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Up49HwlUmCPgjW11QMTVAwHaCo" ContentType="image/jpeg"/>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7" r:id="rId1"/>
  </p:sldMasterIdLst>
  <p:notesMasterIdLst>
    <p:notesMasterId r:id="rId124"/>
  </p:notesMasterIdLst>
  <p:sldIdLst>
    <p:sldId id="455" r:id="rId2"/>
    <p:sldId id="305" r:id="rId3"/>
    <p:sldId id="306" r:id="rId4"/>
    <p:sldId id="307" r:id="rId5"/>
    <p:sldId id="308" r:id="rId6"/>
    <p:sldId id="309" r:id="rId7"/>
    <p:sldId id="310" r:id="rId8"/>
    <p:sldId id="422" r:id="rId9"/>
    <p:sldId id="399" r:id="rId10"/>
    <p:sldId id="311" r:id="rId11"/>
    <p:sldId id="400" r:id="rId12"/>
    <p:sldId id="312" r:id="rId13"/>
    <p:sldId id="313" r:id="rId14"/>
    <p:sldId id="314" r:id="rId15"/>
    <p:sldId id="423" r:id="rId16"/>
    <p:sldId id="315" r:id="rId17"/>
    <p:sldId id="316" r:id="rId18"/>
    <p:sldId id="408" r:id="rId19"/>
    <p:sldId id="317" r:id="rId20"/>
    <p:sldId id="318" r:id="rId21"/>
    <p:sldId id="319" r:id="rId22"/>
    <p:sldId id="320" r:id="rId23"/>
    <p:sldId id="321" r:id="rId24"/>
    <p:sldId id="322" r:id="rId25"/>
    <p:sldId id="424" r:id="rId26"/>
    <p:sldId id="324" r:id="rId27"/>
    <p:sldId id="323" r:id="rId28"/>
    <p:sldId id="325" r:id="rId29"/>
    <p:sldId id="328" r:id="rId30"/>
    <p:sldId id="425" r:id="rId31"/>
    <p:sldId id="329" r:id="rId32"/>
    <p:sldId id="331" r:id="rId33"/>
    <p:sldId id="330" r:id="rId34"/>
    <p:sldId id="428" r:id="rId35"/>
    <p:sldId id="456" r:id="rId36"/>
    <p:sldId id="332" r:id="rId37"/>
    <p:sldId id="333" r:id="rId38"/>
    <p:sldId id="334" r:id="rId39"/>
    <p:sldId id="427" r:id="rId40"/>
    <p:sldId id="335" r:id="rId41"/>
    <p:sldId id="426" r:id="rId42"/>
    <p:sldId id="337" r:id="rId43"/>
    <p:sldId id="336" r:id="rId44"/>
    <p:sldId id="379" r:id="rId45"/>
    <p:sldId id="380" r:id="rId46"/>
    <p:sldId id="381" r:id="rId47"/>
    <p:sldId id="338" r:id="rId48"/>
    <p:sldId id="429" r:id="rId49"/>
    <p:sldId id="430" r:id="rId50"/>
    <p:sldId id="339" r:id="rId51"/>
    <p:sldId id="443" r:id="rId52"/>
    <p:sldId id="431" r:id="rId53"/>
    <p:sldId id="378" r:id="rId54"/>
    <p:sldId id="432" r:id="rId55"/>
    <p:sldId id="457" r:id="rId56"/>
    <p:sldId id="433" r:id="rId57"/>
    <p:sldId id="434" r:id="rId58"/>
    <p:sldId id="439" r:id="rId59"/>
    <p:sldId id="341" r:id="rId60"/>
    <p:sldId id="343" r:id="rId61"/>
    <p:sldId id="344" r:id="rId62"/>
    <p:sldId id="345" r:id="rId63"/>
    <p:sldId id="440" r:id="rId64"/>
    <p:sldId id="458" r:id="rId65"/>
    <p:sldId id="441" r:id="rId66"/>
    <p:sldId id="346" r:id="rId67"/>
    <p:sldId id="347" r:id="rId68"/>
    <p:sldId id="348" r:id="rId69"/>
    <p:sldId id="353" r:id="rId70"/>
    <p:sldId id="349" r:id="rId71"/>
    <p:sldId id="354" r:id="rId72"/>
    <p:sldId id="383" r:id="rId73"/>
    <p:sldId id="355" r:id="rId74"/>
    <p:sldId id="382" r:id="rId75"/>
    <p:sldId id="412" r:id="rId76"/>
    <p:sldId id="356" r:id="rId77"/>
    <p:sldId id="357" r:id="rId78"/>
    <p:sldId id="359" r:id="rId79"/>
    <p:sldId id="401" r:id="rId80"/>
    <p:sldId id="360" r:id="rId81"/>
    <p:sldId id="391" r:id="rId82"/>
    <p:sldId id="361" r:id="rId83"/>
    <p:sldId id="362" r:id="rId84"/>
    <p:sldId id="389" r:id="rId85"/>
    <p:sldId id="363" r:id="rId86"/>
    <p:sldId id="442" r:id="rId87"/>
    <p:sldId id="459" r:id="rId88"/>
    <p:sldId id="460" r:id="rId89"/>
    <p:sldId id="364" r:id="rId90"/>
    <p:sldId id="366" r:id="rId91"/>
    <p:sldId id="367" r:id="rId92"/>
    <p:sldId id="368" r:id="rId93"/>
    <p:sldId id="444" r:id="rId94"/>
    <p:sldId id="342" r:id="rId95"/>
    <p:sldId id="446" r:id="rId96"/>
    <p:sldId id="369" r:id="rId97"/>
    <p:sldId id="385" r:id="rId98"/>
    <p:sldId id="447" r:id="rId99"/>
    <p:sldId id="449" r:id="rId100"/>
    <p:sldId id="403" r:id="rId101"/>
    <p:sldId id="370" r:id="rId102"/>
    <p:sldId id="371" r:id="rId103"/>
    <p:sldId id="390" r:id="rId104"/>
    <p:sldId id="448" r:id="rId105"/>
    <p:sldId id="372" r:id="rId106"/>
    <p:sldId id="454" r:id="rId107"/>
    <p:sldId id="406" r:id="rId108"/>
    <p:sldId id="450" r:id="rId109"/>
    <p:sldId id="404" r:id="rId110"/>
    <p:sldId id="405" r:id="rId111"/>
    <p:sldId id="451" r:id="rId112"/>
    <p:sldId id="452" r:id="rId113"/>
    <p:sldId id="453" r:id="rId114"/>
    <p:sldId id="393" r:id="rId115"/>
    <p:sldId id="392" r:id="rId116"/>
    <p:sldId id="394" r:id="rId117"/>
    <p:sldId id="395" r:id="rId118"/>
    <p:sldId id="396" r:id="rId119"/>
    <p:sldId id="397" r:id="rId120"/>
    <p:sldId id="373" r:id="rId121"/>
    <p:sldId id="375" r:id="rId122"/>
    <p:sldId id="326" r:id="rId1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D"/>
    <a:srgbClr val="0000FF"/>
    <a:srgbClr val="FF0000"/>
    <a:srgbClr val="FFFF66"/>
    <a:srgbClr val="00FF00"/>
    <a:srgbClr val="003300"/>
    <a:srgbClr val="1C1C1C"/>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42" autoAdjust="0"/>
    <p:restoredTop sz="94590" autoAdjust="0"/>
  </p:normalViewPr>
  <p:slideViewPr>
    <p:cSldViewPr>
      <p:cViewPr varScale="1">
        <p:scale>
          <a:sx n="107" d="100"/>
          <a:sy n="107" d="100"/>
        </p:scale>
        <p:origin x="522" y="11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668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11" Type="http://schemas.openxmlformats.org/officeDocument/2006/relationships/image" Target="../media/image12.wmf"/><Relationship Id="rId5" Type="http://schemas.openxmlformats.org/officeDocument/2006/relationships/image" Target="../media/image6.wmf"/><Relationship Id="rId10" Type="http://schemas.openxmlformats.org/officeDocument/2006/relationships/image" Target="../media/image11.wmf"/><Relationship Id="rId4" Type="http://schemas.openxmlformats.org/officeDocument/2006/relationships/image" Target="../media/image5.wmf"/><Relationship Id="rId9"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image" Target="../media/image60.wmf"/><Relationship Id="rId18" Type="http://schemas.openxmlformats.org/officeDocument/2006/relationships/image" Target="../media/image64.wmf"/><Relationship Id="rId3" Type="http://schemas.openxmlformats.org/officeDocument/2006/relationships/image" Target="../media/image42.wmf"/><Relationship Id="rId21" Type="http://schemas.openxmlformats.org/officeDocument/2006/relationships/image" Target="../media/image67.wmf"/><Relationship Id="rId7" Type="http://schemas.openxmlformats.org/officeDocument/2006/relationships/image" Target="../media/image54.wmf"/><Relationship Id="rId12" Type="http://schemas.openxmlformats.org/officeDocument/2006/relationships/image" Target="../media/image59.wmf"/><Relationship Id="rId17" Type="http://schemas.openxmlformats.org/officeDocument/2006/relationships/image" Target="../media/image63.wmf"/><Relationship Id="rId2" Type="http://schemas.openxmlformats.org/officeDocument/2006/relationships/image" Target="../media/image50.wmf"/><Relationship Id="rId16" Type="http://schemas.openxmlformats.org/officeDocument/2006/relationships/image" Target="../media/image62.wmf"/><Relationship Id="rId20" Type="http://schemas.openxmlformats.org/officeDocument/2006/relationships/image" Target="../media/image66.wmf"/><Relationship Id="rId1" Type="http://schemas.openxmlformats.org/officeDocument/2006/relationships/image" Target="../media/image49.wmf"/><Relationship Id="rId6" Type="http://schemas.openxmlformats.org/officeDocument/2006/relationships/image" Target="../media/image53.wmf"/><Relationship Id="rId11" Type="http://schemas.openxmlformats.org/officeDocument/2006/relationships/image" Target="../media/image58.wmf"/><Relationship Id="rId5" Type="http://schemas.openxmlformats.org/officeDocument/2006/relationships/image" Target="../media/image52.wmf"/><Relationship Id="rId15" Type="http://schemas.openxmlformats.org/officeDocument/2006/relationships/image" Target="../media/image5.wmf"/><Relationship Id="rId23" Type="http://schemas.openxmlformats.org/officeDocument/2006/relationships/image" Target="../media/image69.wmf"/><Relationship Id="rId10" Type="http://schemas.openxmlformats.org/officeDocument/2006/relationships/image" Target="../media/image57.wmf"/><Relationship Id="rId19" Type="http://schemas.openxmlformats.org/officeDocument/2006/relationships/image" Target="../media/image65.wmf"/><Relationship Id="rId4" Type="http://schemas.openxmlformats.org/officeDocument/2006/relationships/image" Target="../media/image51.wmf"/><Relationship Id="rId9" Type="http://schemas.openxmlformats.org/officeDocument/2006/relationships/image" Target="../media/image56.wmf"/><Relationship Id="rId14" Type="http://schemas.openxmlformats.org/officeDocument/2006/relationships/image" Target="../media/image61.wmf"/><Relationship Id="rId22" Type="http://schemas.openxmlformats.org/officeDocument/2006/relationships/image" Target="../media/image6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 Id="rId5" Type="http://schemas.openxmlformats.org/officeDocument/2006/relationships/image" Target="../media/image80.wmf"/><Relationship Id="rId4" Type="http://schemas.openxmlformats.org/officeDocument/2006/relationships/image" Target="../media/image7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84.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61.wmf"/><Relationship Id="rId13" Type="http://schemas.openxmlformats.org/officeDocument/2006/relationships/image" Target="../media/image91.wmf"/><Relationship Id="rId18" Type="http://schemas.openxmlformats.org/officeDocument/2006/relationships/image" Target="../media/image96.wmf"/><Relationship Id="rId3" Type="http://schemas.openxmlformats.org/officeDocument/2006/relationships/image" Target="../media/image53.wmf"/><Relationship Id="rId21" Type="http://schemas.openxmlformats.org/officeDocument/2006/relationships/image" Target="../media/image99.wmf"/><Relationship Id="rId7" Type="http://schemas.openxmlformats.org/officeDocument/2006/relationships/image" Target="../media/image60.wmf"/><Relationship Id="rId12" Type="http://schemas.openxmlformats.org/officeDocument/2006/relationships/image" Target="../media/image90.wmf"/><Relationship Id="rId17" Type="http://schemas.openxmlformats.org/officeDocument/2006/relationships/image" Target="../media/image95.wmf"/><Relationship Id="rId2" Type="http://schemas.openxmlformats.org/officeDocument/2006/relationships/image" Target="../media/image52.wmf"/><Relationship Id="rId16" Type="http://schemas.openxmlformats.org/officeDocument/2006/relationships/image" Target="../media/image94.wmf"/><Relationship Id="rId20" Type="http://schemas.openxmlformats.org/officeDocument/2006/relationships/image" Target="../media/image98.wmf"/><Relationship Id="rId1" Type="http://schemas.openxmlformats.org/officeDocument/2006/relationships/image" Target="../media/image42.wmf"/><Relationship Id="rId6" Type="http://schemas.openxmlformats.org/officeDocument/2006/relationships/image" Target="../media/image88.wmf"/><Relationship Id="rId11" Type="http://schemas.openxmlformats.org/officeDocument/2006/relationships/image" Target="../media/image5.wmf"/><Relationship Id="rId5" Type="http://schemas.openxmlformats.org/officeDocument/2006/relationships/image" Target="../media/image58.wmf"/><Relationship Id="rId15" Type="http://schemas.openxmlformats.org/officeDocument/2006/relationships/image" Target="../media/image93.wmf"/><Relationship Id="rId10" Type="http://schemas.openxmlformats.org/officeDocument/2006/relationships/image" Target="../media/image89.wmf"/><Relationship Id="rId19" Type="http://schemas.openxmlformats.org/officeDocument/2006/relationships/image" Target="../media/image97.wmf"/><Relationship Id="rId4" Type="http://schemas.openxmlformats.org/officeDocument/2006/relationships/image" Target="../media/image87.wmf"/><Relationship Id="rId9" Type="http://schemas.openxmlformats.org/officeDocument/2006/relationships/image" Target="../media/image62.wmf"/><Relationship Id="rId14" Type="http://schemas.openxmlformats.org/officeDocument/2006/relationships/image" Target="../media/image92.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image" Target="../media/image102.wmf"/><Relationship Id="rId7" Type="http://schemas.openxmlformats.org/officeDocument/2006/relationships/image" Target="../media/image106.wmf"/><Relationship Id="rId2" Type="http://schemas.openxmlformats.org/officeDocument/2006/relationships/image" Target="../media/image101.wmf"/><Relationship Id="rId1" Type="http://schemas.openxmlformats.org/officeDocument/2006/relationships/image" Target="../media/image100.wmf"/><Relationship Id="rId6" Type="http://schemas.openxmlformats.org/officeDocument/2006/relationships/image" Target="../media/image105.wmf"/><Relationship Id="rId11" Type="http://schemas.openxmlformats.org/officeDocument/2006/relationships/image" Target="../media/image110.wmf"/><Relationship Id="rId5" Type="http://schemas.openxmlformats.org/officeDocument/2006/relationships/image" Target="../media/image104.wmf"/><Relationship Id="rId10" Type="http://schemas.openxmlformats.org/officeDocument/2006/relationships/image" Target="../media/image109.wmf"/><Relationship Id="rId4" Type="http://schemas.openxmlformats.org/officeDocument/2006/relationships/image" Target="../media/image103.wmf"/><Relationship Id="rId9" Type="http://schemas.openxmlformats.org/officeDocument/2006/relationships/image" Target="../media/image108.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 Id="rId4" Type="http://schemas.openxmlformats.org/officeDocument/2006/relationships/image" Target="../media/image11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 Id="rId4" Type="http://schemas.openxmlformats.org/officeDocument/2006/relationships/image" Target="../media/image125.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33.wmf"/><Relationship Id="rId3" Type="http://schemas.openxmlformats.org/officeDocument/2006/relationships/image" Target="../media/image128.wmf"/><Relationship Id="rId7" Type="http://schemas.openxmlformats.org/officeDocument/2006/relationships/image" Target="../media/image132.wmf"/><Relationship Id="rId2" Type="http://schemas.openxmlformats.org/officeDocument/2006/relationships/image" Target="../media/image127.wmf"/><Relationship Id="rId1" Type="http://schemas.openxmlformats.org/officeDocument/2006/relationships/image" Target="../media/image126.wmf"/><Relationship Id="rId6" Type="http://schemas.openxmlformats.org/officeDocument/2006/relationships/image" Target="../media/image131.wmf"/><Relationship Id="rId5" Type="http://schemas.openxmlformats.org/officeDocument/2006/relationships/image" Target="../media/image130.wmf"/><Relationship Id="rId4" Type="http://schemas.openxmlformats.org/officeDocument/2006/relationships/image" Target="../media/image129.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37.wmf"/><Relationship Id="rId13" Type="http://schemas.openxmlformats.org/officeDocument/2006/relationships/image" Target="../media/image142.wmf"/><Relationship Id="rId3" Type="http://schemas.openxmlformats.org/officeDocument/2006/relationships/image" Target="../media/image128.wmf"/><Relationship Id="rId7" Type="http://schemas.openxmlformats.org/officeDocument/2006/relationships/image" Target="../media/image136.wmf"/><Relationship Id="rId12" Type="http://schemas.openxmlformats.org/officeDocument/2006/relationships/image" Target="../media/image141.wmf"/><Relationship Id="rId2" Type="http://schemas.openxmlformats.org/officeDocument/2006/relationships/image" Target="../media/image135.wmf"/><Relationship Id="rId1" Type="http://schemas.openxmlformats.org/officeDocument/2006/relationships/image" Target="../media/image134.wmf"/><Relationship Id="rId6" Type="http://schemas.openxmlformats.org/officeDocument/2006/relationships/image" Target="../media/image131.wmf"/><Relationship Id="rId11" Type="http://schemas.openxmlformats.org/officeDocument/2006/relationships/image" Target="../media/image140.wmf"/><Relationship Id="rId5" Type="http://schemas.openxmlformats.org/officeDocument/2006/relationships/image" Target="../media/image130.wmf"/><Relationship Id="rId10" Type="http://schemas.openxmlformats.org/officeDocument/2006/relationships/image" Target="../media/image139.wmf"/><Relationship Id="rId4" Type="http://schemas.openxmlformats.org/officeDocument/2006/relationships/image" Target="../media/image129.wmf"/><Relationship Id="rId9" Type="http://schemas.openxmlformats.org/officeDocument/2006/relationships/image" Target="../media/image138.wmf"/><Relationship Id="rId14" Type="http://schemas.openxmlformats.org/officeDocument/2006/relationships/image" Target="../media/image14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37.wmf"/><Relationship Id="rId3" Type="http://schemas.openxmlformats.org/officeDocument/2006/relationships/image" Target="../media/image128.wmf"/><Relationship Id="rId7" Type="http://schemas.openxmlformats.org/officeDocument/2006/relationships/image" Target="../media/image132.wmf"/><Relationship Id="rId12" Type="http://schemas.openxmlformats.org/officeDocument/2006/relationships/image" Target="../media/image143.wmf"/><Relationship Id="rId2" Type="http://schemas.openxmlformats.org/officeDocument/2006/relationships/image" Target="../media/image145.wmf"/><Relationship Id="rId1" Type="http://schemas.openxmlformats.org/officeDocument/2006/relationships/image" Target="../media/image144.wmf"/><Relationship Id="rId6" Type="http://schemas.openxmlformats.org/officeDocument/2006/relationships/image" Target="../media/image131.wmf"/><Relationship Id="rId11" Type="http://schemas.openxmlformats.org/officeDocument/2006/relationships/image" Target="../media/image140.wmf"/><Relationship Id="rId5" Type="http://schemas.openxmlformats.org/officeDocument/2006/relationships/image" Target="../media/image130.wmf"/><Relationship Id="rId10" Type="http://schemas.openxmlformats.org/officeDocument/2006/relationships/image" Target="../media/image139.wmf"/><Relationship Id="rId4" Type="http://schemas.openxmlformats.org/officeDocument/2006/relationships/image" Target="../media/image129.wmf"/><Relationship Id="rId9" Type="http://schemas.openxmlformats.org/officeDocument/2006/relationships/image" Target="../media/image13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image" Target="../media/image147.wmf"/><Relationship Id="rId1" Type="http://schemas.openxmlformats.org/officeDocument/2006/relationships/image" Target="../media/image146.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 Id="rId5" Type="http://schemas.openxmlformats.org/officeDocument/2006/relationships/image" Target="../media/image153.wmf"/><Relationship Id="rId4" Type="http://schemas.openxmlformats.org/officeDocument/2006/relationships/image" Target="../media/image15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54.wmf"/><Relationship Id="rId2" Type="http://schemas.openxmlformats.org/officeDocument/2006/relationships/image" Target="../media/image151.wmf"/><Relationship Id="rId1" Type="http://schemas.openxmlformats.org/officeDocument/2006/relationships/image" Target="../media/image149.wmf"/><Relationship Id="rId5" Type="http://schemas.openxmlformats.org/officeDocument/2006/relationships/image" Target="../media/image156.wmf"/><Relationship Id="rId4" Type="http://schemas.openxmlformats.org/officeDocument/2006/relationships/image" Target="../media/image155.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59.wmf"/><Relationship Id="rId2" Type="http://schemas.openxmlformats.org/officeDocument/2006/relationships/image" Target="../media/image158.wmf"/><Relationship Id="rId1" Type="http://schemas.openxmlformats.org/officeDocument/2006/relationships/image" Target="../media/image157.wmf"/><Relationship Id="rId4" Type="http://schemas.openxmlformats.org/officeDocument/2006/relationships/image" Target="../media/image160.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68.wmf"/><Relationship Id="rId3" Type="http://schemas.openxmlformats.org/officeDocument/2006/relationships/image" Target="../media/image163.wmf"/><Relationship Id="rId7" Type="http://schemas.openxmlformats.org/officeDocument/2006/relationships/image" Target="../media/image167.wmf"/><Relationship Id="rId2" Type="http://schemas.openxmlformats.org/officeDocument/2006/relationships/image" Target="../media/image162.wmf"/><Relationship Id="rId1" Type="http://schemas.openxmlformats.org/officeDocument/2006/relationships/image" Target="../media/image161.wmf"/><Relationship Id="rId6" Type="http://schemas.openxmlformats.org/officeDocument/2006/relationships/image" Target="../media/image166.wmf"/><Relationship Id="rId5" Type="http://schemas.openxmlformats.org/officeDocument/2006/relationships/image" Target="../media/image165.wmf"/><Relationship Id="rId4" Type="http://schemas.openxmlformats.org/officeDocument/2006/relationships/image" Target="../media/image164.wmf"/><Relationship Id="rId9" Type="http://schemas.openxmlformats.org/officeDocument/2006/relationships/image" Target="../media/image169.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72.wmf"/><Relationship Id="rId13" Type="http://schemas.openxmlformats.org/officeDocument/2006/relationships/image" Target="../media/image176.wmf"/><Relationship Id="rId3" Type="http://schemas.openxmlformats.org/officeDocument/2006/relationships/image" Target="../media/image162.wmf"/><Relationship Id="rId7" Type="http://schemas.openxmlformats.org/officeDocument/2006/relationships/image" Target="../media/image165.wmf"/><Relationship Id="rId12" Type="http://schemas.openxmlformats.org/officeDocument/2006/relationships/image" Target="../media/image74.wmf"/><Relationship Id="rId2" Type="http://schemas.openxmlformats.org/officeDocument/2006/relationships/image" Target="../media/image161.wmf"/><Relationship Id="rId1" Type="http://schemas.openxmlformats.org/officeDocument/2006/relationships/image" Target="../media/image170.wmf"/><Relationship Id="rId6" Type="http://schemas.openxmlformats.org/officeDocument/2006/relationships/image" Target="../media/image164.wmf"/><Relationship Id="rId11" Type="http://schemas.openxmlformats.org/officeDocument/2006/relationships/image" Target="../media/image175.wmf"/><Relationship Id="rId5" Type="http://schemas.openxmlformats.org/officeDocument/2006/relationships/image" Target="../media/image171.wmf"/><Relationship Id="rId10" Type="http://schemas.openxmlformats.org/officeDocument/2006/relationships/image" Target="../media/image174.wmf"/><Relationship Id="rId4" Type="http://schemas.openxmlformats.org/officeDocument/2006/relationships/image" Target="../media/image163.wmf"/><Relationship Id="rId9" Type="http://schemas.openxmlformats.org/officeDocument/2006/relationships/image" Target="../media/image173.wmf"/><Relationship Id="rId14" Type="http://schemas.openxmlformats.org/officeDocument/2006/relationships/image" Target="../media/image177.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85.wmf"/><Relationship Id="rId13" Type="http://schemas.openxmlformats.org/officeDocument/2006/relationships/image" Target="../media/image190.wmf"/><Relationship Id="rId3" Type="http://schemas.openxmlformats.org/officeDocument/2006/relationships/image" Target="../media/image181.wmf"/><Relationship Id="rId7" Type="http://schemas.openxmlformats.org/officeDocument/2006/relationships/image" Target="../media/image184.wmf"/><Relationship Id="rId12" Type="http://schemas.openxmlformats.org/officeDocument/2006/relationships/image" Target="../media/image189.wmf"/><Relationship Id="rId2" Type="http://schemas.openxmlformats.org/officeDocument/2006/relationships/image" Target="../media/image180.wmf"/><Relationship Id="rId1" Type="http://schemas.openxmlformats.org/officeDocument/2006/relationships/image" Target="../media/image179.wmf"/><Relationship Id="rId6" Type="http://schemas.openxmlformats.org/officeDocument/2006/relationships/image" Target="../media/image162.wmf"/><Relationship Id="rId11" Type="http://schemas.openxmlformats.org/officeDocument/2006/relationships/image" Target="../media/image188.wmf"/><Relationship Id="rId5" Type="http://schemas.openxmlformats.org/officeDocument/2006/relationships/image" Target="../media/image183.wmf"/><Relationship Id="rId10" Type="http://schemas.openxmlformats.org/officeDocument/2006/relationships/image" Target="../media/image187.wmf"/><Relationship Id="rId4" Type="http://schemas.openxmlformats.org/officeDocument/2006/relationships/image" Target="../media/image182.wmf"/><Relationship Id="rId9" Type="http://schemas.openxmlformats.org/officeDocument/2006/relationships/image" Target="../media/image186.wmf"/><Relationship Id="rId14" Type="http://schemas.openxmlformats.org/officeDocument/2006/relationships/image" Target="../media/image191.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93.wmf"/><Relationship Id="rId13" Type="http://schemas.openxmlformats.org/officeDocument/2006/relationships/image" Target="../media/image198.wmf"/><Relationship Id="rId3" Type="http://schemas.openxmlformats.org/officeDocument/2006/relationships/image" Target="../media/image183.wmf"/><Relationship Id="rId7" Type="http://schemas.openxmlformats.org/officeDocument/2006/relationships/image" Target="../media/image190.wmf"/><Relationship Id="rId12" Type="http://schemas.openxmlformats.org/officeDocument/2006/relationships/image" Target="../media/image197.wmf"/><Relationship Id="rId2" Type="http://schemas.openxmlformats.org/officeDocument/2006/relationships/image" Target="../media/image162.wmf"/><Relationship Id="rId16" Type="http://schemas.openxmlformats.org/officeDocument/2006/relationships/image" Target="../media/image201.wmf"/><Relationship Id="rId1" Type="http://schemas.openxmlformats.org/officeDocument/2006/relationships/image" Target="../media/image179.wmf"/><Relationship Id="rId6" Type="http://schemas.openxmlformats.org/officeDocument/2006/relationships/image" Target="../media/image192.wmf"/><Relationship Id="rId11" Type="http://schemas.openxmlformats.org/officeDocument/2006/relationships/image" Target="../media/image196.wmf"/><Relationship Id="rId5" Type="http://schemas.openxmlformats.org/officeDocument/2006/relationships/image" Target="../media/image185.wmf"/><Relationship Id="rId15" Type="http://schemas.openxmlformats.org/officeDocument/2006/relationships/image" Target="../media/image200.wmf"/><Relationship Id="rId10" Type="http://schemas.openxmlformats.org/officeDocument/2006/relationships/image" Target="../media/image195.wmf"/><Relationship Id="rId4" Type="http://schemas.openxmlformats.org/officeDocument/2006/relationships/image" Target="../media/image184.wmf"/><Relationship Id="rId9" Type="http://schemas.openxmlformats.org/officeDocument/2006/relationships/image" Target="../media/image194.wmf"/><Relationship Id="rId14" Type="http://schemas.openxmlformats.org/officeDocument/2006/relationships/image" Target="../media/image199.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209.wmf"/><Relationship Id="rId3" Type="http://schemas.openxmlformats.org/officeDocument/2006/relationships/image" Target="../media/image204.wmf"/><Relationship Id="rId7" Type="http://schemas.openxmlformats.org/officeDocument/2006/relationships/image" Target="../media/image208.wmf"/><Relationship Id="rId2" Type="http://schemas.openxmlformats.org/officeDocument/2006/relationships/image" Target="../media/image203.wmf"/><Relationship Id="rId1" Type="http://schemas.openxmlformats.org/officeDocument/2006/relationships/image" Target="../media/image202.wmf"/><Relationship Id="rId6" Type="http://schemas.openxmlformats.org/officeDocument/2006/relationships/image" Target="../media/image207.wmf"/><Relationship Id="rId5" Type="http://schemas.openxmlformats.org/officeDocument/2006/relationships/image" Target="../media/image206.wmf"/><Relationship Id="rId4" Type="http://schemas.openxmlformats.org/officeDocument/2006/relationships/image" Target="../media/image205.wmf"/><Relationship Id="rId9" Type="http://schemas.openxmlformats.org/officeDocument/2006/relationships/image" Target="../media/image2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213.wmf"/><Relationship Id="rId3" Type="http://schemas.openxmlformats.org/officeDocument/2006/relationships/image" Target="../media/image204.wmf"/><Relationship Id="rId7" Type="http://schemas.openxmlformats.org/officeDocument/2006/relationships/image" Target="../media/image212.wmf"/><Relationship Id="rId2" Type="http://schemas.openxmlformats.org/officeDocument/2006/relationships/image" Target="../media/image203.wmf"/><Relationship Id="rId1" Type="http://schemas.openxmlformats.org/officeDocument/2006/relationships/image" Target="../media/image202.wmf"/><Relationship Id="rId6" Type="http://schemas.openxmlformats.org/officeDocument/2006/relationships/image" Target="../media/image211.wmf"/><Relationship Id="rId5" Type="http://schemas.openxmlformats.org/officeDocument/2006/relationships/image" Target="../media/image74.wmf"/><Relationship Id="rId10" Type="http://schemas.openxmlformats.org/officeDocument/2006/relationships/image" Target="../media/image215.wmf"/><Relationship Id="rId4" Type="http://schemas.openxmlformats.org/officeDocument/2006/relationships/image" Target="../media/image210.wmf"/><Relationship Id="rId9" Type="http://schemas.openxmlformats.org/officeDocument/2006/relationships/image" Target="../media/image214.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223.wmf"/><Relationship Id="rId13" Type="http://schemas.openxmlformats.org/officeDocument/2006/relationships/image" Target="../media/image228.wmf"/><Relationship Id="rId18" Type="http://schemas.openxmlformats.org/officeDocument/2006/relationships/image" Target="../media/image233.wmf"/><Relationship Id="rId3" Type="http://schemas.openxmlformats.org/officeDocument/2006/relationships/image" Target="../media/image218.wmf"/><Relationship Id="rId21" Type="http://schemas.openxmlformats.org/officeDocument/2006/relationships/image" Target="../media/image236.wmf"/><Relationship Id="rId7" Type="http://schemas.openxmlformats.org/officeDocument/2006/relationships/image" Target="../media/image222.wmf"/><Relationship Id="rId12" Type="http://schemas.openxmlformats.org/officeDocument/2006/relationships/image" Target="../media/image227.wmf"/><Relationship Id="rId17" Type="http://schemas.openxmlformats.org/officeDocument/2006/relationships/image" Target="../media/image232.wmf"/><Relationship Id="rId2" Type="http://schemas.openxmlformats.org/officeDocument/2006/relationships/image" Target="../media/image217.wmf"/><Relationship Id="rId16" Type="http://schemas.openxmlformats.org/officeDocument/2006/relationships/image" Target="../media/image231.wmf"/><Relationship Id="rId20" Type="http://schemas.openxmlformats.org/officeDocument/2006/relationships/image" Target="../media/image235.wmf"/><Relationship Id="rId1" Type="http://schemas.openxmlformats.org/officeDocument/2006/relationships/image" Target="../media/image216.wmf"/><Relationship Id="rId6" Type="http://schemas.openxmlformats.org/officeDocument/2006/relationships/image" Target="../media/image221.wmf"/><Relationship Id="rId11" Type="http://schemas.openxmlformats.org/officeDocument/2006/relationships/image" Target="../media/image226.wmf"/><Relationship Id="rId5" Type="http://schemas.openxmlformats.org/officeDocument/2006/relationships/image" Target="../media/image220.wmf"/><Relationship Id="rId15" Type="http://schemas.openxmlformats.org/officeDocument/2006/relationships/image" Target="../media/image230.wmf"/><Relationship Id="rId10" Type="http://schemas.openxmlformats.org/officeDocument/2006/relationships/image" Target="../media/image225.wmf"/><Relationship Id="rId19" Type="http://schemas.openxmlformats.org/officeDocument/2006/relationships/image" Target="../media/image234.wmf"/><Relationship Id="rId4" Type="http://schemas.openxmlformats.org/officeDocument/2006/relationships/image" Target="../media/image219.wmf"/><Relationship Id="rId9" Type="http://schemas.openxmlformats.org/officeDocument/2006/relationships/image" Target="../media/image224.wmf"/><Relationship Id="rId14" Type="http://schemas.openxmlformats.org/officeDocument/2006/relationships/image" Target="../media/image229.wmf"/><Relationship Id="rId22" Type="http://schemas.openxmlformats.org/officeDocument/2006/relationships/image" Target="../media/image237.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245.wmf"/><Relationship Id="rId3" Type="http://schemas.openxmlformats.org/officeDocument/2006/relationships/image" Target="../media/image240.wmf"/><Relationship Id="rId7" Type="http://schemas.openxmlformats.org/officeDocument/2006/relationships/image" Target="../media/image244.wmf"/><Relationship Id="rId2" Type="http://schemas.openxmlformats.org/officeDocument/2006/relationships/image" Target="../media/image239.wmf"/><Relationship Id="rId1" Type="http://schemas.openxmlformats.org/officeDocument/2006/relationships/image" Target="../media/image238.wmf"/><Relationship Id="rId6" Type="http://schemas.openxmlformats.org/officeDocument/2006/relationships/image" Target="../media/image243.wmf"/><Relationship Id="rId5" Type="http://schemas.openxmlformats.org/officeDocument/2006/relationships/image" Target="../media/image242.wmf"/><Relationship Id="rId4" Type="http://schemas.openxmlformats.org/officeDocument/2006/relationships/image" Target="../media/image241.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252.wmf"/><Relationship Id="rId2" Type="http://schemas.openxmlformats.org/officeDocument/2006/relationships/image" Target="../media/image251.wmf"/><Relationship Id="rId1" Type="http://schemas.openxmlformats.org/officeDocument/2006/relationships/image" Target="../media/image250.wmf"/><Relationship Id="rId4" Type="http://schemas.openxmlformats.org/officeDocument/2006/relationships/image" Target="../media/image253.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250.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257.wmf"/><Relationship Id="rId7" Type="http://schemas.openxmlformats.org/officeDocument/2006/relationships/image" Target="../media/image261.wmf"/><Relationship Id="rId2" Type="http://schemas.openxmlformats.org/officeDocument/2006/relationships/image" Target="../media/image256.wmf"/><Relationship Id="rId1" Type="http://schemas.openxmlformats.org/officeDocument/2006/relationships/image" Target="../media/image255.wmf"/><Relationship Id="rId6" Type="http://schemas.openxmlformats.org/officeDocument/2006/relationships/image" Target="../media/image260.wmf"/><Relationship Id="rId5" Type="http://schemas.openxmlformats.org/officeDocument/2006/relationships/image" Target="../media/image259.wmf"/><Relationship Id="rId4" Type="http://schemas.openxmlformats.org/officeDocument/2006/relationships/image" Target="../media/image258.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250.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263.wmf"/><Relationship Id="rId1" Type="http://schemas.openxmlformats.org/officeDocument/2006/relationships/image" Target="../media/image262.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265.wmf"/><Relationship Id="rId2" Type="http://schemas.openxmlformats.org/officeDocument/2006/relationships/image" Target="../media/image264.wmf"/><Relationship Id="rId1" Type="http://schemas.openxmlformats.org/officeDocument/2006/relationships/image" Target="../media/image250.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273.wmf"/><Relationship Id="rId13" Type="http://schemas.openxmlformats.org/officeDocument/2006/relationships/image" Target="../media/image278.wmf"/><Relationship Id="rId3" Type="http://schemas.openxmlformats.org/officeDocument/2006/relationships/image" Target="../media/image268.wmf"/><Relationship Id="rId7" Type="http://schemas.openxmlformats.org/officeDocument/2006/relationships/image" Target="../media/image272.wmf"/><Relationship Id="rId12" Type="http://schemas.openxmlformats.org/officeDocument/2006/relationships/image" Target="../media/image277.wmf"/><Relationship Id="rId2" Type="http://schemas.openxmlformats.org/officeDocument/2006/relationships/image" Target="../media/image267.wmf"/><Relationship Id="rId1" Type="http://schemas.openxmlformats.org/officeDocument/2006/relationships/image" Target="../media/image266.wmf"/><Relationship Id="rId6" Type="http://schemas.openxmlformats.org/officeDocument/2006/relationships/image" Target="../media/image271.wmf"/><Relationship Id="rId11" Type="http://schemas.openxmlformats.org/officeDocument/2006/relationships/image" Target="../media/image276.wmf"/><Relationship Id="rId5" Type="http://schemas.openxmlformats.org/officeDocument/2006/relationships/image" Target="../media/image270.wmf"/><Relationship Id="rId10" Type="http://schemas.openxmlformats.org/officeDocument/2006/relationships/image" Target="../media/image275.wmf"/><Relationship Id="rId4" Type="http://schemas.openxmlformats.org/officeDocument/2006/relationships/image" Target="../media/image269.wmf"/><Relationship Id="rId9" Type="http://schemas.openxmlformats.org/officeDocument/2006/relationships/image" Target="../media/image274.wmf"/><Relationship Id="rId14" Type="http://schemas.openxmlformats.org/officeDocument/2006/relationships/image" Target="../media/image279.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19.wmf"/><Relationship Id="rId5" Type="http://schemas.openxmlformats.org/officeDocument/2006/relationships/image" Target="../media/image6.wmf"/><Relationship Id="rId10" Type="http://schemas.openxmlformats.org/officeDocument/2006/relationships/image" Target="../media/image20.wmf"/><Relationship Id="rId4" Type="http://schemas.openxmlformats.org/officeDocument/2006/relationships/image" Target="../media/image5.wmf"/><Relationship Id="rId9" Type="http://schemas.openxmlformats.org/officeDocument/2006/relationships/image" Target="../media/image10.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282.wmf"/><Relationship Id="rId7" Type="http://schemas.openxmlformats.org/officeDocument/2006/relationships/image" Target="../media/image286.wmf"/><Relationship Id="rId2" Type="http://schemas.openxmlformats.org/officeDocument/2006/relationships/image" Target="../media/image281.wmf"/><Relationship Id="rId1" Type="http://schemas.openxmlformats.org/officeDocument/2006/relationships/image" Target="../media/image280.wmf"/><Relationship Id="rId6" Type="http://schemas.openxmlformats.org/officeDocument/2006/relationships/image" Target="../media/image285.wmf"/><Relationship Id="rId5" Type="http://schemas.openxmlformats.org/officeDocument/2006/relationships/image" Target="../media/image284.wmf"/><Relationship Id="rId4" Type="http://schemas.openxmlformats.org/officeDocument/2006/relationships/image" Target="../media/image283.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86.wmf"/><Relationship Id="rId2" Type="http://schemas.openxmlformats.org/officeDocument/2006/relationships/image" Target="../media/image288.wmf"/><Relationship Id="rId1" Type="http://schemas.openxmlformats.org/officeDocument/2006/relationships/image" Target="../media/image287.wmf"/><Relationship Id="rId4" Type="http://schemas.openxmlformats.org/officeDocument/2006/relationships/image" Target="../media/image289.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290.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92.wmf"/><Relationship Id="rId2" Type="http://schemas.openxmlformats.org/officeDocument/2006/relationships/image" Target="../media/image291.wmf"/><Relationship Id="rId1" Type="http://schemas.openxmlformats.org/officeDocument/2006/relationships/image" Target="../media/image290.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299.wmf"/><Relationship Id="rId13" Type="http://schemas.openxmlformats.org/officeDocument/2006/relationships/image" Target="../media/image304.wmf"/><Relationship Id="rId3" Type="http://schemas.openxmlformats.org/officeDocument/2006/relationships/image" Target="../media/image295.wmf"/><Relationship Id="rId7" Type="http://schemas.openxmlformats.org/officeDocument/2006/relationships/image" Target="../media/image298.wmf"/><Relationship Id="rId12" Type="http://schemas.openxmlformats.org/officeDocument/2006/relationships/image" Target="../media/image303.wmf"/><Relationship Id="rId17" Type="http://schemas.openxmlformats.org/officeDocument/2006/relationships/image" Target="../media/image308.wmf"/><Relationship Id="rId2" Type="http://schemas.openxmlformats.org/officeDocument/2006/relationships/image" Target="../media/image294.wmf"/><Relationship Id="rId16" Type="http://schemas.openxmlformats.org/officeDocument/2006/relationships/image" Target="../media/image307.wmf"/><Relationship Id="rId1" Type="http://schemas.openxmlformats.org/officeDocument/2006/relationships/image" Target="../media/image293.wmf"/><Relationship Id="rId6" Type="http://schemas.openxmlformats.org/officeDocument/2006/relationships/image" Target="../media/image6.wmf"/><Relationship Id="rId11" Type="http://schemas.openxmlformats.org/officeDocument/2006/relationships/image" Target="../media/image302.wmf"/><Relationship Id="rId5" Type="http://schemas.openxmlformats.org/officeDocument/2006/relationships/image" Target="../media/image297.wmf"/><Relationship Id="rId15" Type="http://schemas.openxmlformats.org/officeDocument/2006/relationships/image" Target="../media/image306.wmf"/><Relationship Id="rId10" Type="http://schemas.openxmlformats.org/officeDocument/2006/relationships/image" Target="../media/image301.wmf"/><Relationship Id="rId4" Type="http://schemas.openxmlformats.org/officeDocument/2006/relationships/image" Target="../media/image296.wmf"/><Relationship Id="rId9" Type="http://schemas.openxmlformats.org/officeDocument/2006/relationships/image" Target="../media/image300.wmf"/><Relationship Id="rId14" Type="http://schemas.openxmlformats.org/officeDocument/2006/relationships/image" Target="../media/image305.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311.wmf"/><Relationship Id="rId2" Type="http://schemas.openxmlformats.org/officeDocument/2006/relationships/image" Target="../media/image310.wmf"/><Relationship Id="rId1" Type="http://schemas.openxmlformats.org/officeDocument/2006/relationships/image" Target="../media/image309.wmf"/><Relationship Id="rId6" Type="http://schemas.openxmlformats.org/officeDocument/2006/relationships/image" Target="../media/image314.wmf"/><Relationship Id="rId5" Type="http://schemas.openxmlformats.org/officeDocument/2006/relationships/image" Target="../media/image313.wmf"/><Relationship Id="rId4" Type="http://schemas.openxmlformats.org/officeDocument/2006/relationships/image" Target="../media/image312.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316.wmf"/><Relationship Id="rId1" Type="http://schemas.openxmlformats.org/officeDocument/2006/relationships/image" Target="../media/image315.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319.wmf"/><Relationship Id="rId2" Type="http://schemas.openxmlformats.org/officeDocument/2006/relationships/image" Target="../media/image318.wmf"/><Relationship Id="rId1" Type="http://schemas.openxmlformats.org/officeDocument/2006/relationships/image" Target="../media/image317.wmf"/><Relationship Id="rId6" Type="http://schemas.openxmlformats.org/officeDocument/2006/relationships/image" Target="../media/image322.wmf"/><Relationship Id="rId5" Type="http://schemas.openxmlformats.org/officeDocument/2006/relationships/image" Target="../media/image321.wmf"/><Relationship Id="rId4" Type="http://schemas.openxmlformats.org/officeDocument/2006/relationships/image" Target="../media/image320.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326.wmf"/><Relationship Id="rId2" Type="http://schemas.openxmlformats.org/officeDocument/2006/relationships/image" Target="../media/image325.wmf"/><Relationship Id="rId1" Type="http://schemas.openxmlformats.org/officeDocument/2006/relationships/image" Target="../media/image324.wmf"/><Relationship Id="rId4" Type="http://schemas.openxmlformats.org/officeDocument/2006/relationships/image" Target="../media/image327.wmf"/></Relationships>
</file>

<file path=ppt/drawings/_rels/vmlDrawing49.vml.rels><?xml version="1.0" encoding="UTF-8" standalone="yes"?>
<Relationships xmlns="http://schemas.openxmlformats.org/package/2006/relationships"><Relationship Id="rId8" Type="http://schemas.openxmlformats.org/officeDocument/2006/relationships/image" Target="../media/image333.wmf"/><Relationship Id="rId13" Type="http://schemas.openxmlformats.org/officeDocument/2006/relationships/image" Target="../media/image338.wmf"/><Relationship Id="rId18" Type="http://schemas.openxmlformats.org/officeDocument/2006/relationships/image" Target="../media/image343.wmf"/><Relationship Id="rId3" Type="http://schemas.openxmlformats.org/officeDocument/2006/relationships/image" Target="../media/image326.wmf"/><Relationship Id="rId7" Type="http://schemas.openxmlformats.org/officeDocument/2006/relationships/image" Target="../media/image332.wmf"/><Relationship Id="rId12" Type="http://schemas.openxmlformats.org/officeDocument/2006/relationships/image" Target="../media/image337.wmf"/><Relationship Id="rId17" Type="http://schemas.openxmlformats.org/officeDocument/2006/relationships/image" Target="../media/image342.wmf"/><Relationship Id="rId2" Type="http://schemas.openxmlformats.org/officeDocument/2006/relationships/image" Target="../media/image329.wmf"/><Relationship Id="rId16" Type="http://schemas.openxmlformats.org/officeDocument/2006/relationships/image" Target="../media/image341.wmf"/><Relationship Id="rId20" Type="http://schemas.openxmlformats.org/officeDocument/2006/relationships/image" Target="../media/image345.wmf"/><Relationship Id="rId1" Type="http://schemas.openxmlformats.org/officeDocument/2006/relationships/image" Target="../media/image328.wmf"/><Relationship Id="rId6" Type="http://schemas.openxmlformats.org/officeDocument/2006/relationships/image" Target="../media/image331.wmf"/><Relationship Id="rId11" Type="http://schemas.openxmlformats.org/officeDocument/2006/relationships/image" Target="../media/image336.wmf"/><Relationship Id="rId5" Type="http://schemas.openxmlformats.org/officeDocument/2006/relationships/image" Target="../media/image330.wmf"/><Relationship Id="rId15" Type="http://schemas.openxmlformats.org/officeDocument/2006/relationships/image" Target="../media/image340.wmf"/><Relationship Id="rId10" Type="http://schemas.openxmlformats.org/officeDocument/2006/relationships/image" Target="../media/image335.wmf"/><Relationship Id="rId19" Type="http://schemas.openxmlformats.org/officeDocument/2006/relationships/image" Target="../media/image344.wmf"/><Relationship Id="rId4" Type="http://schemas.openxmlformats.org/officeDocument/2006/relationships/image" Target="../media/image327.wmf"/><Relationship Id="rId9" Type="http://schemas.openxmlformats.org/officeDocument/2006/relationships/image" Target="../media/image334.wmf"/><Relationship Id="rId14" Type="http://schemas.openxmlformats.org/officeDocument/2006/relationships/image" Target="../media/image33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348.wmf"/><Relationship Id="rId2" Type="http://schemas.openxmlformats.org/officeDocument/2006/relationships/image" Target="../media/image347.wmf"/><Relationship Id="rId1" Type="http://schemas.openxmlformats.org/officeDocument/2006/relationships/image" Target="../media/image346.wmf"/><Relationship Id="rId5" Type="http://schemas.openxmlformats.org/officeDocument/2006/relationships/image" Target="../media/image350.wmf"/><Relationship Id="rId4" Type="http://schemas.openxmlformats.org/officeDocument/2006/relationships/image" Target="../media/image349.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353.wmf"/><Relationship Id="rId2" Type="http://schemas.openxmlformats.org/officeDocument/2006/relationships/image" Target="../media/image352.wmf"/><Relationship Id="rId1" Type="http://schemas.openxmlformats.org/officeDocument/2006/relationships/image" Target="../media/image351.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354.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356.wmf"/><Relationship Id="rId7" Type="http://schemas.openxmlformats.org/officeDocument/2006/relationships/image" Target="../media/image360.wmf"/><Relationship Id="rId2" Type="http://schemas.openxmlformats.org/officeDocument/2006/relationships/image" Target="../media/image355.wmf"/><Relationship Id="rId1" Type="http://schemas.openxmlformats.org/officeDocument/2006/relationships/image" Target="../media/image351.wmf"/><Relationship Id="rId6" Type="http://schemas.openxmlformats.org/officeDocument/2006/relationships/image" Target="../media/image359.wmf"/><Relationship Id="rId5" Type="http://schemas.openxmlformats.org/officeDocument/2006/relationships/image" Target="../media/image358.wmf"/><Relationship Id="rId4" Type="http://schemas.openxmlformats.org/officeDocument/2006/relationships/image" Target="../media/image357.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361.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367.wmf"/></Relationships>
</file>

<file path=ppt/drawings/_rels/vmlDrawing56.vml.rels><?xml version="1.0" encoding="UTF-8" standalone="yes"?>
<Relationships xmlns="http://schemas.openxmlformats.org/package/2006/relationships"><Relationship Id="rId2" Type="http://schemas.openxmlformats.org/officeDocument/2006/relationships/image" Target="../media/image369.wmf"/><Relationship Id="rId1" Type="http://schemas.openxmlformats.org/officeDocument/2006/relationships/image" Target="../media/image368.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370.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376.wmf"/><Relationship Id="rId2" Type="http://schemas.openxmlformats.org/officeDocument/2006/relationships/image" Target="../media/image375.wmf"/><Relationship Id="rId1" Type="http://schemas.openxmlformats.org/officeDocument/2006/relationships/image" Target="../media/image374.wmf"/></Relationships>
</file>

<file path=ppt/drawings/_rels/vmlDrawing59.vml.rels><?xml version="1.0" encoding="UTF-8" standalone="yes"?>
<Relationships xmlns="http://schemas.openxmlformats.org/package/2006/relationships"><Relationship Id="rId2" Type="http://schemas.openxmlformats.org/officeDocument/2006/relationships/image" Target="../media/image379.wmf"/><Relationship Id="rId1" Type="http://schemas.openxmlformats.org/officeDocument/2006/relationships/image" Target="../media/image378.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image" Target="../media/image25.wmf"/><Relationship Id="rId7" Type="http://schemas.openxmlformats.org/officeDocument/2006/relationships/image" Target="../media/image29.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380.wmf"/><Relationship Id="rId2" Type="http://schemas.openxmlformats.org/officeDocument/2006/relationships/image" Target="../media/image379.wmf"/><Relationship Id="rId1" Type="http://schemas.openxmlformats.org/officeDocument/2006/relationships/image" Target="../media/image378.wmf"/><Relationship Id="rId4" Type="http://schemas.openxmlformats.org/officeDocument/2006/relationships/image" Target="../media/image381.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382.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383.wmf"/></Relationships>
</file>

<file path=ppt/drawings/_rels/vmlDrawing63.vml.rels><?xml version="1.0" encoding="UTF-8" standalone="yes"?>
<Relationships xmlns="http://schemas.openxmlformats.org/package/2006/relationships"><Relationship Id="rId2" Type="http://schemas.openxmlformats.org/officeDocument/2006/relationships/image" Target="../media/image385.wmf"/><Relationship Id="rId1" Type="http://schemas.openxmlformats.org/officeDocument/2006/relationships/image" Target="../media/image384.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388.wmf"/><Relationship Id="rId2" Type="http://schemas.openxmlformats.org/officeDocument/2006/relationships/image" Target="../media/image387.wmf"/><Relationship Id="rId1" Type="http://schemas.openxmlformats.org/officeDocument/2006/relationships/image" Target="../media/image386.wmf"/><Relationship Id="rId6" Type="http://schemas.openxmlformats.org/officeDocument/2006/relationships/image" Target="../media/image391.wmf"/><Relationship Id="rId5" Type="http://schemas.openxmlformats.org/officeDocument/2006/relationships/image" Target="../media/image390.wmf"/><Relationship Id="rId4" Type="http://schemas.openxmlformats.org/officeDocument/2006/relationships/image" Target="../media/image389.wmf"/></Relationships>
</file>

<file path=ppt/drawings/_rels/vmlDrawing65.vml.rels><?xml version="1.0" encoding="UTF-8" standalone="yes"?>
<Relationships xmlns="http://schemas.openxmlformats.org/package/2006/relationships"><Relationship Id="rId8" Type="http://schemas.openxmlformats.org/officeDocument/2006/relationships/image" Target="../media/image399.wmf"/><Relationship Id="rId3" Type="http://schemas.openxmlformats.org/officeDocument/2006/relationships/image" Target="../media/image394.wmf"/><Relationship Id="rId7" Type="http://schemas.openxmlformats.org/officeDocument/2006/relationships/image" Target="../media/image398.wmf"/><Relationship Id="rId2" Type="http://schemas.openxmlformats.org/officeDocument/2006/relationships/image" Target="../media/image393.wmf"/><Relationship Id="rId1" Type="http://schemas.openxmlformats.org/officeDocument/2006/relationships/image" Target="../media/image392.wmf"/><Relationship Id="rId6" Type="http://schemas.openxmlformats.org/officeDocument/2006/relationships/image" Target="../media/image397.wmf"/><Relationship Id="rId5" Type="http://schemas.openxmlformats.org/officeDocument/2006/relationships/image" Target="../media/image396.wmf"/><Relationship Id="rId4" Type="http://schemas.openxmlformats.org/officeDocument/2006/relationships/image" Target="../media/image39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35.wmf"/><Relationship Id="rId7" Type="http://schemas.openxmlformats.org/officeDocument/2006/relationships/image" Target="../media/image39.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 Id="rId9"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5096B302-CF1E-46A0-86EF-D45C79161BB8}"/>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smtClean="0">
                <a:latin typeface="Times New Roman" panose="02020603050405020304" pitchFamily="18" charset="0"/>
              </a:defRPr>
            </a:lvl1pPr>
          </a:lstStyle>
          <a:p>
            <a:pPr>
              <a:defRPr/>
            </a:pPr>
            <a:endParaRPr lang="en-US" altLang="zh-CN"/>
          </a:p>
        </p:txBody>
      </p:sp>
      <p:sp>
        <p:nvSpPr>
          <p:cNvPr id="215043" name="Rectangle 3">
            <a:extLst>
              <a:ext uri="{FF2B5EF4-FFF2-40B4-BE49-F238E27FC236}">
                <a16:creationId xmlns:a16="http://schemas.microsoft.com/office/drawing/2014/main" id="{70C9E533-59EB-4E49-BEB1-E921459F5926}"/>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smtClean="0">
                <a:latin typeface="Times New Roman" panose="02020603050405020304" pitchFamily="18" charset="0"/>
              </a:defRPr>
            </a:lvl1pPr>
          </a:lstStyle>
          <a:p>
            <a:pPr>
              <a:defRPr/>
            </a:pPr>
            <a:endParaRPr lang="en-US" altLang="zh-CN"/>
          </a:p>
        </p:txBody>
      </p:sp>
      <p:sp>
        <p:nvSpPr>
          <p:cNvPr id="2052" name="Rectangle 4">
            <a:extLst>
              <a:ext uri="{FF2B5EF4-FFF2-40B4-BE49-F238E27FC236}">
                <a16:creationId xmlns:a16="http://schemas.microsoft.com/office/drawing/2014/main" id="{2EFBFD65-7146-4F05-A421-8B15DFA5CAB2}"/>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45" name="Rectangle 5">
            <a:extLst>
              <a:ext uri="{FF2B5EF4-FFF2-40B4-BE49-F238E27FC236}">
                <a16:creationId xmlns:a16="http://schemas.microsoft.com/office/drawing/2014/main" id="{82581C34-5636-44EF-958D-A3BC31CBA6BC}"/>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15046" name="Rectangle 6">
            <a:extLst>
              <a:ext uri="{FF2B5EF4-FFF2-40B4-BE49-F238E27FC236}">
                <a16:creationId xmlns:a16="http://schemas.microsoft.com/office/drawing/2014/main" id="{7D63CD0C-9980-4345-9A2C-578A0881471D}"/>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smtClean="0">
                <a:latin typeface="Times New Roman" panose="02020603050405020304" pitchFamily="18" charset="0"/>
              </a:defRPr>
            </a:lvl1pPr>
          </a:lstStyle>
          <a:p>
            <a:pPr>
              <a:defRPr/>
            </a:pPr>
            <a:endParaRPr lang="en-US" altLang="zh-CN"/>
          </a:p>
        </p:txBody>
      </p:sp>
      <p:sp>
        <p:nvSpPr>
          <p:cNvPr id="215047" name="Rectangle 7">
            <a:extLst>
              <a:ext uri="{FF2B5EF4-FFF2-40B4-BE49-F238E27FC236}">
                <a16:creationId xmlns:a16="http://schemas.microsoft.com/office/drawing/2014/main" id="{EBD2D37A-C27C-4FDF-84F2-C67657A88FE5}"/>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fld id="{E6CAA6C2-3077-433B-B89E-485B3E7DCB86}"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897A62F5-E369-41B1-882E-99C52DDB51B4}"/>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1D2D563-B02F-400C-841B-6FB65D6A282F}" type="slidenum">
              <a:rPr lang="en-US" altLang="zh-CN">
                <a:latin typeface="Times New Roman" panose="02020603050405020304" pitchFamily="18" charset="0"/>
              </a:rPr>
              <a:pPr/>
              <a:t>2</a:t>
            </a:fld>
            <a:endParaRPr lang="en-US" altLang="zh-CN">
              <a:latin typeface="Times New Roman" panose="02020603050405020304" pitchFamily="18" charset="0"/>
            </a:endParaRPr>
          </a:p>
        </p:txBody>
      </p:sp>
      <p:sp>
        <p:nvSpPr>
          <p:cNvPr id="46083" name="Rectangle 2">
            <a:extLst>
              <a:ext uri="{FF2B5EF4-FFF2-40B4-BE49-F238E27FC236}">
                <a16:creationId xmlns:a16="http://schemas.microsoft.com/office/drawing/2014/main" id="{37655609-9C19-46BD-A7F3-EDC23C13DDD9}"/>
              </a:ext>
            </a:extLst>
          </p:cNvPr>
          <p:cNvSpPr>
            <a:spLocks noGrp="1" noRot="1" noChangeAspect="1" noChangeArrowheads="1" noTextEdit="1"/>
          </p:cNvSpPr>
          <p:nvPr>
            <p:ph type="sldImg"/>
          </p:nvPr>
        </p:nvSpPr>
        <p:spPr>
          <a:xfrm>
            <a:off x="381000" y="685800"/>
            <a:ext cx="6096000" cy="3429000"/>
          </a:xfrm>
          <a:ln/>
        </p:spPr>
      </p:sp>
      <p:sp>
        <p:nvSpPr>
          <p:cNvPr id="46084" name="Rectangle 3">
            <a:extLst>
              <a:ext uri="{FF2B5EF4-FFF2-40B4-BE49-F238E27FC236}">
                <a16:creationId xmlns:a16="http://schemas.microsoft.com/office/drawing/2014/main" id="{D6201E3E-012A-4B54-BFD9-EDF54F9E9A48}"/>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6E482CE5-9F96-4108-8878-F30A76EA3534}"/>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37045E4-B6E4-4EF4-9DB9-2C7D3A084CE1}" type="slidenum">
              <a:rPr lang="en-US" altLang="zh-CN">
                <a:latin typeface="Times New Roman" panose="02020603050405020304" pitchFamily="18" charset="0"/>
              </a:rPr>
              <a:pPr/>
              <a:t>12</a:t>
            </a:fld>
            <a:endParaRPr lang="en-US" altLang="zh-CN">
              <a:latin typeface="Times New Roman" panose="02020603050405020304" pitchFamily="18" charset="0"/>
            </a:endParaRPr>
          </a:p>
        </p:txBody>
      </p:sp>
      <p:sp>
        <p:nvSpPr>
          <p:cNvPr id="65539" name="Rectangle 2">
            <a:extLst>
              <a:ext uri="{FF2B5EF4-FFF2-40B4-BE49-F238E27FC236}">
                <a16:creationId xmlns:a16="http://schemas.microsoft.com/office/drawing/2014/main" id="{7497AD2C-0818-4B9C-91F5-C33D807113A3}"/>
              </a:ext>
            </a:extLst>
          </p:cNvPr>
          <p:cNvSpPr>
            <a:spLocks noGrp="1" noRot="1" noChangeAspect="1" noChangeArrowheads="1" noTextEdit="1"/>
          </p:cNvSpPr>
          <p:nvPr>
            <p:ph type="sldImg"/>
          </p:nvPr>
        </p:nvSpPr>
        <p:spPr>
          <a:xfrm>
            <a:off x="381000" y="685800"/>
            <a:ext cx="6096000" cy="3429000"/>
          </a:xfrm>
          <a:ln/>
        </p:spPr>
      </p:sp>
      <p:sp>
        <p:nvSpPr>
          <p:cNvPr id="65540" name="Rectangle 3">
            <a:extLst>
              <a:ext uri="{FF2B5EF4-FFF2-40B4-BE49-F238E27FC236}">
                <a16:creationId xmlns:a16="http://schemas.microsoft.com/office/drawing/2014/main" id="{81A15D45-7089-4326-AD56-F64F82E0F364}"/>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6EF2A33D-0439-4225-984C-650EACEE1279}"/>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097A119-F76E-4C38-9686-9EBE44383293}" type="slidenum">
              <a:rPr lang="en-US" altLang="zh-CN">
                <a:latin typeface="Times New Roman" panose="02020603050405020304" pitchFamily="18" charset="0"/>
              </a:rPr>
              <a:pPr/>
              <a:t>13</a:t>
            </a:fld>
            <a:endParaRPr lang="en-US" altLang="zh-CN">
              <a:latin typeface="Times New Roman" panose="02020603050405020304" pitchFamily="18" charset="0"/>
            </a:endParaRPr>
          </a:p>
        </p:txBody>
      </p:sp>
      <p:sp>
        <p:nvSpPr>
          <p:cNvPr id="67587" name="Rectangle 2">
            <a:extLst>
              <a:ext uri="{FF2B5EF4-FFF2-40B4-BE49-F238E27FC236}">
                <a16:creationId xmlns:a16="http://schemas.microsoft.com/office/drawing/2014/main" id="{FBB54DCB-F4FB-46DE-8952-3963C4FB9F3A}"/>
              </a:ext>
            </a:extLst>
          </p:cNvPr>
          <p:cNvSpPr>
            <a:spLocks noGrp="1" noRot="1" noChangeAspect="1" noChangeArrowheads="1" noTextEdit="1"/>
          </p:cNvSpPr>
          <p:nvPr>
            <p:ph type="sldImg"/>
          </p:nvPr>
        </p:nvSpPr>
        <p:spPr>
          <a:xfrm>
            <a:off x="381000" y="685800"/>
            <a:ext cx="6096000" cy="3429000"/>
          </a:xfrm>
          <a:ln/>
        </p:spPr>
      </p:sp>
      <p:sp>
        <p:nvSpPr>
          <p:cNvPr id="67588" name="Rectangle 3">
            <a:extLst>
              <a:ext uri="{FF2B5EF4-FFF2-40B4-BE49-F238E27FC236}">
                <a16:creationId xmlns:a16="http://schemas.microsoft.com/office/drawing/2014/main" id="{7125E4CB-22DA-4915-B0BD-020DCAB7170C}"/>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15A253E2-4129-4070-ACD8-31B818BF2E11}"/>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6C4E91B-76FC-4D1B-AB75-3B76F1AEBAB8}" type="slidenum">
              <a:rPr lang="en-US" altLang="zh-CN">
                <a:latin typeface="Times New Roman" panose="02020603050405020304" pitchFamily="18" charset="0"/>
              </a:rPr>
              <a:pPr/>
              <a:t>14</a:t>
            </a:fld>
            <a:endParaRPr lang="en-US" altLang="zh-CN">
              <a:latin typeface="Times New Roman" panose="02020603050405020304" pitchFamily="18" charset="0"/>
            </a:endParaRPr>
          </a:p>
        </p:txBody>
      </p:sp>
      <p:sp>
        <p:nvSpPr>
          <p:cNvPr id="69635" name="Rectangle 2">
            <a:extLst>
              <a:ext uri="{FF2B5EF4-FFF2-40B4-BE49-F238E27FC236}">
                <a16:creationId xmlns:a16="http://schemas.microsoft.com/office/drawing/2014/main" id="{EA21F45C-D4BE-40F0-848E-10BB22117A71}"/>
              </a:ext>
            </a:extLst>
          </p:cNvPr>
          <p:cNvSpPr>
            <a:spLocks noGrp="1" noRot="1" noChangeAspect="1" noChangeArrowheads="1" noTextEdit="1"/>
          </p:cNvSpPr>
          <p:nvPr>
            <p:ph type="sldImg"/>
          </p:nvPr>
        </p:nvSpPr>
        <p:spPr>
          <a:xfrm>
            <a:off x="381000" y="685800"/>
            <a:ext cx="6096000" cy="3429000"/>
          </a:xfrm>
          <a:ln/>
        </p:spPr>
      </p:sp>
      <p:sp>
        <p:nvSpPr>
          <p:cNvPr id="69636" name="Rectangle 3">
            <a:extLst>
              <a:ext uri="{FF2B5EF4-FFF2-40B4-BE49-F238E27FC236}">
                <a16:creationId xmlns:a16="http://schemas.microsoft.com/office/drawing/2014/main" id="{9A275345-23D8-4DC0-B8D8-21E8F84E4C29}"/>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A11C147D-B971-4D09-A5CA-23024649224A}"/>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F24B81-E78C-4C45-B10F-A50643EEBBA5}" type="slidenum">
              <a:rPr lang="en-US" altLang="zh-CN">
                <a:latin typeface="Times New Roman" panose="02020603050405020304" pitchFamily="18" charset="0"/>
              </a:rPr>
              <a:pPr/>
              <a:t>16</a:t>
            </a:fld>
            <a:endParaRPr lang="en-US" altLang="zh-CN">
              <a:latin typeface="Times New Roman" panose="02020603050405020304" pitchFamily="18" charset="0"/>
            </a:endParaRPr>
          </a:p>
        </p:txBody>
      </p:sp>
      <p:sp>
        <p:nvSpPr>
          <p:cNvPr id="72707" name="Rectangle 2">
            <a:extLst>
              <a:ext uri="{FF2B5EF4-FFF2-40B4-BE49-F238E27FC236}">
                <a16:creationId xmlns:a16="http://schemas.microsoft.com/office/drawing/2014/main" id="{B555C255-C631-44F5-8B06-B1D716C1F427}"/>
              </a:ext>
            </a:extLst>
          </p:cNvPr>
          <p:cNvSpPr>
            <a:spLocks noGrp="1" noRot="1" noChangeAspect="1" noChangeArrowheads="1" noTextEdit="1"/>
          </p:cNvSpPr>
          <p:nvPr>
            <p:ph type="sldImg"/>
          </p:nvPr>
        </p:nvSpPr>
        <p:spPr>
          <a:xfrm>
            <a:off x="381000" y="685800"/>
            <a:ext cx="6096000" cy="3429000"/>
          </a:xfrm>
          <a:ln/>
        </p:spPr>
      </p:sp>
      <p:sp>
        <p:nvSpPr>
          <p:cNvPr id="72708" name="Rectangle 3">
            <a:extLst>
              <a:ext uri="{FF2B5EF4-FFF2-40B4-BE49-F238E27FC236}">
                <a16:creationId xmlns:a16="http://schemas.microsoft.com/office/drawing/2014/main" id="{0EA0833D-576A-4B90-930B-412490743524}"/>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AFF337E0-1E5B-4E0A-9C87-6601CD0957FF}"/>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1A7D10B-FEF6-4346-BB7C-C996FB3F4A6B}" type="slidenum">
              <a:rPr lang="en-US" altLang="zh-CN">
                <a:latin typeface="Times New Roman" panose="02020603050405020304" pitchFamily="18" charset="0"/>
              </a:rPr>
              <a:pPr/>
              <a:t>17</a:t>
            </a:fld>
            <a:endParaRPr lang="en-US" altLang="zh-CN">
              <a:latin typeface="Times New Roman" panose="02020603050405020304" pitchFamily="18" charset="0"/>
            </a:endParaRPr>
          </a:p>
        </p:txBody>
      </p:sp>
      <p:sp>
        <p:nvSpPr>
          <p:cNvPr id="74755" name="Rectangle 2">
            <a:extLst>
              <a:ext uri="{FF2B5EF4-FFF2-40B4-BE49-F238E27FC236}">
                <a16:creationId xmlns:a16="http://schemas.microsoft.com/office/drawing/2014/main" id="{74E87624-E69D-45E1-B245-A3D16C03CA31}"/>
              </a:ext>
            </a:extLst>
          </p:cNvPr>
          <p:cNvSpPr>
            <a:spLocks noGrp="1" noRot="1" noChangeAspect="1" noChangeArrowheads="1" noTextEdit="1"/>
          </p:cNvSpPr>
          <p:nvPr>
            <p:ph type="sldImg"/>
          </p:nvPr>
        </p:nvSpPr>
        <p:spPr>
          <a:xfrm>
            <a:off x="381000" y="685800"/>
            <a:ext cx="6096000" cy="3429000"/>
          </a:xfrm>
          <a:ln/>
        </p:spPr>
      </p:sp>
      <p:sp>
        <p:nvSpPr>
          <p:cNvPr id="74756" name="Rectangle 3">
            <a:extLst>
              <a:ext uri="{FF2B5EF4-FFF2-40B4-BE49-F238E27FC236}">
                <a16:creationId xmlns:a16="http://schemas.microsoft.com/office/drawing/2014/main" id="{C0B1C741-22AD-4CAB-B2C3-62B0F5319E67}"/>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24010384-2780-4D05-A37A-F4CD264576B6}"/>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56194D5-D6C1-4FA3-A5B8-4F7A4C105368}" type="slidenum">
              <a:rPr lang="en-US" altLang="zh-CN">
                <a:latin typeface="Times New Roman" panose="02020603050405020304" pitchFamily="18" charset="0"/>
              </a:rPr>
              <a:pPr/>
              <a:t>18</a:t>
            </a:fld>
            <a:endParaRPr lang="en-US" altLang="zh-CN">
              <a:latin typeface="Times New Roman" panose="02020603050405020304" pitchFamily="18" charset="0"/>
            </a:endParaRPr>
          </a:p>
        </p:txBody>
      </p:sp>
      <p:sp>
        <p:nvSpPr>
          <p:cNvPr id="76803" name="Rectangle 2">
            <a:extLst>
              <a:ext uri="{FF2B5EF4-FFF2-40B4-BE49-F238E27FC236}">
                <a16:creationId xmlns:a16="http://schemas.microsoft.com/office/drawing/2014/main" id="{B160A1F8-FA00-41B3-90C2-C4CE413409BA}"/>
              </a:ext>
            </a:extLst>
          </p:cNvPr>
          <p:cNvSpPr>
            <a:spLocks noGrp="1" noRot="1" noChangeAspect="1" noChangeArrowheads="1" noTextEdit="1"/>
          </p:cNvSpPr>
          <p:nvPr>
            <p:ph type="sldImg"/>
          </p:nvPr>
        </p:nvSpPr>
        <p:spPr>
          <a:xfrm>
            <a:off x="381000" y="685800"/>
            <a:ext cx="6096000" cy="3429000"/>
          </a:xfrm>
          <a:ln/>
        </p:spPr>
      </p:sp>
      <p:sp>
        <p:nvSpPr>
          <p:cNvPr id="76804" name="Rectangle 3">
            <a:extLst>
              <a:ext uri="{FF2B5EF4-FFF2-40B4-BE49-F238E27FC236}">
                <a16:creationId xmlns:a16="http://schemas.microsoft.com/office/drawing/2014/main" id="{74252A4C-2586-4E0A-BA6F-92B836AF468B}"/>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848BE342-2D4C-4BEC-85C8-728F6B6D8171}"/>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9688937-73DB-4D31-9792-D7496F83B7D4}" type="slidenum">
              <a:rPr lang="en-US" altLang="zh-CN">
                <a:latin typeface="Times New Roman" panose="02020603050405020304" pitchFamily="18" charset="0"/>
              </a:rPr>
              <a:pPr/>
              <a:t>19</a:t>
            </a:fld>
            <a:endParaRPr lang="en-US" altLang="zh-CN">
              <a:latin typeface="Times New Roman" panose="02020603050405020304" pitchFamily="18" charset="0"/>
            </a:endParaRPr>
          </a:p>
        </p:txBody>
      </p:sp>
      <p:sp>
        <p:nvSpPr>
          <p:cNvPr id="78851" name="Rectangle 2">
            <a:extLst>
              <a:ext uri="{FF2B5EF4-FFF2-40B4-BE49-F238E27FC236}">
                <a16:creationId xmlns:a16="http://schemas.microsoft.com/office/drawing/2014/main" id="{500D665B-443D-4CD9-BBB4-9A69D060F913}"/>
              </a:ext>
            </a:extLst>
          </p:cNvPr>
          <p:cNvSpPr>
            <a:spLocks noGrp="1" noRot="1" noChangeAspect="1" noChangeArrowheads="1" noTextEdit="1"/>
          </p:cNvSpPr>
          <p:nvPr>
            <p:ph type="sldImg"/>
          </p:nvPr>
        </p:nvSpPr>
        <p:spPr>
          <a:xfrm>
            <a:off x="381000" y="685800"/>
            <a:ext cx="6096000" cy="3429000"/>
          </a:xfrm>
          <a:ln/>
        </p:spPr>
      </p:sp>
      <p:sp>
        <p:nvSpPr>
          <p:cNvPr id="78852" name="Rectangle 3">
            <a:extLst>
              <a:ext uri="{FF2B5EF4-FFF2-40B4-BE49-F238E27FC236}">
                <a16:creationId xmlns:a16="http://schemas.microsoft.com/office/drawing/2014/main" id="{1FA753C8-563F-46F8-ADE6-71A97AAE9008}"/>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4ED0EEFE-9E5C-4CDF-B57A-FACCA19EE1C3}"/>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3C583C1-B4F6-4B5E-9D05-123B78EFB997}" type="slidenum">
              <a:rPr lang="en-US" altLang="zh-CN">
                <a:latin typeface="Times New Roman" panose="02020603050405020304" pitchFamily="18" charset="0"/>
              </a:rPr>
              <a:pPr/>
              <a:t>20</a:t>
            </a:fld>
            <a:endParaRPr lang="en-US" altLang="zh-CN">
              <a:latin typeface="Times New Roman" panose="02020603050405020304" pitchFamily="18" charset="0"/>
            </a:endParaRPr>
          </a:p>
        </p:txBody>
      </p:sp>
      <p:sp>
        <p:nvSpPr>
          <p:cNvPr id="80899" name="Rectangle 2">
            <a:extLst>
              <a:ext uri="{FF2B5EF4-FFF2-40B4-BE49-F238E27FC236}">
                <a16:creationId xmlns:a16="http://schemas.microsoft.com/office/drawing/2014/main" id="{B99C4E6C-17F8-4E9A-8C6C-652BE6C1E9EA}"/>
              </a:ext>
            </a:extLst>
          </p:cNvPr>
          <p:cNvSpPr>
            <a:spLocks noGrp="1" noRot="1" noChangeAspect="1" noChangeArrowheads="1" noTextEdit="1"/>
          </p:cNvSpPr>
          <p:nvPr>
            <p:ph type="sldImg"/>
          </p:nvPr>
        </p:nvSpPr>
        <p:spPr>
          <a:xfrm>
            <a:off x="381000" y="685800"/>
            <a:ext cx="6096000" cy="3429000"/>
          </a:xfrm>
          <a:ln/>
        </p:spPr>
      </p:sp>
      <p:sp>
        <p:nvSpPr>
          <p:cNvPr id="80900" name="Rectangle 3">
            <a:extLst>
              <a:ext uri="{FF2B5EF4-FFF2-40B4-BE49-F238E27FC236}">
                <a16:creationId xmlns:a16="http://schemas.microsoft.com/office/drawing/2014/main" id="{43FF7885-D3FB-45AC-98AA-627477644E46}"/>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352FF3DB-54F8-4F21-B84F-D52E69CF0975}"/>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8BFA69C-FD8F-4B18-A807-F6A02F49C25F}" type="slidenum">
              <a:rPr lang="en-US" altLang="zh-CN">
                <a:latin typeface="Times New Roman" panose="02020603050405020304" pitchFamily="18" charset="0"/>
              </a:rPr>
              <a:pPr/>
              <a:t>21</a:t>
            </a:fld>
            <a:endParaRPr lang="en-US" altLang="zh-CN">
              <a:latin typeface="Times New Roman" panose="02020603050405020304" pitchFamily="18" charset="0"/>
            </a:endParaRPr>
          </a:p>
        </p:txBody>
      </p:sp>
      <p:sp>
        <p:nvSpPr>
          <p:cNvPr id="82947" name="Rectangle 2">
            <a:extLst>
              <a:ext uri="{FF2B5EF4-FFF2-40B4-BE49-F238E27FC236}">
                <a16:creationId xmlns:a16="http://schemas.microsoft.com/office/drawing/2014/main" id="{9CAC8974-C658-49CB-98FF-8A4AD90245A5}"/>
              </a:ext>
            </a:extLst>
          </p:cNvPr>
          <p:cNvSpPr>
            <a:spLocks noGrp="1" noRot="1" noChangeAspect="1" noChangeArrowheads="1" noTextEdit="1"/>
          </p:cNvSpPr>
          <p:nvPr>
            <p:ph type="sldImg"/>
          </p:nvPr>
        </p:nvSpPr>
        <p:spPr>
          <a:xfrm>
            <a:off x="381000" y="685800"/>
            <a:ext cx="6096000" cy="3429000"/>
          </a:xfrm>
          <a:ln/>
        </p:spPr>
      </p:sp>
      <p:sp>
        <p:nvSpPr>
          <p:cNvPr id="82948" name="Rectangle 3">
            <a:extLst>
              <a:ext uri="{FF2B5EF4-FFF2-40B4-BE49-F238E27FC236}">
                <a16:creationId xmlns:a16="http://schemas.microsoft.com/office/drawing/2014/main" id="{804EB5E7-BF5D-4A44-B45E-056A9DBA7E19}"/>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98883762-66C8-46CD-A328-397C36E5C6EC}"/>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05B4DE0-E6C8-4ED5-B5F6-90640BE82F12}" type="slidenum">
              <a:rPr lang="en-US" altLang="zh-CN">
                <a:latin typeface="Times New Roman" panose="02020603050405020304" pitchFamily="18" charset="0"/>
              </a:rPr>
              <a:pPr/>
              <a:t>22</a:t>
            </a:fld>
            <a:endParaRPr lang="en-US" altLang="zh-CN">
              <a:latin typeface="Times New Roman" panose="02020603050405020304" pitchFamily="18" charset="0"/>
            </a:endParaRPr>
          </a:p>
        </p:txBody>
      </p:sp>
      <p:sp>
        <p:nvSpPr>
          <p:cNvPr id="84995" name="Rectangle 2">
            <a:extLst>
              <a:ext uri="{FF2B5EF4-FFF2-40B4-BE49-F238E27FC236}">
                <a16:creationId xmlns:a16="http://schemas.microsoft.com/office/drawing/2014/main" id="{6D6F9941-03B3-43F8-A3DD-F378B08DCE31}"/>
              </a:ext>
            </a:extLst>
          </p:cNvPr>
          <p:cNvSpPr>
            <a:spLocks noGrp="1" noRot="1" noChangeAspect="1" noChangeArrowheads="1" noTextEdit="1"/>
          </p:cNvSpPr>
          <p:nvPr>
            <p:ph type="sldImg"/>
          </p:nvPr>
        </p:nvSpPr>
        <p:spPr>
          <a:xfrm>
            <a:off x="381000" y="685800"/>
            <a:ext cx="6096000" cy="3429000"/>
          </a:xfrm>
          <a:ln/>
        </p:spPr>
      </p:sp>
      <p:sp>
        <p:nvSpPr>
          <p:cNvPr id="84996" name="Rectangle 3">
            <a:extLst>
              <a:ext uri="{FF2B5EF4-FFF2-40B4-BE49-F238E27FC236}">
                <a16:creationId xmlns:a16="http://schemas.microsoft.com/office/drawing/2014/main" id="{344481E1-67E9-4E81-9981-D491CC87BAA8}"/>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08A56D3A-BFDD-49A3-8E11-F581877D516D}"/>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C337D3D-03FA-4524-8E6C-D1D64C1C62DB}" type="slidenum">
              <a:rPr lang="en-US" altLang="zh-CN">
                <a:latin typeface="Times New Roman" panose="02020603050405020304" pitchFamily="18" charset="0"/>
              </a:rPr>
              <a:pPr/>
              <a:t>3</a:t>
            </a:fld>
            <a:endParaRPr lang="en-US" altLang="zh-CN">
              <a:latin typeface="Times New Roman" panose="02020603050405020304" pitchFamily="18" charset="0"/>
            </a:endParaRPr>
          </a:p>
        </p:txBody>
      </p:sp>
      <p:sp>
        <p:nvSpPr>
          <p:cNvPr id="48131" name="Rectangle 2">
            <a:extLst>
              <a:ext uri="{FF2B5EF4-FFF2-40B4-BE49-F238E27FC236}">
                <a16:creationId xmlns:a16="http://schemas.microsoft.com/office/drawing/2014/main" id="{7DE4FF08-9E78-464E-A7B1-832B07E99F99}"/>
              </a:ext>
            </a:extLst>
          </p:cNvPr>
          <p:cNvSpPr>
            <a:spLocks noGrp="1" noRot="1" noChangeAspect="1" noChangeArrowheads="1" noTextEdit="1"/>
          </p:cNvSpPr>
          <p:nvPr>
            <p:ph type="sldImg"/>
          </p:nvPr>
        </p:nvSpPr>
        <p:spPr>
          <a:xfrm>
            <a:off x="381000" y="685800"/>
            <a:ext cx="6096000" cy="3429000"/>
          </a:xfrm>
          <a:ln/>
        </p:spPr>
      </p:sp>
      <p:sp>
        <p:nvSpPr>
          <p:cNvPr id="48132" name="Rectangle 3">
            <a:extLst>
              <a:ext uri="{FF2B5EF4-FFF2-40B4-BE49-F238E27FC236}">
                <a16:creationId xmlns:a16="http://schemas.microsoft.com/office/drawing/2014/main" id="{4D06F5B5-C0E0-4A8E-8FEB-D84741C0AFE2}"/>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8221961E-A94E-4D3C-A5E6-42B03BD1FE71}"/>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2EE3515-BC6C-40B4-97AD-3F7DB3BA0BE2}" type="slidenum">
              <a:rPr lang="en-US" altLang="zh-CN">
                <a:latin typeface="Times New Roman" panose="02020603050405020304" pitchFamily="18" charset="0"/>
              </a:rPr>
              <a:pPr/>
              <a:t>23</a:t>
            </a:fld>
            <a:endParaRPr lang="en-US" altLang="zh-CN">
              <a:latin typeface="Times New Roman" panose="02020603050405020304" pitchFamily="18" charset="0"/>
            </a:endParaRPr>
          </a:p>
        </p:txBody>
      </p:sp>
      <p:sp>
        <p:nvSpPr>
          <p:cNvPr id="87043" name="Rectangle 2">
            <a:extLst>
              <a:ext uri="{FF2B5EF4-FFF2-40B4-BE49-F238E27FC236}">
                <a16:creationId xmlns:a16="http://schemas.microsoft.com/office/drawing/2014/main" id="{1798C914-9F82-4BC8-85AB-786A00C21E43}"/>
              </a:ext>
            </a:extLst>
          </p:cNvPr>
          <p:cNvSpPr>
            <a:spLocks noGrp="1" noRot="1" noChangeAspect="1" noChangeArrowheads="1" noTextEdit="1"/>
          </p:cNvSpPr>
          <p:nvPr>
            <p:ph type="sldImg"/>
          </p:nvPr>
        </p:nvSpPr>
        <p:spPr>
          <a:xfrm>
            <a:off x="381000" y="685800"/>
            <a:ext cx="6096000" cy="3429000"/>
          </a:xfrm>
          <a:ln/>
        </p:spPr>
      </p:sp>
      <p:sp>
        <p:nvSpPr>
          <p:cNvPr id="87044" name="Rectangle 3">
            <a:extLst>
              <a:ext uri="{FF2B5EF4-FFF2-40B4-BE49-F238E27FC236}">
                <a16:creationId xmlns:a16="http://schemas.microsoft.com/office/drawing/2014/main" id="{76BF6B86-2B40-4169-87BB-4A3F778566CF}"/>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0C111CA4-3534-4248-BC70-28B757542F19}"/>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2172310-56DC-4539-AE16-85CE2281097F}" type="slidenum">
              <a:rPr lang="en-US" altLang="zh-CN">
                <a:latin typeface="Times New Roman" panose="02020603050405020304" pitchFamily="18" charset="0"/>
              </a:rPr>
              <a:pPr/>
              <a:t>24</a:t>
            </a:fld>
            <a:endParaRPr lang="en-US" altLang="zh-CN">
              <a:latin typeface="Times New Roman" panose="02020603050405020304" pitchFamily="18" charset="0"/>
            </a:endParaRPr>
          </a:p>
        </p:txBody>
      </p:sp>
      <p:sp>
        <p:nvSpPr>
          <p:cNvPr id="89091" name="Rectangle 2">
            <a:extLst>
              <a:ext uri="{FF2B5EF4-FFF2-40B4-BE49-F238E27FC236}">
                <a16:creationId xmlns:a16="http://schemas.microsoft.com/office/drawing/2014/main" id="{835B7ABD-B030-4843-A0C1-DA76DFC6EBA8}"/>
              </a:ext>
            </a:extLst>
          </p:cNvPr>
          <p:cNvSpPr>
            <a:spLocks noGrp="1" noRot="1" noChangeAspect="1" noChangeArrowheads="1" noTextEdit="1"/>
          </p:cNvSpPr>
          <p:nvPr>
            <p:ph type="sldImg"/>
          </p:nvPr>
        </p:nvSpPr>
        <p:spPr>
          <a:xfrm>
            <a:off x="381000" y="685800"/>
            <a:ext cx="6096000" cy="3429000"/>
          </a:xfrm>
          <a:ln/>
        </p:spPr>
      </p:sp>
      <p:sp>
        <p:nvSpPr>
          <p:cNvPr id="89092" name="Rectangle 3">
            <a:extLst>
              <a:ext uri="{FF2B5EF4-FFF2-40B4-BE49-F238E27FC236}">
                <a16:creationId xmlns:a16="http://schemas.microsoft.com/office/drawing/2014/main" id="{BCEF5B79-D9C7-4B61-9A14-991FF18C8F9A}"/>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7CD018A9-5B2B-48E8-A456-8235AA281740}"/>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FC3F0EE-BDCD-4B20-8692-6E048D626675}" type="slidenum">
              <a:rPr lang="en-US" altLang="zh-CN">
                <a:latin typeface="Times New Roman" panose="02020603050405020304" pitchFamily="18" charset="0"/>
              </a:rPr>
              <a:pPr/>
              <a:t>26</a:t>
            </a:fld>
            <a:endParaRPr lang="en-US" altLang="zh-CN">
              <a:latin typeface="Times New Roman" panose="02020603050405020304" pitchFamily="18" charset="0"/>
            </a:endParaRPr>
          </a:p>
        </p:txBody>
      </p:sp>
      <p:sp>
        <p:nvSpPr>
          <p:cNvPr id="92163" name="Rectangle 2">
            <a:extLst>
              <a:ext uri="{FF2B5EF4-FFF2-40B4-BE49-F238E27FC236}">
                <a16:creationId xmlns:a16="http://schemas.microsoft.com/office/drawing/2014/main" id="{9266A458-687F-4CAC-A189-0C77B51FBBCA}"/>
              </a:ext>
            </a:extLst>
          </p:cNvPr>
          <p:cNvSpPr>
            <a:spLocks noGrp="1" noRot="1" noChangeAspect="1" noChangeArrowheads="1" noTextEdit="1"/>
          </p:cNvSpPr>
          <p:nvPr>
            <p:ph type="sldImg"/>
          </p:nvPr>
        </p:nvSpPr>
        <p:spPr>
          <a:xfrm>
            <a:off x="381000" y="685800"/>
            <a:ext cx="6096000" cy="3429000"/>
          </a:xfrm>
          <a:ln/>
        </p:spPr>
      </p:sp>
      <p:sp>
        <p:nvSpPr>
          <p:cNvPr id="92164" name="Rectangle 3">
            <a:extLst>
              <a:ext uri="{FF2B5EF4-FFF2-40B4-BE49-F238E27FC236}">
                <a16:creationId xmlns:a16="http://schemas.microsoft.com/office/drawing/2014/main" id="{945D44BC-14B4-492F-B942-E62A0D146BAC}"/>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7D5EAA1D-51B6-4BD8-A065-F01AECB1060A}"/>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58BD4B6-1454-45FC-995C-726E58E29947}" type="slidenum">
              <a:rPr lang="en-US" altLang="zh-CN">
                <a:latin typeface="Times New Roman" panose="02020603050405020304" pitchFamily="18" charset="0"/>
              </a:rPr>
              <a:pPr/>
              <a:t>27</a:t>
            </a:fld>
            <a:endParaRPr lang="en-US" altLang="zh-CN">
              <a:latin typeface="Times New Roman" panose="02020603050405020304" pitchFamily="18" charset="0"/>
            </a:endParaRPr>
          </a:p>
        </p:txBody>
      </p:sp>
      <p:sp>
        <p:nvSpPr>
          <p:cNvPr id="94211" name="Rectangle 2">
            <a:extLst>
              <a:ext uri="{FF2B5EF4-FFF2-40B4-BE49-F238E27FC236}">
                <a16:creationId xmlns:a16="http://schemas.microsoft.com/office/drawing/2014/main" id="{FD707498-9214-42CC-8FBC-7A9EBB1C9CEF}"/>
              </a:ext>
            </a:extLst>
          </p:cNvPr>
          <p:cNvSpPr>
            <a:spLocks noGrp="1" noRot="1" noChangeAspect="1" noChangeArrowheads="1" noTextEdit="1"/>
          </p:cNvSpPr>
          <p:nvPr>
            <p:ph type="sldImg"/>
          </p:nvPr>
        </p:nvSpPr>
        <p:spPr>
          <a:xfrm>
            <a:off x="381000" y="685800"/>
            <a:ext cx="6096000" cy="3429000"/>
          </a:xfrm>
          <a:ln/>
        </p:spPr>
      </p:sp>
      <p:sp>
        <p:nvSpPr>
          <p:cNvPr id="94212" name="Rectangle 3">
            <a:extLst>
              <a:ext uri="{FF2B5EF4-FFF2-40B4-BE49-F238E27FC236}">
                <a16:creationId xmlns:a16="http://schemas.microsoft.com/office/drawing/2014/main" id="{BEF8FA8A-B2E7-464E-9221-CFB34458CA43}"/>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BCA558BB-B286-4555-8896-57EE5B6CB667}"/>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7D49D12-A51A-4155-B4F7-C65511ECA3D5}" type="slidenum">
              <a:rPr lang="en-US" altLang="zh-CN">
                <a:latin typeface="Times New Roman" panose="02020603050405020304" pitchFamily="18" charset="0"/>
              </a:rPr>
              <a:pPr/>
              <a:t>28</a:t>
            </a:fld>
            <a:endParaRPr lang="en-US" altLang="zh-CN">
              <a:latin typeface="Times New Roman" panose="02020603050405020304" pitchFamily="18" charset="0"/>
            </a:endParaRPr>
          </a:p>
        </p:txBody>
      </p:sp>
      <p:sp>
        <p:nvSpPr>
          <p:cNvPr id="96259" name="Rectangle 2">
            <a:extLst>
              <a:ext uri="{FF2B5EF4-FFF2-40B4-BE49-F238E27FC236}">
                <a16:creationId xmlns:a16="http://schemas.microsoft.com/office/drawing/2014/main" id="{B23C1C6F-9BF2-4A5F-89EB-E95364BA9023}"/>
              </a:ext>
            </a:extLst>
          </p:cNvPr>
          <p:cNvSpPr>
            <a:spLocks noGrp="1" noRot="1" noChangeAspect="1" noChangeArrowheads="1" noTextEdit="1"/>
          </p:cNvSpPr>
          <p:nvPr>
            <p:ph type="sldImg"/>
          </p:nvPr>
        </p:nvSpPr>
        <p:spPr>
          <a:xfrm>
            <a:off x="381000" y="685800"/>
            <a:ext cx="6096000" cy="3429000"/>
          </a:xfrm>
          <a:ln/>
        </p:spPr>
      </p:sp>
      <p:sp>
        <p:nvSpPr>
          <p:cNvPr id="96260" name="Rectangle 3">
            <a:extLst>
              <a:ext uri="{FF2B5EF4-FFF2-40B4-BE49-F238E27FC236}">
                <a16:creationId xmlns:a16="http://schemas.microsoft.com/office/drawing/2014/main" id="{848568DB-5FCA-4BD1-BA41-737C6746E56E}"/>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723D6BCF-F056-4DD1-AD94-70F1E2BAE7D4}"/>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A3E86D5-7BDF-464A-AC01-D2BBED24D94F}" type="slidenum">
              <a:rPr lang="en-US" altLang="zh-CN">
                <a:latin typeface="Times New Roman" panose="02020603050405020304" pitchFamily="18" charset="0"/>
              </a:rPr>
              <a:pPr/>
              <a:t>29</a:t>
            </a:fld>
            <a:endParaRPr lang="en-US" altLang="zh-CN">
              <a:latin typeface="Times New Roman" panose="02020603050405020304" pitchFamily="18" charset="0"/>
            </a:endParaRPr>
          </a:p>
        </p:txBody>
      </p:sp>
      <p:sp>
        <p:nvSpPr>
          <p:cNvPr id="98307" name="Rectangle 2">
            <a:extLst>
              <a:ext uri="{FF2B5EF4-FFF2-40B4-BE49-F238E27FC236}">
                <a16:creationId xmlns:a16="http://schemas.microsoft.com/office/drawing/2014/main" id="{CD6251ED-41B4-4A82-B918-C5C0DBEA8371}"/>
              </a:ext>
            </a:extLst>
          </p:cNvPr>
          <p:cNvSpPr>
            <a:spLocks noGrp="1" noRot="1" noChangeAspect="1" noChangeArrowheads="1" noTextEdit="1"/>
          </p:cNvSpPr>
          <p:nvPr>
            <p:ph type="sldImg"/>
          </p:nvPr>
        </p:nvSpPr>
        <p:spPr>
          <a:xfrm>
            <a:off x="381000" y="685800"/>
            <a:ext cx="6096000" cy="3429000"/>
          </a:xfrm>
          <a:ln/>
        </p:spPr>
      </p:sp>
      <p:sp>
        <p:nvSpPr>
          <p:cNvPr id="98308" name="Rectangle 3">
            <a:extLst>
              <a:ext uri="{FF2B5EF4-FFF2-40B4-BE49-F238E27FC236}">
                <a16:creationId xmlns:a16="http://schemas.microsoft.com/office/drawing/2014/main" id="{437BC588-B7EA-4AE0-AB84-34FF32F512D6}"/>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94D73CD7-B8A7-4B9C-82FD-80A47F6B1EA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39DF7F6-74C4-4F6D-BAFF-1C563270F879}" type="slidenum">
              <a:rPr lang="en-US" altLang="zh-CN">
                <a:latin typeface="Times New Roman" panose="02020603050405020304" pitchFamily="18" charset="0"/>
              </a:rPr>
              <a:pPr/>
              <a:t>31</a:t>
            </a:fld>
            <a:endParaRPr lang="en-US" altLang="zh-CN">
              <a:latin typeface="Times New Roman" panose="02020603050405020304" pitchFamily="18" charset="0"/>
            </a:endParaRPr>
          </a:p>
        </p:txBody>
      </p:sp>
      <p:sp>
        <p:nvSpPr>
          <p:cNvPr id="101379" name="Rectangle 2">
            <a:extLst>
              <a:ext uri="{FF2B5EF4-FFF2-40B4-BE49-F238E27FC236}">
                <a16:creationId xmlns:a16="http://schemas.microsoft.com/office/drawing/2014/main" id="{00C15690-1CE0-4CD6-8B58-9BA203A0DEB4}"/>
              </a:ext>
            </a:extLst>
          </p:cNvPr>
          <p:cNvSpPr>
            <a:spLocks noGrp="1" noRot="1" noChangeAspect="1" noChangeArrowheads="1" noTextEdit="1"/>
          </p:cNvSpPr>
          <p:nvPr>
            <p:ph type="sldImg"/>
          </p:nvPr>
        </p:nvSpPr>
        <p:spPr>
          <a:xfrm>
            <a:off x="381000" y="685800"/>
            <a:ext cx="6096000" cy="3429000"/>
          </a:xfrm>
          <a:ln/>
        </p:spPr>
      </p:sp>
      <p:sp>
        <p:nvSpPr>
          <p:cNvPr id="101380" name="Rectangle 3">
            <a:extLst>
              <a:ext uri="{FF2B5EF4-FFF2-40B4-BE49-F238E27FC236}">
                <a16:creationId xmlns:a16="http://schemas.microsoft.com/office/drawing/2014/main" id="{09A909D4-99A3-4F72-9F46-16260A6AF92C}"/>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E9279003-F597-4B52-BACC-32794E1E1CC9}"/>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188553F-58DB-4210-A8D8-B4F3837E017A}" type="slidenum">
              <a:rPr lang="en-US" altLang="zh-CN">
                <a:latin typeface="Times New Roman" panose="02020603050405020304" pitchFamily="18" charset="0"/>
              </a:rPr>
              <a:pPr/>
              <a:t>32</a:t>
            </a:fld>
            <a:endParaRPr lang="en-US" altLang="zh-CN">
              <a:latin typeface="Times New Roman" panose="02020603050405020304" pitchFamily="18" charset="0"/>
            </a:endParaRPr>
          </a:p>
        </p:txBody>
      </p:sp>
      <p:sp>
        <p:nvSpPr>
          <p:cNvPr id="103427" name="Rectangle 2">
            <a:extLst>
              <a:ext uri="{FF2B5EF4-FFF2-40B4-BE49-F238E27FC236}">
                <a16:creationId xmlns:a16="http://schemas.microsoft.com/office/drawing/2014/main" id="{4C4D7407-5CC4-4D9C-85D3-F27B8E3D1C0F}"/>
              </a:ext>
            </a:extLst>
          </p:cNvPr>
          <p:cNvSpPr>
            <a:spLocks noGrp="1" noRot="1" noChangeAspect="1" noChangeArrowheads="1" noTextEdit="1"/>
          </p:cNvSpPr>
          <p:nvPr>
            <p:ph type="sldImg"/>
          </p:nvPr>
        </p:nvSpPr>
        <p:spPr>
          <a:xfrm>
            <a:off x="381000" y="685800"/>
            <a:ext cx="6096000" cy="3429000"/>
          </a:xfrm>
          <a:ln/>
        </p:spPr>
      </p:sp>
      <p:sp>
        <p:nvSpPr>
          <p:cNvPr id="103428" name="Rectangle 3">
            <a:extLst>
              <a:ext uri="{FF2B5EF4-FFF2-40B4-BE49-F238E27FC236}">
                <a16:creationId xmlns:a16="http://schemas.microsoft.com/office/drawing/2014/main" id="{718626BF-A3F9-46DE-B3EB-16DE7C258081}"/>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0C539D54-F318-42EC-B016-3FBED3A9BF5F}"/>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467DF13-CC0C-4DA8-8FFE-82BD864D815E}" type="slidenum">
              <a:rPr lang="en-US" altLang="zh-CN">
                <a:latin typeface="Times New Roman" panose="02020603050405020304" pitchFamily="18" charset="0"/>
              </a:rPr>
              <a:pPr/>
              <a:t>33</a:t>
            </a:fld>
            <a:endParaRPr lang="en-US" altLang="zh-CN">
              <a:latin typeface="Times New Roman" panose="02020603050405020304" pitchFamily="18" charset="0"/>
            </a:endParaRPr>
          </a:p>
        </p:txBody>
      </p:sp>
      <p:sp>
        <p:nvSpPr>
          <p:cNvPr id="105475" name="Rectangle 2">
            <a:extLst>
              <a:ext uri="{FF2B5EF4-FFF2-40B4-BE49-F238E27FC236}">
                <a16:creationId xmlns:a16="http://schemas.microsoft.com/office/drawing/2014/main" id="{9A2215C2-4203-413B-A0EE-D31AF8B2FC17}"/>
              </a:ext>
            </a:extLst>
          </p:cNvPr>
          <p:cNvSpPr>
            <a:spLocks noGrp="1" noRot="1" noChangeAspect="1" noChangeArrowheads="1" noTextEdit="1"/>
          </p:cNvSpPr>
          <p:nvPr>
            <p:ph type="sldImg"/>
          </p:nvPr>
        </p:nvSpPr>
        <p:spPr>
          <a:xfrm>
            <a:off x="381000" y="685800"/>
            <a:ext cx="6096000" cy="3429000"/>
          </a:xfrm>
          <a:ln/>
        </p:spPr>
      </p:sp>
      <p:sp>
        <p:nvSpPr>
          <p:cNvPr id="105476" name="Rectangle 3">
            <a:extLst>
              <a:ext uri="{FF2B5EF4-FFF2-40B4-BE49-F238E27FC236}">
                <a16:creationId xmlns:a16="http://schemas.microsoft.com/office/drawing/2014/main" id="{09BD9144-E536-4F30-9F48-30B2CBC5054C}"/>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CDD2F0F3-2623-4806-9800-B283FD1982D7}"/>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EDEF4CA-3C08-4A21-B522-BB70FD8EFD89}" type="slidenum">
              <a:rPr lang="en-US" altLang="zh-CN">
                <a:latin typeface="Times New Roman" panose="02020603050405020304" pitchFamily="18" charset="0"/>
              </a:rPr>
              <a:pPr/>
              <a:t>36</a:t>
            </a:fld>
            <a:endParaRPr lang="en-US" altLang="zh-CN">
              <a:latin typeface="Times New Roman" panose="02020603050405020304" pitchFamily="18" charset="0"/>
            </a:endParaRPr>
          </a:p>
        </p:txBody>
      </p:sp>
      <p:sp>
        <p:nvSpPr>
          <p:cNvPr id="108547" name="Rectangle 2">
            <a:extLst>
              <a:ext uri="{FF2B5EF4-FFF2-40B4-BE49-F238E27FC236}">
                <a16:creationId xmlns:a16="http://schemas.microsoft.com/office/drawing/2014/main" id="{4706D394-0ACA-481F-BE08-CB470F17EF5A}"/>
              </a:ext>
            </a:extLst>
          </p:cNvPr>
          <p:cNvSpPr>
            <a:spLocks noGrp="1" noRot="1" noChangeAspect="1" noChangeArrowheads="1" noTextEdit="1"/>
          </p:cNvSpPr>
          <p:nvPr>
            <p:ph type="sldImg"/>
          </p:nvPr>
        </p:nvSpPr>
        <p:spPr>
          <a:xfrm>
            <a:off x="381000" y="685800"/>
            <a:ext cx="6096000" cy="3429000"/>
          </a:xfrm>
          <a:ln/>
        </p:spPr>
      </p:sp>
      <p:sp>
        <p:nvSpPr>
          <p:cNvPr id="108548" name="Rectangle 3">
            <a:extLst>
              <a:ext uri="{FF2B5EF4-FFF2-40B4-BE49-F238E27FC236}">
                <a16:creationId xmlns:a16="http://schemas.microsoft.com/office/drawing/2014/main" id="{2B4B41B8-E1C2-4726-B975-86BE4343341F}"/>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1EE0BED6-1607-4BB3-9FBC-B491054470F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284A9C4-7AB1-4622-B68E-6B90F15356EA}" type="slidenum">
              <a:rPr lang="en-US" altLang="zh-CN">
                <a:latin typeface="Times New Roman" panose="02020603050405020304" pitchFamily="18" charset="0"/>
              </a:rPr>
              <a:pPr/>
              <a:t>4</a:t>
            </a:fld>
            <a:endParaRPr lang="en-US" altLang="zh-CN">
              <a:latin typeface="Times New Roman" panose="02020603050405020304" pitchFamily="18" charset="0"/>
            </a:endParaRPr>
          </a:p>
        </p:txBody>
      </p:sp>
      <p:sp>
        <p:nvSpPr>
          <p:cNvPr id="50179" name="Rectangle 2">
            <a:extLst>
              <a:ext uri="{FF2B5EF4-FFF2-40B4-BE49-F238E27FC236}">
                <a16:creationId xmlns:a16="http://schemas.microsoft.com/office/drawing/2014/main" id="{25C1E9F7-B3EC-4CC0-8AB5-B639D17D1290}"/>
              </a:ext>
            </a:extLst>
          </p:cNvPr>
          <p:cNvSpPr>
            <a:spLocks noGrp="1" noRot="1" noChangeAspect="1" noChangeArrowheads="1" noTextEdit="1"/>
          </p:cNvSpPr>
          <p:nvPr>
            <p:ph type="sldImg"/>
          </p:nvPr>
        </p:nvSpPr>
        <p:spPr>
          <a:xfrm>
            <a:off x="381000" y="685800"/>
            <a:ext cx="6096000" cy="3429000"/>
          </a:xfrm>
          <a:ln/>
        </p:spPr>
      </p:sp>
      <p:sp>
        <p:nvSpPr>
          <p:cNvPr id="50180" name="Rectangle 3">
            <a:extLst>
              <a:ext uri="{FF2B5EF4-FFF2-40B4-BE49-F238E27FC236}">
                <a16:creationId xmlns:a16="http://schemas.microsoft.com/office/drawing/2014/main" id="{66D5D3B0-3E59-4F78-84B2-31E915690321}"/>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26A41A12-8A77-4658-84E3-4437905AEED1}"/>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CE29801-6031-406F-B3A8-BAAED150B80F}" type="slidenum">
              <a:rPr lang="en-US" altLang="zh-CN">
                <a:latin typeface="Times New Roman" panose="02020603050405020304" pitchFamily="18" charset="0"/>
              </a:rPr>
              <a:pPr/>
              <a:t>37</a:t>
            </a:fld>
            <a:endParaRPr lang="en-US" altLang="zh-CN">
              <a:latin typeface="Times New Roman" panose="02020603050405020304" pitchFamily="18" charset="0"/>
            </a:endParaRPr>
          </a:p>
        </p:txBody>
      </p:sp>
      <p:sp>
        <p:nvSpPr>
          <p:cNvPr id="110595" name="Rectangle 2">
            <a:extLst>
              <a:ext uri="{FF2B5EF4-FFF2-40B4-BE49-F238E27FC236}">
                <a16:creationId xmlns:a16="http://schemas.microsoft.com/office/drawing/2014/main" id="{49D58A77-55A4-491A-8443-294C0D8D4CCE}"/>
              </a:ext>
            </a:extLst>
          </p:cNvPr>
          <p:cNvSpPr>
            <a:spLocks noGrp="1" noRot="1" noChangeAspect="1" noChangeArrowheads="1" noTextEdit="1"/>
          </p:cNvSpPr>
          <p:nvPr>
            <p:ph type="sldImg"/>
          </p:nvPr>
        </p:nvSpPr>
        <p:spPr>
          <a:xfrm>
            <a:off x="381000" y="685800"/>
            <a:ext cx="6096000" cy="3429000"/>
          </a:xfrm>
          <a:ln/>
        </p:spPr>
      </p:sp>
      <p:sp>
        <p:nvSpPr>
          <p:cNvPr id="110596" name="Rectangle 3">
            <a:extLst>
              <a:ext uri="{FF2B5EF4-FFF2-40B4-BE49-F238E27FC236}">
                <a16:creationId xmlns:a16="http://schemas.microsoft.com/office/drawing/2014/main" id="{7ADF0709-6358-4251-B30A-F71A43EA16E9}"/>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C2EA39C5-F4F3-41DA-9C9B-7E551E03160E}"/>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EB1AC99-957C-471A-B0BD-50E38DAC294C}" type="slidenum">
              <a:rPr lang="en-US" altLang="zh-CN">
                <a:latin typeface="Times New Roman" panose="02020603050405020304" pitchFamily="18" charset="0"/>
              </a:rPr>
              <a:pPr/>
              <a:t>38</a:t>
            </a:fld>
            <a:endParaRPr lang="en-US" altLang="zh-CN">
              <a:latin typeface="Times New Roman" panose="02020603050405020304" pitchFamily="18" charset="0"/>
            </a:endParaRPr>
          </a:p>
        </p:txBody>
      </p:sp>
      <p:sp>
        <p:nvSpPr>
          <p:cNvPr id="112643" name="Rectangle 2">
            <a:extLst>
              <a:ext uri="{FF2B5EF4-FFF2-40B4-BE49-F238E27FC236}">
                <a16:creationId xmlns:a16="http://schemas.microsoft.com/office/drawing/2014/main" id="{959032B5-7E12-4B3B-AC92-B126702D1F04}"/>
              </a:ext>
            </a:extLst>
          </p:cNvPr>
          <p:cNvSpPr>
            <a:spLocks noGrp="1" noRot="1" noChangeAspect="1" noChangeArrowheads="1" noTextEdit="1"/>
          </p:cNvSpPr>
          <p:nvPr>
            <p:ph type="sldImg"/>
          </p:nvPr>
        </p:nvSpPr>
        <p:spPr>
          <a:xfrm>
            <a:off x="381000" y="685800"/>
            <a:ext cx="6096000" cy="3429000"/>
          </a:xfrm>
          <a:ln/>
        </p:spPr>
      </p:sp>
      <p:sp>
        <p:nvSpPr>
          <p:cNvPr id="112644" name="Rectangle 3">
            <a:extLst>
              <a:ext uri="{FF2B5EF4-FFF2-40B4-BE49-F238E27FC236}">
                <a16:creationId xmlns:a16="http://schemas.microsoft.com/office/drawing/2014/main" id="{C08C4E9C-CD0E-4FF3-92D5-58ADA27B6AC5}"/>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EA4B7999-4414-4299-8D46-553ADA301A94}"/>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F0768A4-EB69-4F5F-B8D4-F2F053021A27}" type="slidenum">
              <a:rPr lang="en-US" altLang="zh-CN">
                <a:latin typeface="Times New Roman" panose="02020603050405020304" pitchFamily="18" charset="0"/>
              </a:rPr>
              <a:pPr/>
              <a:t>40</a:t>
            </a:fld>
            <a:endParaRPr lang="en-US" altLang="zh-CN">
              <a:latin typeface="Times New Roman" panose="02020603050405020304" pitchFamily="18" charset="0"/>
            </a:endParaRPr>
          </a:p>
        </p:txBody>
      </p:sp>
      <p:sp>
        <p:nvSpPr>
          <p:cNvPr id="115715" name="Rectangle 2">
            <a:extLst>
              <a:ext uri="{FF2B5EF4-FFF2-40B4-BE49-F238E27FC236}">
                <a16:creationId xmlns:a16="http://schemas.microsoft.com/office/drawing/2014/main" id="{06701370-FEF4-4B5C-87A1-88A242DB8CF5}"/>
              </a:ext>
            </a:extLst>
          </p:cNvPr>
          <p:cNvSpPr>
            <a:spLocks noGrp="1" noRot="1" noChangeAspect="1" noChangeArrowheads="1" noTextEdit="1"/>
          </p:cNvSpPr>
          <p:nvPr>
            <p:ph type="sldImg"/>
          </p:nvPr>
        </p:nvSpPr>
        <p:spPr>
          <a:xfrm>
            <a:off x="381000" y="685800"/>
            <a:ext cx="6096000" cy="3429000"/>
          </a:xfrm>
          <a:ln/>
        </p:spPr>
      </p:sp>
      <p:sp>
        <p:nvSpPr>
          <p:cNvPr id="115716" name="Rectangle 3">
            <a:extLst>
              <a:ext uri="{FF2B5EF4-FFF2-40B4-BE49-F238E27FC236}">
                <a16:creationId xmlns:a16="http://schemas.microsoft.com/office/drawing/2014/main" id="{675BD24F-BBA1-4DC6-89DE-497A201B9531}"/>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E4A0E764-8A1B-4EFA-A659-932427AD4A59}"/>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1DD661D-7A6B-493C-AFD3-9AF815184802}" type="slidenum">
              <a:rPr lang="en-US" altLang="zh-CN">
                <a:latin typeface="Times New Roman" panose="02020603050405020304" pitchFamily="18" charset="0"/>
              </a:rPr>
              <a:pPr/>
              <a:t>42</a:t>
            </a:fld>
            <a:endParaRPr lang="en-US" altLang="zh-CN">
              <a:latin typeface="Times New Roman" panose="02020603050405020304" pitchFamily="18" charset="0"/>
            </a:endParaRPr>
          </a:p>
        </p:txBody>
      </p:sp>
      <p:sp>
        <p:nvSpPr>
          <p:cNvPr id="118787" name="Rectangle 2">
            <a:extLst>
              <a:ext uri="{FF2B5EF4-FFF2-40B4-BE49-F238E27FC236}">
                <a16:creationId xmlns:a16="http://schemas.microsoft.com/office/drawing/2014/main" id="{9853CFF6-5BA7-4FC7-9AFF-682F430CA517}"/>
              </a:ext>
            </a:extLst>
          </p:cNvPr>
          <p:cNvSpPr>
            <a:spLocks noGrp="1" noRot="1" noChangeAspect="1" noChangeArrowheads="1" noTextEdit="1"/>
          </p:cNvSpPr>
          <p:nvPr>
            <p:ph type="sldImg"/>
          </p:nvPr>
        </p:nvSpPr>
        <p:spPr>
          <a:xfrm>
            <a:off x="381000" y="685800"/>
            <a:ext cx="6096000" cy="3429000"/>
          </a:xfrm>
          <a:ln/>
        </p:spPr>
      </p:sp>
      <p:sp>
        <p:nvSpPr>
          <p:cNvPr id="118788" name="Rectangle 3">
            <a:extLst>
              <a:ext uri="{FF2B5EF4-FFF2-40B4-BE49-F238E27FC236}">
                <a16:creationId xmlns:a16="http://schemas.microsoft.com/office/drawing/2014/main" id="{88FFADDC-D1ED-4F1E-A936-B53DB4A02164}"/>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E36E6257-ECEF-4116-8390-813898EB9A29}"/>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4EFC265-8ACB-4DE4-A7F8-8DE138F1D67B}" type="slidenum">
              <a:rPr lang="en-US" altLang="zh-CN">
                <a:latin typeface="Times New Roman" panose="02020603050405020304" pitchFamily="18" charset="0"/>
              </a:rPr>
              <a:pPr/>
              <a:t>43</a:t>
            </a:fld>
            <a:endParaRPr lang="en-US" altLang="zh-CN">
              <a:latin typeface="Times New Roman" panose="02020603050405020304" pitchFamily="18" charset="0"/>
            </a:endParaRPr>
          </a:p>
        </p:txBody>
      </p:sp>
      <p:sp>
        <p:nvSpPr>
          <p:cNvPr id="120835" name="Rectangle 2">
            <a:extLst>
              <a:ext uri="{FF2B5EF4-FFF2-40B4-BE49-F238E27FC236}">
                <a16:creationId xmlns:a16="http://schemas.microsoft.com/office/drawing/2014/main" id="{05BEBF43-588D-44FF-85EE-D6CF3AB79635}"/>
              </a:ext>
            </a:extLst>
          </p:cNvPr>
          <p:cNvSpPr>
            <a:spLocks noGrp="1" noRot="1" noChangeAspect="1" noChangeArrowheads="1" noTextEdit="1"/>
          </p:cNvSpPr>
          <p:nvPr>
            <p:ph type="sldImg"/>
          </p:nvPr>
        </p:nvSpPr>
        <p:spPr>
          <a:xfrm>
            <a:off x="381000" y="685800"/>
            <a:ext cx="6096000" cy="3429000"/>
          </a:xfrm>
          <a:ln/>
        </p:spPr>
      </p:sp>
      <p:sp>
        <p:nvSpPr>
          <p:cNvPr id="120836" name="Rectangle 3">
            <a:extLst>
              <a:ext uri="{FF2B5EF4-FFF2-40B4-BE49-F238E27FC236}">
                <a16:creationId xmlns:a16="http://schemas.microsoft.com/office/drawing/2014/main" id="{1BD960B9-5ED5-405C-99E0-B3017EFC5A02}"/>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DEE4E00D-2897-4D1A-A3A0-FF976D222CF4}"/>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15907DA-1A48-4A75-83D1-1B0B41478855}" type="slidenum">
              <a:rPr lang="en-US" altLang="zh-CN">
                <a:latin typeface="Times New Roman" panose="02020603050405020304" pitchFamily="18" charset="0"/>
              </a:rPr>
              <a:pPr/>
              <a:t>44</a:t>
            </a:fld>
            <a:endParaRPr lang="en-US" altLang="zh-CN">
              <a:latin typeface="Times New Roman" panose="02020603050405020304" pitchFamily="18" charset="0"/>
            </a:endParaRPr>
          </a:p>
        </p:txBody>
      </p:sp>
      <p:sp>
        <p:nvSpPr>
          <p:cNvPr id="122883" name="Rectangle 2">
            <a:extLst>
              <a:ext uri="{FF2B5EF4-FFF2-40B4-BE49-F238E27FC236}">
                <a16:creationId xmlns:a16="http://schemas.microsoft.com/office/drawing/2014/main" id="{2B80CBF6-D481-4AC1-BEF7-9DB42ECAC1E7}"/>
              </a:ext>
            </a:extLst>
          </p:cNvPr>
          <p:cNvSpPr>
            <a:spLocks noGrp="1" noRot="1" noChangeAspect="1" noChangeArrowheads="1" noTextEdit="1"/>
          </p:cNvSpPr>
          <p:nvPr>
            <p:ph type="sldImg"/>
          </p:nvPr>
        </p:nvSpPr>
        <p:spPr>
          <a:xfrm>
            <a:off x="381000" y="685800"/>
            <a:ext cx="6096000" cy="3429000"/>
          </a:xfrm>
          <a:ln/>
        </p:spPr>
      </p:sp>
      <p:sp>
        <p:nvSpPr>
          <p:cNvPr id="122884" name="Rectangle 3">
            <a:extLst>
              <a:ext uri="{FF2B5EF4-FFF2-40B4-BE49-F238E27FC236}">
                <a16:creationId xmlns:a16="http://schemas.microsoft.com/office/drawing/2014/main" id="{2F448AEF-2EE4-4865-86C9-8CCBF60DAF58}"/>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18343848-C0DE-4E68-811E-2B70D8923E49}"/>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BAD01B7-503D-4D46-8F76-9AC538445B1C}" type="slidenum">
              <a:rPr lang="en-US" altLang="zh-CN">
                <a:latin typeface="Times New Roman" panose="02020603050405020304" pitchFamily="18" charset="0"/>
              </a:rPr>
              <a:pPr/>
              <a:t>45</a:t>
            </a:fld>
            <a:endParaRPr lang="en-US" altLang="zh-CN">
              <a:latin typeface="Times New Roman" panose="02020603050405020304" pitchFamily="18" charset="0"/>
            </a:endParaRPr>
          </a:p>
        </p:txBody>
      </p:sp>
      <p:sp>
        <p:nvSpPr>
          <p:cNvPr id="124931" name="Rectangle 2">
            <a:extLst>
              <a:ext uri="{FF2B5EF4-FFF2-40B4-BE49-F238E27FC236}">
                <a16:creationId xmlns:a16="http://schemas.microsoft.com/office/drawing/2014/main" id="{657D216A-AAFA-48F6-8E2E-5A9828A46A19}"/>
              </a:ext>
            </a:extLst>
          </p:cNvPr>
          <p:cNvSpPr>
            <a:spLocks noGrp="1" noRot="1" noChangeAspect="1" noChangeArrowheads="1" noTextEdit="1"/>
          </p:cNvSpPr>
          <p:nvPr>
            <p:ph type="sldImg"/>
          </p:nvPr>
        </p:nvSpPr>
        <p:spPr>
          <a:xfrm>
            <a:off x="381000" y="685800"/>
            <a:ext cx="6096000" cy="3429000"/>
          </a:xfrm>
          <a:ln/>
        </p:spPr>
      </p:sp>
      <p:sp>
        <p:nvSpPr>
          <p:cNvPr id="124932" name="Rectangle 3">
            <a:extLst>
              <a:ext uri="{FF2B5EF4-FFF2-40B4-BE49-F238E27FC236}">
                <a16:creationId xmlns:a16="http://schemas.microsoft.com/office/drawing/2014/main" id="{412BA769-FF67-46BC-AA29-2306030F6D95}"/>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A1F7F0FB-A3E6-4A08-AAA0-F91DC8FC0C72}"/>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841FCE7-C2EE-4C1E-8754-DDAFA2120590}" type="slidenum">
              <a:rPr lang="en-US" altLang="zh-CN">
                <a:latin typeface="Times New Roman" panose="02020603050405020304" pitchFamily="18" charset="0"/>
              </a:rPr>
              <a:pPr/>
              <a:t>46</a:t>
            </a:fld>
            <a:endParaRPr lang="en-US" altLang="zh-CN">
              <a:latin typeface="Times New Roman" panose="02020603050405020304" pitchFamily="18" charset="0"/>
            </a:endParaRPr>
          </a:p>
        </p:txBody>
      </p:sp>
      <p:sp>
        <p:nvSpPr>
          <p:cNvPr id="126979" name="Rectangle 2">
            <a:extLst>
              <a:ext uri="{FF2B5EF4-FFF2-40B4-BE49-F238E27FC236}">
                <a16:creationId xmlns:a16="http://schemas.microsoft.com/office/drawing/2014/main" id="{4EA22A81-F98C-462A-9E90-A752EBD91E3A}"/>
              </a:ext>
            </a:extLst>
          </p:cNvPr>
          <p:cNvSpPr>
            <a:spLocks noGrp="1" noRot="1" noChangeAspect="1" noChangeArrowheads="1" noTextEdit="1"/>
          </p:cNvSpPr>
          <p:nvPr>
            <p:ph type="sldImg"/>
          </p:nvPr>
        </p:nvSpPr>
        <p:spPr>
          <a:xfrm>
            <a:off x="381000" y="685800"/>
            <a:ext cx="6096000" cy="3429000"/>
          </a:xfrm>
          <a:ln/>
        </p:spPr>
      </p:sp>
      <p:sp>
        <p:nvSpPr>
          <p:cNvPr id="126980" name="Rectangle 3">
            <a:extLst>
              <a:ext uri="{FF2B5EF4-FFF2-40B4-BE49-F238E27FC236}">
                <a16:creationId xmlns:a16="http://schemas.microsoft.com/office/drawing/2014/main" id="{48316875-901F-4DCF-9E0E-AB4D15147013}"/>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BCF553AE-481E-49BA-A8D9-3D78E0D35F52}"/>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483423-63A2-4214-9615-D322ED26741B}" type="slidenum">
              <a:rPr lang="en-US" altLang="zh-CN">
                <a:latin typeface="Times New Roman" panose="02020603050405020304" pitchFamily="18" charset="0"/>
              </a:rPr>
              <a:pPr/>
              <a:t>47</a:t>
            </a:fld>
            <a:endParaRPr lang="en-US" altLang="zh-CN">
              <a:latin typeface="Times New Roman" panose="02020603050405020304" pitchFamily="18" charset="0"/>
            </a:endParaRPr>
          </a:p>
        </p:txBody>
      </p:sp>
      <p:sp>
        <p:nvSpPr>
          <p:cNvPr id="129027" name="Rectangle 2">
            <a:extLst>
              <a:ext uri="{FF2B5EF4-FFF2-40B4-BE49-F238E27FC236}">
                <a16:creationId xmlns:a16="http://schemas.microsoft.com/office/drawing/2014/main" id="{36C46D6A-5ECB-421C-998D-3B6CF42480BD}"/>
              </a:ext>
            </a:extLst>
          </p:cNvPr>
          <p:cNvSpPr>
            <a:spLocks noGrp="1" noRot="1" noChangeAspect="1" noChangeArrowheads="1" noTextEdit="1"/>
          </p:cNvSpPr>
          <p:nvPr>
            <p:ph type="sldImg"/>
          </p:nvPr>
        </p:nvSpPr>
        <p:spPr>
          <a:xfrm>
            <a:off x="381000" y="685800"/>
            <a:ext cx="6096000" cy="3429000"/>
          </a:xfrm>
          <a:ln/>
        </p:spPr>
      </p:sp>
      <p:sp>
        <p:nvSpPr>
          <p:cNvPr id="129028" name="Rectangle 3">
            <a:extLst>
              <a:ext uri="{FF2B5EF4-FFF2-40B4-BE49-F238E27FC236}">
                <a16:creationId xmlns:a16="http://schemas.microsoft.com/office/drawing/2014/main" id="{3A8A02E5-242C-4E06-B40B-A16175D4D85F}"/>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B9963D13-9626-410B-BE34-FF353026C7C1}"/>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886587D-4660-44C6-B905-524427B442EF}" type="slidenum">
              <a:rPr lang="en-US" altLang="zh-CN">
                <a:latin typeface="Times New Roman" panose="02020603050405020304" pitchFamily="18" charset="0"/>
              </a:rPr>
              <a:pPr/>
              <a:t>50</a:t>
            </a:fld>
            <a:endParaRPr lang="en-US" altLang="zh-CN">
              <a:latin typeface="Times New Roman" panose="02020603050405020304" pitchFamily="18" charset="0"/>
            </a:endParaRPr>
          </a:p>
        </p:txBody>
      </p:sp>
      <p:sp>
        <p:nvSpPr>
          <p:cNvPr id="133123" name="Rectangle 2">
            <a:extLst>
              <a:ext uri="{FF2B5EF4-FFF2-40B4-BE49-F238E27FC236}">
                <a16:creationId xmlns:a16="http://schemas.microsoft.com/office/drawing/2014/main" id="{51B83633-FC94-49E9-A5A1-D1D675D54238}"/>
              </a:ext>
            </a:extLst>
          </p:cNvPr>
          <p:cNvSpPr>
            <a:spLocks noGrp="1" noRot="1" noChangeAspect="1" noChangeArrowheads="1" noTextEdit="1"/>
          </p:cNvSpPr>
          <p:nvPr>
            <p:ph type="sldImg"/>
          </p:nvPr>
        </p:nvSpPr>
        <p:spPr>
          <a:xfrm>
            <a:off x="381000" y="685800"/>
            <a:ext cx="6096000" cy="3429000"/>
          </a:xfrm>
          <a:ln/>
        </p:spPr>
      </p:sp>
      <p:sp>
        <p:nvSpPr>
          <p:cNvPr id="133124" name="Rectangle 3">
            <a:extLst>
              <a:ext uri="{FF2B5EF4-FFF2-40B4-BE49-F238E27FC236}">
                <a16:creationId xmlns:a16="http://schemas.microsoft.com/office/drawing/2014/main" id="{A63435BE-63ED-41AB-8CCD-05BB96F2D392}"/>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1E8D29E9-374A-4432-9F76-1DF1B8C95F5C}"/>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23302B8-D77D-4B3B-BFD3-E8CE6D6E53B7}" type="slidenum">
              <a:rPr lang="en-US" altLang="zh-CN">
                <a:latin typeface="Times New Roman" panose="02020603050405020304" pitchFamily="18" charset="0"/>
              </a:rPr>
              <a:pPr/>
              <a:t>5</a:t>
            </a:fld>
            <a:endParaRPr lang="en-US" altLang="zh-CN">
              <a:latin typeface="Times New Roman" panose="02020603050405020304" pitchFamily="18" charset="0"/>
            </a:endParaRPr>
          </a:p>
        </p:txBody>
      </p:sp>
      <p:sp>
        <p:nvSpPr>
          <p:cNvPr id="52227" name="Rectangle 2">
            <a:extLst>
              <a:ext uri="{FF2B5EF4-FFF2-40B4-BE49-F238E27FC236}">
                <a16:creationId xmlns:a16="http://schemas.microsoft.com/office/drawing/2014/main" id="{7305EEC5-7B34-4859-9895-C0BBECE371F0}"/>
              </a:ext>
            </a:extLst>
          </p:cNvPr>
          <p:cNvSpPr>
            <a:spLocks noGrp="1" noRot="1" noChangeAspect="1" noChangeArrowheads="1" noTextEdit="1"/>
          </p:cNvSpPr>
          <p:nvPr>
            <p:ph type="sldImg"/>
          </p:nvPr>
        </p:nvSpPr>
        <p:spPr>
          <a:xfrm>
            <a:off x="381000" y="685800"/>
            <a:ext cx="6096000" cy="3429000"/>
          </a:xfrm>
          <a:ln/>
        </p:spPr>
      </p:sp>
      <p:sp>
        <p:nvSpPr>
          <p:cNvPr id="52228" name="Rectangle 3">
            <a:extLst>
              <a:ext uri="{FF2B5EF4-FFF2-40B4-BE49-F238E27FC236}">
                <a16:creationId xmlns:a16="http://schemas.microsoft.com/office/drawing/2014/main" id="{FF7B1816-FB83-4E57-BE77-513D7DF4D6C5}"/>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F3199E4A-10D8-40DD-987F-7DFBE5631028}"/>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5409232-D813-47D5-8F96-1A92DC3540C5}" type="slidenum">
              <a:rPr lang="en-US" altLang="zh-CN">
                <a:latin typeface="Times New Roman" panose="02020603050405020304" pitchFamily="18" charset="0"/>
              </a:rPr>
              <a:pPr/>
              <a:t>53</a:t>
            </a:fld>
            <a:endParaRPr lang="en-US" altLang="zh-CN">
              <a:latin typeface="Times New Roman" panose="02020603050405020304" pitchFamily="18" charset="0"/>
            </a:endParaRPr>
          </a:p>
        </p:txBody>
      </p:sp>
      <p:sp>
        <p:nvSpPr>
          <p:cNvPr id="137219" name="Rectangle 2">
            <a:extLst>
              <a:ext uri="{FF2B5EF4-FFF2-40B4-BE49-F238E27FC236}">
                <a16:creationId xmlns:a16="http://schemas.microsoft.com/office/drawing/2014/main" id="{1E803B08-3651-49FB-8BC3-19DEAFB070C0}"/>
              </a:ext>
            </a:extLst>
          </p:cNvPr>
          <p:cNvSpPr>
            <a:spLocks noGrp="1" noRot="1" noChangeAspect="1" noChangeArrowheads="1" noTextEdit="1"/>
          </p:cNvSpPr>
          <p:nvPr>
            <p:ph type="sldImg"/>
          </p:nvPr>
        </p:nvSpPr>
        <p:spPr>
          <a:xfrm>
            <a:off x="381000" y="685800"/>
            <a:ext cx="6096000" cy="3429000"/>
          </a:xfrm>
          <a:ln/>
        </p:spPr>
      </p:sp>
      <p:sp>
        <p:nvSpPr>
          <p:cNvPr id="137220" name="Rectangle 3">
            <a:extLst>
              <a:ext uri="{FF2B5EF4-FFF2-40B4-BE49-F238E27FC236}">
                <a16:creationId xmlns:a16="http://schemas.microsoft.com/office/drawing/2014/main" id="{B64B11D5-E704-4ECA-96A2-7D56EDAAA3B9}"/>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1FFB3FF8-DD89-420E-8FAB-94C74B64055F}"/>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4D24AF2-34B9-47FA-A9AC-E4976A529261}" type="slidenum">
              <a:rPr lang="en-US" altLang="zh-CN">
                <a:latin typeface="Times New Roman" panose="02020603050405020304" pitchFamily="18" charset="0"/>
              </a:rPr>
              <a:pPr/>
              <a:t>59</a:t>
            </a:fld>
            <a:endParaRPr lang="en-US" altLang="zh-CN">
              <a:latin typeface="Times New Roman" panose="02020603050405020304" pitchFamily="18" charset="0"/>
            </a:endParaRPr>
          </a:p>
        </p:txBody>
      </p:sp>
      <p:sp>
        <p:nvSpPr>
          <p:cNvPr id="143363" name="Rectangle 2">
            <a:extLst>
              <a:ext uri="{FF2B5EF4-FFF2-40B4-BE49-F238E27FC236}">
                <a16:creationId xmlns:a16="http://schemas.microsoft.com/office/drawing/2014/main" id="{49EA0A72-3036-4A73-9A7D-5DA0341FE8B2}"/>
              </a:ext>
            </a:extLst>
          </p:cNvPr>
          <p:cNvSpPr>
            <a:spLocks noGrp="1" noRot="1" noChangeAspect="1" noChangeArrowheads="1" noTextEdit="1"/>
          </p:cNvSpPr>
          <p:nvPr>
            <p:ph type="sldImg"/>
          </p:nvPr>
        </p:nvSpPr>
        <p:spPr>
          <a:xfrm>
            <a:off x="381000" y="685800"/>
            <a:ext cx="6096000" cy="3429000"/>
          </a:xfrm>
          <a:ln/>
        </p:spPr>
      </p:sp>
      <p:sp>
        <p:nvSpPr>
          <p:cNvPr id="143364" name="Rectangle 3">
            <a:extLst>
              <a:ext uri="{FF2B5EF4-FFF2-40B4-BE49-F238E27FC236}">
                <a16:creationId xmlns:a16="http://schemas.microsoft.com/office/drawing/2014/main" id="{C30AD583-59F7-405A-A624-A247F530AE2C}"/>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a:extLst>
              <a:ext uri="{FF2B5EF4-FFF2-40B4-BE49-F238E27FC236}">
                <a16:creationId xmlns:a16="http://schemas.microsoft.com/office/drawing/2014/main" id="{515CB7D2-EC1D-4971-ACD6-EBE5F6E4106C}"/>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57D1926-6280-4379-9A72-064CC82DDBAE}" type="slidenum">
              <a:rPr lang="en-US" altLang="zh-CN">
                <a:latin typeface="Times New Roman" panose="02020603050405020304" pitchFamily="18" charset="0"/>
              </a:rPr>
              <a:pPr/>
              <a:t>60</a:t>
            </a:fld>
            <a:endParaRPr lang="en-US" altLang="zh-CN">
              <a:latin typeface="Times New Roman" panose="02020603050405020304" pitchFamily="18" charset="0"/>
            </a:endParaRPr>
          </a:p>
        </p:txBody>
      </p:sp>
      <p:sp>
        <p:nvSpPr>
          <p:cNvPr id="145411" name="Rectangle 2">
            <a:extLst>
              <a:ext uri="{FF2B5EF4-FFF2-40B4-BE49-F238E27FC236}">
                <a16:creationId xmlns:a16="http://schemas.microsoft.com/office/drawing/2014/main" id="{13AAE039-A357-4C94-AAB5-7F9449FE2A3D}"/>
              </a:ext>
            </a:extLst>
          </p:cNvPr>
          <p:cNvSpPr>
            <a:spLocks noGrp="1" noRot="1" noChangeAspect="1" noChangeArrowheads="1" noTextEdit="1"/>
          </p:cNvSpPr>
          <p:nvPr>
            <p:ph type="sldImg"/>
          </p:nvPr>
        </p:nvSpPr>
        <p:spPr>
          <a:xfrm>
            <a:off x="381000" y="685800"/>
            <a:ext cx="6096000" cy="3429000"/>
          </a:xfrm>
          <a:ln/>
        </p:spPr>
      </p:sp>
      <p:sp>
        <p:nvSpPr>
          <p:cNvPr id="145412" name="Rectangle 3">
            <a:extLst>
              <a:ext uri="{FF2B5EF4-FFF2-40B4-BE49-F238E27FC236}">
                <a16:creationId xmlns:a16="http://schemas.microsoft.com/office/drawing/2014/main" id="{718FC4AE-4C88-4AFF-A258-FD5E5D49FDE1}"/>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D8BE2F71-75BF-4017-937A-8F23C6851A30}"/>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C6B1F55-BA51-48F1-B8BD-D5FB2736DF5A}" type="slidenum">
              <a:rPr lang="en-US" altLang="zh-CN">
                <a:latin typeface="Times New Roman" panose="02020603050405020304" pitchFamily="18" charset="0"/>
              </a:rPr>
              <a:pPr/>
              <a:t>61</a:t>
            </a:fld>
            <a:endParaRPr lang="en-US" altLang="zh-CN">
              <a:latin typeface="Times New Roman" panose="02020603050405020304" pitchFamily="18" charset="0"/>
            </a:endParaRPr>
          </a:p>
        </p:txBody>
      </p:sp>
      <p:sp>
        <p:nvSpPr>
          <p:cNvPr id="147459" name="Rectangle 2">
            <a:extLst>
              <a:ext uri="{FF2B5EF4-FFF2-40B4-BE49-F238E27FC236}">
                <a16:creationId xmlns:a16="http://schemas.microsoft.com/office/drawing/2014/main" id="{DD2810DC-3CE7-4258-9401-09620BC5E3D6}"/>
              </a:ext>
            </a:extLst>
          </p:cNvPr>
          <p:cNvSpPr>
            <a:spLocks noGrp="1" noRot="1" noChangeAspect="1" noChangeArrowheads="1" noTextEdit="1"/>
          </p:cNvSpPr>
          <p:nvPr>
            <p:ph type="sldImg"/>
          </p:nvPr>
        </p:nvSpPr>
        <p:spPr>
          <a:xfrm>
            <a:off x="381000" y="685800"/>
            <a:ext cx="6096000" cy="3429000"/>
          </a:xfrm>
          <a:ln/>
        </p:spPr>
      </p:sp>
      <p:sp>
        <p:nvSpPr>
          <p:cNvPr id="147460" name="Rectangle 3">
            <a:extLst>
              <a:ext uri="{FF2B5EF4-FFF2-40B4-BE49-F238E27FC236}">
                <a16:creationId xmlns:a16="http://schemas.microsoft.com/office/drawing/2014/main" id="{186736D7-07E4-445D-B6EC-E2E876F3C868}"/>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a:extLst>
              <a:ext uri="{FF2B5EF4-FFF2-40B4-BE49-F238E27FC236}">
                <a16:creationId xmlns:a16="http://schemas.microsoft.com/office/drawing/2014/main" id="{835E1A79-4FA6-4595-8BE6-CA9FF3D1FD09}"/>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D65AFF7-482D-43F0-B86C-E379F35BB1E8}" type="slidenum">
              <a:rPr lang="en-US" altLang="zh-CN">
                <a:latin typeface="Times New Roman" panose="02020603050405020304" pitchFamily="18" charset="0"/>
              </a:rPr>
              <a:pPr/>
              <a:t>62</a:t>
            </a:fld>
            <a:endParaRPr lang="en-US" altLang="zh-CN">
              <a:latin typeface="Times New Roman" panose="02020603050405020304" pitchFamily="18" charset="0"/>
            </a:endParaRPr>
          </a:p>
        </p:txBody>
      </p:sp>
      <p:sp>
        <p:nvSpPr>
          <p:cNvPr id="149507" name="Rectangle 2">
            <a:extLst>
              <a:ext uri="{FF2B5EF4-FFF2-40B4-BE49-F238E27FC236}">
                <a16:creationId xmlns:a16="http://schemas.microsoft.com/office/drawing/2014/main" id="{1CFE2824-BE54-44F8-A4D4-425CAA17EE45}"/>
              </a:ext>
            </a:extLst>
          </p:cNvPr>
          <p:cNvSpPr>
            <a:spLocks noGrp="1" noRot="1" noChangeAspect="1" noChangeArrowheads="1" noTextEdit="1"/>
          </p:cNvSpPr>
          <p:nvPr>
            <p:ph type="sldImg"/>
          </p:nvPr>
        </p:nvSpPr>
        <p:spPr>
          <a:xfrm>
            <a:off x="381000" y="685800"/>
            <a:ext cx="6096000" cy="3429000"/>
          </a:xfrm>
          <a:ln/>
        </p:spPr>
      </p:sp>
      <p:sp>
        <p:nvSpPr>
          <p:cNvPr id="149508" name="Rectangle 3">
            <a:extLst>
              <a:ext uri="{FF2B5EF4-FFF2-40B4-BE49-F238E27FC236}">
                <a16:creationId xmlns:a16="http://schemas.microsoft.com/office/drawing/2014/main" id="{C036DDCD-AF34-4F48-A290-CD5779994D0D}"/>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id="{616ED327-F87F-476D-89E3-A8A62E63760D}"/>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D891577-B2D4-4F7C-903D-78A2DFFC9A0F}" type="slidenum">
              <a:rPr lang="en-US" altLang="zh-CN">
                <a:latin typeface="Times New Roman" panose="02020603050405020304" pitchFamily="18" charset="0"/>
              </a:rPr>
              <a:pPr/>
              <a:t>66</a:t>
            </a:fld>
            <a:endParaRPr lang="en-US" altLang="zh-CN">
              <a:latin typeface="Times New Roman" panose="02020603050405020304" pitchFamily="18" charset="0"/>
            </a:endParaRPr>
          </a:p>
        </p:txBody>
      </p:sp>
      <p:sp>
        <p:nvSpPr>
          <p:cNvPr id="153603" name="Rectangle 2">
            <a:extLst>
              <a:ext uri="{FF2B5EF4-FFF2-40B4-BE49-F238E27FC236}">
                <a16:creationId xmlns:a16="http://schemas.microsoft.com/office/drawing/2014/main" id="{BD1A6A6C-4C8A-44F1-8485-1B214054C8E7}"/>
              </a:ext>
            </a:extLst>
          </p:cNvPr>
          <p:cNvSpPr>
            <a:spLocks noGrp="1" noRot="1" noChangeAspect="1" noChangeArrowheads="1" noTextEdit="1"/>
          </p:cNvSpPr>
          <p:nvPr>
            <p:ph type="sldImg"/>
          </p:nvPr>
        </p:nvSpPr>
        <p:spPr>
          <a:xfrm>
            <a:off x="381000" y="685800"/>
            <a:ext cx="6096000" cy="3429000"/>
          </a:xfrm>
          <a:ln/>
        </p:spPr>
      </p:sp>
      <p:sp>
        <p:nvSpPr>
          <p:cNvPr id="153604" name="Rectangle 3">
            <a:extLst>
              <a:ext uri="{FF2B5EF4-FFF2-40B4-BE49-F238E27FC236}">
                <a16:creationId xmlns:a16="http://schemas.microsoft.com/office/drawing/2014/main" id="{3D05BAFF-38BC-4362-937A-B3C7AA806BD6}"/>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a:extLst>
              <a:ext uri="{FF2B5EF4-FFF2-40B4-BE49-F238E27FC236}">
                <a16:creationId xmlns:a16="http://schemas.microsoft.com/office/drawing/2014/main" id="{A3484A3F-28D5-4473-AF36-8350196B2668}"/>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C4BCEF9-4759-4474-9B2D-55A1F3209833}" type="slidenum">
              <a:rPr lang="en-US" altLang="zh-CN">
                <a:latin typeface="Times New Roman" panose="02020603050405020304" pitchFamily="18" charset="0"/>
              </a:rPr>
              <a:pPr/>
              <a:t>67</a:t>
            </a:fld>
            <a:endParaRPr lang="en-US" altLang="zh-CN">
              <a:latin typeface="Times New Roman" panose="02020603050405020304" pitchFamily="18" charset="0"/>
            </a:endParaRPr>
          </a:p>
        </p:txBody>
      </p:sp>
      <p:sp>
        <p:nvSpPr>
          <p:cNvPr id="155651" name="Rectangle 2">
            <a:extLst>
              <a:ext uri="{FF2B5EF4-FFF2-40B4-BE49-F238E27FC236}">
                <a16:creationId xmlns:a16="http://schemas.microsoft.com/office/drawing/2014/main" id="{825B4FD0-C600-45F1-8DD4-B967CFC809C7}"/>
              </a:ext>
            </a:extLst>
          </p:cNvPr>
          <p:cNvSpPr>
            <a:spLocks noGrp="1" noRot="1" noChangeAspect="1" noChangeArrowheads="1" noTextEdit="1"/>
          </p:cNvSpPr>
          <p:nvPr>
            <p:ph type="sldImg"/>
          </p:nvPr>
        </p:nvSpPr>
        <p:spPr>
          <a:xfrm>
            <a:off x="381000" y="685800"/>
            <a:ext cx="6096000" cy="3429000"/>
          </a:xfrm>
          <a:ln/>
        </p:spPr>
      </p:sp>
      <p:sp>
        <p:nvSpPr>
          <p:cNvPr id="155652" name="Rectangle 3">
            <a:extLst>
              <a:ext uri="{FF2B5EF4-FFF2-40B4-BE49-F238E27FC236}">
                <a16:creationId xmlns:a16="http://schemas.microsoft.com/office/drawing/2014/main" id="{A3DBA9B3-6D6C-42BE-BD16-6BBE0699387E}"/>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id="{AE4D977F-0B8E-4664-87F3-DCCB6B65F0D3}"/>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609942C-AD8A-4A3E-8AE2-32BF33B065E8}" type="slidenum">
              <a:rPr lang="en-US" altLang="zh-CN">
                <a:latin typeface="Times New Roman" panose="02020603050405020304" pitchFamily="18" charset="0"/>
              </a:rPr>
              <a:pPr/>
              <a:t>68</a:t>
            </a:fld>
            <a:endParaRPr lang="en-US" altLang="zh-CN">
              <a:latin typeface="Times New Roman" panose="02020603050405020304" pitchFamily="18" charset="0"/>
            </a:endParaRPr>
          </a:p>
        </p:txBody>
      </p:sp>
      <p:sp>
        <p:nvSpPr>
          <p:cNvPr id="157699" name="Rectangle 2">
            <a:extLst>
              <a:ext uri="{FF2B5EF4-FFF2-40B4-BE49-F238E27FC236}">
                <a16:creationId xmlns:a16="http://schemas.microsoft.com/office/drawing/2014/main" id="{2D2CD7EF-1BEC-4266-ADCC-EA49435679AA}"/>
              </a:ext>
            </a:extLst>
          </p:cNvPr>
          <p:cNvSpPr>
            <a:spLocks noGrp="1" noRot="1" noChangeAspect="1" noChangeArrowheads="1" noTextEdit="1"/>
          </p:cNvSpPr>
          <p:nvPr>
            <p:ph type="sldImg"/>
          </p:nvPr>
        </p:nvSpPr>
        <p:spPr>
          <a:xfrm>
            <a:off x="381000" y="685800"/>
            <a:ext cx="6096000" cy="3429000"/>
          </a:xfrm>
          <a:ln/>
        </p:spPr>
      </p:sp>
      <p:sp>
        <p:nvSpPr>
          <p:cNvPr id="157700" name="Rectangle 3">
            <a:extLst>
              <a:ext uri="{FF2B5EF4-FFF2-40B4-BE49-F238E27FC236}">
                <a16:creationId xmlns:a16="http://schemas.microsoft.com/office/drawing/2014/main" id="{1D99311F-21B2-47C6-96A9-31BC03B77C6B}"/>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a:extLst>
              <a:ext uri="{FF2B5EF4-FFF2-40B4-BE49-F238E27FC236}">
                <a16:creationId xmlns:a16="http://schemas.microsoft.com/office/drawing/2014/main" id="{E89B6EFD-79D3-4B3B-B4AD-2C92E321FDFE}"/>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CBAEA27-3094-442E-9A67-C0D8F6293B73}" type="slidenum">
              <a:rPr lang="en-US" altLang="zh-CN">
                <a:latin typeface="Times New Roman" panose="02020603050405020304" pitchFamily="18" charset="0"/>
              </a:rPr>
              <a:pPr/>
              <a:t>69</a:t>
            </a:fld>
            <a:endParaRPr lang="en-US" altLang="zh-CN">
              <a:latin typeface="Times New Roman" panose="02020603050405020304" pitchFamily="18" charset="0"/>
            </a:endParaRPr>
          </a:p>
        </p:txBody>
      </p:sp>
      <p:sp>
        <p:nvSpPr>
          <p:cNvPr id="159747" name="Rectangle 2">
            <a:extLst>
              <a:ext uri="{FF2B5EF4-FFF2-40B4-BE49-F238E27FC236}">
                <a16:creationId xmlns:a16="http://schemas.microsoft.com/office/drawing/2014/main" id="{1EB96434-6FDF-4E65-80B1-357478776D71}"/>
              </a:ext>
            </a:extLst>
          </p:cNvPr>
          <p:cNvSpPr>
            <a:spLocks noGrp="1" noRot="1" noChangeAspect="1" noChangeArrowheads="1" noTextEdit="1"/>
          </p:cNvSpPr>
          <p:nvPr>
            <p:ph type="sldImg"/>
          </p:nvPr>
        </p:nvSpPr>
        <p:spPr>
          <a:xfrm>
            <a:off x="381000" y="685800"/>
            <a:ext cx="6096000" cy="3429000"/>
          </a:xfrm>
          <a:ln/>
        </p:spPr>
      </p:sp>
      <p:sp>
        <p:nvSpPr>
          <p:cNvPr id="159748" name="Rectangle 3">
            <a:extLst>
              <a:ext uri="{FF2B5EF4-FFF2-40B4-BE49-F238E27FC236}">
                <a16:creationId xmlns:a16="http://schemas.microsoft.com/office/drawing/2014/main" id="{1E7514E3-E2A3-4F8B-B712-DBC3BC9259F3}"/>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a:extLst>
              <a:ext uri="{FF2B5EF4-FFF2-40B4-BE49-F238E27FC236}">
                <a16:creationId xmlns:a16="http://schemas.microsoft.com/office/drawing/2014/main" id="{FF73384B-942D-4C46-AC51-4CC17719B038}"/>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29E6FC5-A600-4141-9036-61C3DF1140AA}" type="slidenum">
              <a:rPr lang="en-US" altLang="zh-CN">
                <a:latin typeface="Times New Roman" panose="02020603050405020304" pitchFamily="18" charset="0"/>
              </a:rPr>
              <a:pPr/>
              <a:t>70</a:t>
            </a:fld>
            <a:endParaRPr lang="en-US" altLang="zh-CN">
              <a:latin typeface="Times New Roman" panose="02020603050405020304" pitchFamily="18" charset="0"/>
            </a:endParaRPr>
          </a:p>
        </p:txBody>
      </p:sp>
      <p:sp>
        <p:nvSpPr>
          <p:cNvPr id="161795" name="Rectangle 2">
            <a:extLst>
              <a:ext uri="{FF2B5EF4-FFF2-40B4-BE49-F238E27FC236}">
                <a16:creationId xmlns:a16="http://schemas.microsoft.com/office/drawing/2014/main" id="{3A3CF8D0-CDC6-4BAE-A01D-D33CD2A54747}"/>
              </a:ext>
            </a:extLst>
          </p:cNvPr>
          <p:cNvSpPr>
            <a:spLocks noGrp="1" noRot="1" noChangeAspect="1" noChangeArrowheads="1" noTextEdit="1"/>
          </p:cNvSpPr>
          <p:nvPr>
            <p:ph type="sldImg"/>
          </p:nvPr>
        </p:nvSpPr>
        <p:spPr>
          <a:xfrm>
            <a:off x="381000" y="685800"/>
            <a:ext cx="6096000" cy="3429000"/>
          </a:xfrm>
          <a:ln/>
        </p:spPr>
      </p:sp>
      <p:sp>
        <p:nvSpPr>
          <p:cNvPr id="161796" name="Rectangle 3">
            <a:extLst>
              <a:ext uri="{FF2B5EF4-FFF2-40B4-BE49-F238E27FC236}">
                <a16:creationId xmlns:a16="http://schemas.microsoft.com/office/drawing/2014/main" id="{CC33310C-5A21-490B-8F83-DBA38D38887A}"/>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EFE522C9-01AB-4800-B539-1A98E8AC6362}"/>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1CA4E07-CFE4-40E4-A2AD-FC2214846586}" type="slidenum">
              <a:rPr lang="en-US" altLang="zh-CN">
                <a:latin typeface="Times New Roman" panose="02020603050405020304" pitchFamily="18" charset="0"/>
              </a:rPr>
              <a:pPr/>
              <a:t>6</a:t>
            </a:fld>
            <a:endParaRPr lang="en-US" altLang="zh-CN">
              <a:latin typeface="Times New Roman" panose="02020603050405020304" pitchFamily="18" charset="0"/>
            </a:endParaRPr>
          </a:p>
        </p:txBody>
      </p:sp>
      <p:sp>
        <p:nvSpPr>
          <p:cNvPr id="54275" name="Rectangle 2">
            <a:extLst>
              <a:ext uri="{FF2B5EF4-FFF2-40B4-BE49-F238E27FC236}">
                <a16:creationId xmlns:a16="http://schemas.microsoft.com/office/drawing/2014/main" id="{DFF59781-4AED-48AA-8009-9D1FFFB78A88}"/>
              </a:ext>
            </a:extLst>
          </p:cNvPr>
          <p:cNvSpPr>
            <a:spLocks noGrp="1" noRot="1" noChangeAspect="1" noChangeArrowheads="1" noTextEdit="1"/>
          </p:cNvSpPr>
          <p:nvPr>
            <p:ph type="sldImg"/>
          </p:nvPr>
        </p:nvSpPr>
        <p:spPr>
          <a:xfrm>
            <a:off x="381000" y="685800"/>
            <a:ext cx="6096000" cy="3429000"/>
          </a:xfrm>
          <a:ln/>
        </p:spPr>
      </p:sp>
      <p:sp>
        <p:nvSpPr>
          <p:cNvPr id="54276" name="Rectangle 3">
            <a:extLst>
              <a:ext uri="{FF2B5EF4-FFF2-40B4-BE49-F238E27FC236}">
                <a16:creationId xmlns:a16="http://schemas.microsoft.com/office/drawing/2014/main" id="{344300D3-E0CD-4482-BDD7-6C1DF437571D}"/>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a:extLst>
              <a:ext uri="{FF2B5EF4-FFF2-40B4-BE49-F238E27FC236}">
                <a16:creationId xmlns:a16="http://schemas.microsoft.com/office/drawing/2014/main" id="{3E8C52E1-E51D-418A-A89B-593B060E8C2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280C3E9-CFE0-4CB2-9A96-5FC661372DFC}" type="slidenum">
              <a:rPr lang="en-US" altLang="zh-CN">
                <a:latin typeface="Times New Roman" panose="02020603050405020304" pitchFamily="18" charset="0"/>
              </a:rPr>
              <a:pPr/>
              <a:t>71</a:t>
            </a:fld>
            <a:endParaRPr lang="en-US" altLang="zh-CN">
              <a:latin typeface="Times New Roman" panose="02020603050405020304" pitchFamily="18" charset="0"/>
            </a:endParaRPr>
          </a:p>
        </p:txBody>
      </p:sp>
      <p:sp>
        <p:nvSpPr>
          <p:cNvPr id="163843" name="Rectangle 2">
            <a:extLst>
              <a:ext uri="{FF2B5EF4-FFF2-40B4-BE49-F238E27FC236}">
                <a16:creationId xmlns:a16="http://schemas.microsoft.com/office/drawing/2014/main" id="{C22EA828-4CC4-493A-9971-A2D9A19F3809}"/>
              </a:ext>
            </a:extLst>
          </p:cNvPr>
          <p:cNvSpPr>
            <a:spLocks noGrp="1" noRot="1" noChangeAspect="1" noChangeArrowheads="1" noTextEdit="1"/>
          </p:cNvSpPr>
          <p:nvPr>
            <p:ph type="sldImg"/>
          </p:nvPr>
        </p:nvSpPr>
        <p:spPr>
          <a:xfrm>
            <a:off x="381000" y="685800"/>
            <a:ext cx="6096000" cy="3429000"/>
          </a:xfrm>
          <a:ln/>
        </p:spPr>
      </p:sp>
      <p:sp>
        <p:nvSpPr>
          <p:cNvPr id="163844" name="Rectangle 3">
            <a:extLst>
              <a:ext uri="{FF2B5EF4-FFF2-40B4-BE49-F238E27FC236}">
                <a16:creationId xmlns:a16="http://schemas.microsoft.com/office/drawing/2014/main" id="{D929F905-6B01-459F-BE7F-A7C86C1E644A}"/>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a:extLst>
              <a:ext uri="{FF2B5EF4-FFF2-40B4-BE49-F238E27FC236}">
                <a16:creationId xmlns:a16="http://schemas.microsoft.com/office/drawing/2014/main" id="{5AE1EC9F-F2B9-4AD5-A0BD-884ECA0D35BA}"/>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A523ECE-C17B-4395-ACB1-FA61EE374275}" type="slidenum">
              <a:rPr lang="en-US" altLang="zh-CN">
                <a:latin typeface="Times New Roman" panose="02020603050405020304" pitchFamily="18" charset="0"/>
              </a:rPr>
              <a:pPr/>
              <a:t>72</a:t>
            </a:fld>
            <a:endParaRPr lang="en-US" altLang="zh-CN">
              <a:latin typeface="Times New Roman" panose="02020603050405020304" pitchFamily="18" charset="0"/>
            </a:endParaRPr>
          </a:p>
        </p:txBody>
      </p:sp>
      <p:sp>
        <p:nvSpPr>
          <p:cNvPr id="165891" name="Rectangle 2">
            <a:extLst>
              <a:ext uri="{FF2B5EF4-FFF2-40B4-BE49-F238E27FC236}">
                <a16:creationId xmlns:a16="http://schemas.microsoft.com/office/drawing/2014/main" id="{B5B932B1-C1D0-43A5-8CC1-8125F97160A5}"/>
              </a:ext>
            </a:extLst>
          </p:cNvPr>
          <p:cNvSpPr>
            <a:spLocks noGrp="1" noRot="1" noChangeAspect="1" noChangeArrowheads="1" noTextEdit="1"/>
          </p:cNvSpPr>
          <p:nvPr>
            <p:ph type="sldImg"/>
          </p:nvPr>
        </p:nvSpPr>
        <p:spPr>
          <a:xfrm>
            <a:off x="381000" y="685800"/>
            <a:ext cx="6096000" cy="3429000"/>
          </a:xfrm>
          <a:ln/>
        </p:spPr>
      </p:sp>
      <p:sp>
        <p:nvSpPr>
          <p:cNvPr id="165892" name="Rectangle 3">
            <a:extLst>
              <a:ext uri="{FF2B5EF4-FFF2-40B4-BE49-F238E27FC236}">
                <a16:creationId xmlns:a16="http://schemas.microsoft.com/office/drawing/2014/main" id="{25529D78-9D6C-439C-8978-6262340F3648}"/>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a:extLst>
              <a:ext uri="{FF2B5EF4-FFF2-40B4-BE49-F238E27FC236}">
                <a16:creationId xmlns:a16="http://schemas.microsoft.com/office/drawing/2014/main" id="{E1043796-34E6-41A1-B34C-00348C996CEE}"/>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F56D033-72A8-4B80-A563-420285D8364B}" type="slidenum">
              <a:rPr lang="en-US" altLang="zh-CN">
                <a:latin typeface="Times New Roman" panose="02020603050405020304" pitchFamily="18" charset="0"/>
              </a:rPr>
              <a:pPr/>
              <a:t>73</a:t>
            </a:fld>
            <a:endParaRPr lang="en-US" altLang="zh-CN">
              <a:latin typeface="Times New Roman" panose="02020603050405020304" pitchFamily="18" charset="0"/>
            </a:endParaRPr>
          </a:p>
        </p:txBody>
      </p:sp>
      <p:sp>
        <p:nvSpPr>
          <p:cNvPr id="167939" name="Rectangle 2">
            <a:extLst>
              <a:ext uri="{FF2B5EF4-FFF2-40B4-BE49-F238E27FC236}">
                <a16:creationId xmlns:a16="http://schemas.microsoft.com/office/drawing/2014/main" id="{2CA2B77E-924A-47CC-A31E-221B7402DAA1}"/>
              </a:ext>
            </a:extLst>
          </p:cNvPr>
          <p:cNvSpPr>
            <a:spLocks noGrp="1" noRot="1" noChangeAspect="1" noChangeArrowheads="1" noTextEdit="1"/>
          </p:cNvSpPr>
          <p:nvPr>
            <p:ph type="sldImg"/>
          </p:nvPr>
        </p:nvSpPr>
        <p:spPr>
          <a:xfrm>
            <a:off x="381000" y="685800"/>
            <a:ext cx="6096000" cy="3429000"/>
          </a:xfrm>
          <a:ln/>
        </p:spPr>
      </p:sp>
      <p:sp>
        <p:nvSpPr>
          <p:cNvPr id="167940" name="Rectangle 3">
            <a:extLst>
              <a:ext uri="{FF2B5EF4-FFF2-40B4-BE49-F238E27FC236}">
                <a16:creationId xmlns:a16="http://schemas.microsoft.com/office/drawing/2014/main" id="{F8854D0F-109B-47AF-BBDD-1838B0D6367B}"/>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a:extLst>
              <a:ext uri="{FF2B5EF4-FFF2-40B4-BE49-F238E27FC236}">
                <a16:creationId xmlns:a16="http://schemas.microsoft.com/office/drawing/2014/main" id="{54C95DF4-9ECB-40AE-8B50-79E34503BBB7}"/>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AD18DDD-2854-4E0A-A7E9-11916D8B4912}" type="slidenum">
              <a:rPr lang="en-US" altLang="zh-CN">
                <a:latin typeface="Times New Roman" panose="02020603050405020304" pitchFamily="18" charset="0"/>
              </a:rPr>
              <a:pPr/>
              <a:t>74</a:t>
            </a:fld>
            <a:endParaRPr lang="en-US" altLang="zh-CN">
              <a:latin typeface="Times New Roman" panose="02020603050405020304" pitchFamily="18" charset="0"/>
            </a:endParaRPr>
          </a:p>
        </p:txBody>
      </p:sp>
      <p:sp>
        <p:nvSpPr>
          <p:cNvPr id="169987" name="Rectangle 2">
            <a:extLst>
              <a:ext uri="{FF2B5EF4-FFF2-40B4-BE49-F238E27FC236}">
                <a16:creationId xmlns:a16="http://schemas.microsoft.com/office/drawing/2014/main" id="{953F1E9B-73D9-44EC-8977-D302D68EB6CC}"/>
              </a:ext>
            </a:extLst>
          </p:cNvPr>
          <p:cNvSpPr>
            <a:spLocks noGrp="1" noRot="1" noChangeAspect="1" noChangeArrowheads="1" noTextEdit="1"/>
          </p:cNvSpPr>
          <p:nvPr>
            <p:ph type="sldImg"/>
          </p:nvPr>
        </p:nvSpPr>
        <p:spPr>
          <a:xfrm>
            <a:off x="381000" y="685800"/>
            <a:ext cx="6096000" cy="3429000"/>
          </a:xfrm>
          <a:ln/>
        </p:spPr>
      </p:sp>
      <p:sp>
        <p:nvSpPr>
          <p:cNvPr id="169988" name="Rectangle 3">
            <a:extLst>
              <a:ext uri="{FF2B5EF4-FFF2-40B4-BE49-F238E27FC236}">
                <a16:creationId xmlns:a16="http://schemas.microsoft.com/office/drawing/2014/main" id="{132DCFE6-1670-4749-BC9A-683286177A29}"/>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a:extLst>
              <a:ext uri="{FF2B5EF4-FFF2-40B4-BE49-F238E27FC236}">
                <a16:creationId xmlns:a16="http://schemas.microsoft.com/office/drawing/2014/main" id="{AA5750A5-725F-4101-AFD7-CE02447727EF}"/>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F9A4DAC-6EA7-4A4C-A000-CF2D952ADAE1}" type="slidenum">
              <a:rPr lang="en-US" altLang="zh-CN">
                <a:latin typeface="Times New Roman" panose="02020603050405020304" pitchFamily="18" charset="0"/>
              </a:rPr>
              <a:pPr/>
              <a:t>75</a:t>
            </a:fld>
            <a:endParaRPr lang="en-US" altLang="zh-CN">
              <a:latin typeface="Times New Roman" panose="02020603050405020304" pitchFamily="18" charset="0"/>
            </a:endParaRPr>
          </a:p>
        </p:txBody>
      </p:sp>
      <p:sp>
        <p:nvSpPr>
          <p:cNvPr id="172035" name="Rectangle 2">
            <a:extLst>
              <a:ext uri="{FF2B5EF4-FFF2-40B4-BE49-F238E27FC236}">
                <a16:creationId xmlns:a16="http://schemas.microsoft.com/office/drawing/2014/main" id="{21045A6C-6C13-4A2D-9EB1-61133A0288F7}"/>
              </a:ext>
            </a:extLst>
          </p:cNvPr>
          <p:cNvSpPr>
            <a:spLocks noGrp="1" noRot="1" noChangeAspect="1" noChangeArrowheads="1" noTextEdit="1"/>
          </p:cNvSpPr>
          <p:nvPr>
            <p:ph type="sldImg"/>
          </p:nvPr>
        </p:nvSpPr>
        <p:spPr>
          <a:xfrm>
            <a:off x="381000" y="685800"/>
            <a:ext cx="6096000" cy="3429000"/>
          </a:xfrm>
          <a:ln/>
        </p:spPr>
      </p:sp>
      <p:sp>
        <p:nvSpPr>
          <p:cNvPr id="172036" name="Rectangle 3">
            <a:extLst>
              <a:ext uri="{FF2B5EF4-FFF2-40B4-BE49-F238E27FC236}">
                <a16:creationId xmlns:a16="http://schemas.microsoft.com/office/drawing/2014/main" id="{5B2A821B-B2EF-4C3B-A57D-B8BDD8ACE27F}"/>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a:extLst>
              <a:ext uri="{FF2B5EF4-FFF2-40B4-BE49-F238E27FC236}">
                <a16:creationId xmlns:a16="http://schemas.microsoft.com/office/drawing/2014/main" id="{9CEE8F4E-78F8-49E4-BCE9-E82C0E24B9FC}"/>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664B227-C5EC-4B26-9C88-5B9B558881F2}" type="slidenum">
              <a:rPr lang="en-US" altLang="zh-CN">
                <a:latin typeface="Times New Roman" panose="02020603050405020304" pitchFamily="18" charset="0"/>
              </a:rPr>
              <a:pPr/>
              <a:t>76</a:t>
            </a:fld>
            <a:endParaRPr lang="en-US" altLang="zh-CN">
              <a:latin typeface="Times New Roman" panose="02020603050405020304" pitchFamily="18" charset="0"/>
            </a:endParaRPr>
          </a:p>
        </p:txBody>
      </p:sp>
      <p:sp>
        <p:nvSpPr>
          <p:cNvPr id="174083" name="Rectangle 2">
            <a:extLst>
              <a:ext uri="{FF2B5EF4-FFF2-40B4-BE49-F238E27FC236}">
                <a16:creationId xmlns:a16="http://schemas.microsoft.com/office/drawing/2014/main" id="{CA7474E0-1E7F-43EC-8094-790E5FF7998F}"/>
              </a:ext>
            </a:extLst>
          </p:cNvPr>
          <p:cNvSpPr>
            <a:spLocks noGrp="1" noRot="1" noChangeAspect="1" noChangeArrowheads="1" noTextEdit="1"/>
          </p:cNvSpPr>
          <p:nvPr>
            <p:ph type="sldImg"/>
          </p:nvPr>
        </p:nvSpPr>
        <p:spPr>
          <a:xfrm>
            <a:off x="381000" y="685800"/>
            <a:ext cx="6096000" cy="3429000"/>
          </a:xfrm>
          <a:ln/>
        </p:spPr>
      </p:sp>
      <p:sp>
        <p:nvSpPr>
          <p:cNvPr id="174084" name="Rectangle 3">
            <a:extLst>
              <a:ext uri="{FF2B5EF4-FFF2-40B4-BE49-F238E27FC236}">
                <a16:creationId xmlns:a16="http://schemas.microsoft.com/office/drawing/2014/main" id="{33BBE773-677B-4693-BCA5-B95E84843AD4}"/>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a:extLst>
              <a:ext uri="{FF2B5EF4-FFF2-40B4-BE49-F238E27FC236}">
                <a16:creationId xmlns:a16="http://schemas.microsoft.com/office/drawing/2014/main" id="{0CAFD1A1-5DBF-42EE-8814-34D75A5A6669}"/>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BA14C4B-4697-446A-98ED-F121073E753A}" type="slidenum">
              <a:rPr lang="en-US" altLang="zh-CN">
                <a:latin typeface="Times New Roman" panose="02020603050405020304" pitchFamily="18" charset="0"/>
              </a:rPr>
              <a:pPr/>
              <a:t>77</a:t>
            </a:fld>
            <a:endParaRPr lang="en-US" altLang="zh-CN">
              <a:latin typeface="Times New Roman" panose="02020603050405020304" pitchFamily="18" charset="0"/>
            </a:endParaRPr>
          </a:p>
        </p:txBody>
      </p:sp>
      <p:sp>
        <p:nvSpPr>
          <p:cNvPr id="176131" name="Rectangle 2">
            <a:extLst>
              <a:ext uri="{FF2B5EF4-FFF2-40B4-BE49-F238E27FC236}">
                <a16:creationId xmlns:a16="http://schemas.microsoft.com/office/drawing/2014/main" id="{74291E71-E42A-44ED-BAD1-5FFCC0BB07A5}"/>
              </a:ext>
            </a:extLst>
          </p:cNvPr>
          <p:cNvSpPr>
            <a:spLocks noGrp="1" noRot="1" noChangeAspect="1" noChangeArrowheads="1" noTextEdit="1"/>
          </p:cNvSpPr>
          <p:nvPr>
            <p:ph type="sldImg"/>
          </p:nvPr>
        </p:nvSpPr>
        <p:spPr>
          <a:xfrm>
            <a:off x="381000" y="685800"/>
            <a:ext cx="6096000" cy="3429000"/>
          </a:xfrm>
          <a:ln/>
        </p:spPr>
      </p:sp>
      <p:sp>
        <p:nvSpPr>
          <p:cNvPr id="176132" name="Rectangle 3">
            <a:extLst>
              <a:ext uri="{FF2B5EF4-FFF2-40B4-BE49-F238E27FC236}">
                <a16:creationId xmlns:a16="http://schemas.microsoft.com/office/drawing/2014/main" id="{D5D7E559-DE36-430E-BA4A-D256CA42AB09}"/>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a:extLst>
              <a:ext uri="{FF2B5EF4-FFF2-40B4-BE49-F238E27FC236}">
                <a16:creationId xmlns:a16="http://schemas.microsoft.com/office/drawing/2014/main" id="{864229F6-72C8-4AA2-B1A4-817C6D0B4559}"/>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DCB6458-2AB4-4259-87F1-F421A120DF3F}" type="slidenum">
              <a:rPr lang="en-US" altLang="zh-CN">
                <a:latin typeface="Times New Roman" panose="02020603050405020304" pitchFamily="18" charset="0"/>
              </a:rPr>
              <a:pPr/>
              <a:t>78</a:t>
            </a:fld>
            <a:endParaRPr lang="en-US" altLang="zh-CN">
              <a:latin typeface="Times New Roman" panose="02020603050405020304" pitchFamily="18" charset="0"/>
            </a:endParaRPr>
          </a:p>
        </p:txBody>
      </p:sp>
      <p:sp>
        <p:nvSpPr>
          <p:cNvPr id="178179" name="Rectangle 2">
            <a:extLst>
              <a:ext uri="{FF2B5EF4-FFF2-40B4-BE49-F238E27FC236}">
                <a16:creationId xmlns:a16="http://schemas.microsoft.com/office/drawing/2014/main" id="{BD477326-82C1-4812-BE6C-F9CB4BACBACB}"/>
              </a:ext>
            </a:extLst>
          </p:cNvPr>
          <p:cNvSpPr>
            <a:spLocks noGrp="1" noRot="1" noChangeAspect="1" noChangeArrowheads="1" noTextEdit="1"/>
          </p:cNvSpPr>
          <p:nvPr>
            <p:ph type="sldImg"/>
          </p:nvPr>
        </p:nvSpPr>
        <p:spPr>
          <a:xfrm>
            <a:off x="381000" y="685800"/>
            <a:ext cx="6096000" cy="3429000"/>
          </a:xfrm>
          <a:ln/>
        </p:spPr>
      </p:sp>
      <p:sp>
        <p:nvSpPr>
          <p:cNvPr id="178180" name="Rectangle 3">
            <a:extLst>
              <a:ext uri="{FF2B5EF4-FFF2-40B4-BE49-F238E27FC236}">
                <a16:creationId xmlns:a16="http://schemas.microsoft.com/office/drawing/2014/main" id="{F64391E1-1562-4BEC-ACD6-C5E99D86EDB2}"/>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a:extLst>
              <a:ext uri="{FF2B5EF4-FFF2-40B4-BE49-F238E27FC236}">
                <a16:creationId xmlns:a16="http://schemas.microsoft.com/office/drawing/2014/main" id="{8BA82D07-7655-4E36-8868-DCD68212178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F01EFF9-D8FD-4DC1-BB9D-CF7C6402BFC5}" type="slidenum">
              <a:rPr lang="en-US" altLang="zh-CN">
                <a:latin typeface="Times New Roman" panose="02020603050405020304" pitchFamily="18" charset="0"/>
              </a:rPr>
              <a:pPr/>
              <a:t>79</a:t>
            </a:fld>
            <a:endParaRPr lang="en-US" altLang="zh-CN">
              <a:latin typeface="Times New Roman" panose="02020603050405020304" pitchFamily="18" charset="0"/>
            </a:endParaRPr>
          </a:p>
        </p:txBody>
      </p:sp>
      <p:sp>
        <p:nvSpPr>
          <p:cNvPr id="180227" name="Rectangle 2">
            <a:extLst>
              <a:ext uri="{FF2B5EF4-FFF2-40B4-BE49-F238E27FC236}">
                <a16:creationId xmlns:a16="http://schemas.microsoft.com/office/drawing/2014/main" id="{135B151C-B300-46F8-9868-49C19E8C254F}"/>
              </a:ext>
            </a:extLst>
          </p:cNvPr>
          <p:cNvSpPr>
            <a:spLocks noGrp="1" noRot="1" noChangeAspect="1" noChangeArrowheads="1" noTextEdit="1"/>
          </p:cNvSpPr>
          <p:nvPr>
            <p:ph type="sldImg"/>
          </p:nvPr>
        </p:nvSpPr>
        <p:spPr>
          <a:xfrm>
            <a:off x="381000" y="685800"/>
            <a:ext cx="6096000" cy="3429000"/>
          </a:xfrm>
          <a:ln/>
        </p:spPr>
      </p:sp>
      <p:sp>
        <p:nvSpPr>
          <p:cNvPr id="180228" name="Rectangle 3">
            <a:extLst>
              <a:ext uri="{FF2B5EF4-FFF2-40B4-BE49-F238E27FC236}">
                <a16:creationId xmlns:a16="http://schemas.microsoft.com/office/drawing/2014/main" id="{E8E2A206-FF2F-4311-BF9F-6E61FFE7ABA9}"/>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a:extLst>
              <a:ext uri="{FF2B5EF4-FFF2-40B4-BE49-F238E27FC236}">
                <a16:creationId xmlns:a16="http://schemas.microsoft.com/office/drawing/2014/main" id="{E34769E3-5690-473A-AA6D-209C1C9F194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8F5D1F3-9049-40B1-86E3-33B6805EB17F}" type="slidenum">
              <a:rPr lang="en-US" altLang="zh-CN">
                <a:latin typeface="Times New Roman" panose="02020603050405020304" pitchFamily="18" charset="0"/>
              </a:rPr>
              <a:pPr/>
              <a:t>80</a:t>
            </a:fld>
            <a:endParaRPr lang="en-US" altLang="zh-CN">
              <a:latin typeface="Times New Roman" panose="02020603050405020304" pitchFamily="18" charset="0"/>
            </a:endParaRPr>
          </a:p>
        </p:txBody>
      </p:sp>
      <p:sp>
        <p:nvSpPr>
          <p:cNvPr id="182275" name="Rectangle 2">
            <a:extLst>
              <a:ext uri="{FF2B5EF4-FFF2-40B4-BE49-F238E27FC236}">
                <a16:creationId xmlns:a16="http://schemas.microsoft.com/office/drawing/2014/main" id="{E503701F-5F1E-4844-8FDC-F71CFBFFB01E}"/>
              </a:ext>
            </a:extLst>
          </p:cNvPr>
          <p:cNvSpPr>
            <a:spLocks noGrp="1" noRot="1" noChangeAspect="1" noChangeArrowheads="1" noTextEdit="1"/>
          </p:cNvSpPr>
          <p:nvPr>
            <p:ph type="sldImg"/>
          </p:nvPr>
        </p:nvSpPr>
        <p:spPr>
          <a:xfrm>
            <a:off x="381000" y="685800"/>
            <a:ext cx="6096000" cy="3429000"/>
          </a:xfrm>
          <a:ln/>
        </p:spPr>
      </p:sp>
      <p:sp>
        <p:nvSpPr>
          <p:cNvPr id="182276" name="Rectangle 3">
            <a:extLst>
              <a:ext uri="{FF2B5EF4-FFF2-40B4-BE49-F238E27FC236}">
                <a16:creationId xmlns:a16="http://schemas.microsoft.com/office/drawing/2014/main" id="{7CC38A3D-1C9A-46B6-9E5D-B7BEB34BF218}"/>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92ED9BF2-5BA5-49E3-A8DF-717E95DB55C7}"/>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CFD2FC9-B9B9-4F5F-98EA-125DD34D1E5E}" type="slidenum">
              <a:rPr lang="en-US" altLang="zh-CN">
                <a:latin typeface="Times New Roman" panose="02020603050405020304" pitchFamily="18" charset="0"/>
              </a:rPr>
              <a:pPr/>
              <a:t>7</a:t>
            </a:fld>
            <a:endParaRPr lang="en-US" altLang="zh-CN">
              <a:latin typeface="Times New Roman" panose="02020603050405020304" pitchFamily="18" charset="0"/>
            </a:endParaRPr>
          </a:p>
        </p:txBody>
      </p:sp>
      <p:sp>
        <p:nvSpPr>
          <p:cNvPr id="56323" name="Rectangle 2">
            <a:extLst>
              <a:ext uri="{FF2B5EF4-FFF2-40B4-BE49-F238E27FC236}">
                <a16:creationId xmlns:a16="http://schemas.microsoft.com/office/drawing/2014/main" id="{7A271439-73F3-487B-846C-66D224D504EB}"/>
              </a:ext>
            </a:extLst>
          </p:cNvPr>
          <p:cNvSpPr>
            <a:spLocks noGrp="1" noRot="1" noChangeAspect="1" noChangeArrowheads="1" noTextEdit="1"/>
          </p:cNvSpPr>
          <p:nvPr>
            <p:ph type="sldImg"/>
          </p:nvPr>
        </p:nvSpPr>
        <p:spPr>
          <a:xfrm>
            <a:off x="381000" y="685800"/>
            <a:ext cx="6096000" cy="3429000"/>
          </a:xfrm>
          <a:ln/>
        </p:spPr>
      </p:sp>
      <p:sp>
        <p:nvSpPr>
          <p:cNvPr id="56324" name="Rectangle 3">
            <a:extLst>
              <a:ext uri="{FF2B5EF4-FFF2-40B4-BE49-F238E27FC236}">
                <a16:creationId xmlns:a16="http://schemas.microsoft.com/office/drawing/2014/main" id="{68CAA633-8A9F-4559-9290-EFBAD3202DC0}"/>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a:extLst>
              <a:ext uri="{FF2B5EF4-FFF2-40B4-BE49-F238E27FC236}">
                <a16:creationId xmlns:a16="http://schemas.microsoft.com/office/drawing/2014/main" id="{8BC26A03-A071-4EE7-8E2B-C9A204A1C420}"/>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E034C89-1555-4C4C-9913-8576EC7FC6D5}" type="slidenum">
              <a:rPr lang="en-US" altLang="zh-CN">
                <a:latin typeface="Times New Roman" panose="02020603050405020304" pitchFamily="18" charset="0"/>
              </a:rPr>
              <a:pPr/>
              <a:t>81</a:t>
            </a:fld>
            <a:endParaRPr lang="en-US" altLang="zh-CN">
              <a:latin typeface="Times New Roman" panose="02020603050405020304" pitchFamily="18" charset="0"/>
            </a:endParaRPr>
          </a:p>
        </p:txBody>
      </p:sp>
      <p:sp>
        <p:nvSpPr>
          <p:cNvPr id="184323" name="Rectangle 2">
            <a:extLst>
              <a:ext uri="{FF2B5EF4-FFF2-40B4-BE49-F238E27FC236}">
                <a16:creationId xmlns:a16="http://schemas.microsoft.com/office/drawing/2014/main" id="{2B278E28-0579-4058-A68E-B2295C7F5C1A}"/>
              </a:ext>
            </a:extLst>
          </p:cNvPr>
          <p:cNvSpPr>
            <a:spLocks noGrp="1" noRot="1" noChangeAspect="1" noChangeArrowheads="1" noTextEdit="1"/>
          </p:cNvSpPr>
          <p:nvPr>
            <p:ph type="sldImg"/>
          </p:nvPr>
        </p:nvSpPr>
        <p:spPr>
          <a:xfrm>
            <a:off x="381000" y="685800"/>
            <a:ext cx="6096000" cy="3429000"/>
          </a:xfrm>
          <a:ln/>
        </p:spPr>
      </p:sp>
      <p:sp>
        <p:nvSpPr>
          <p:cNvPr id="184324" name="Rectangle 3">
            <a:extLst>
              <a:ext uri="{FF2B5EF4-FFF2-40B4-BE49-F238E27FC236}">
                <a16:creationId xmlns:a16="http://schemas.microsoft.com/office/drawing/2014/main" id="{D79CE91D-0A5A-4179-84B3-C665B9A933CF}"/>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a:extLst>
              <a:ext uri="{FF2B5EF4-FFF2-40B4-BE49-F238E27FC236}">
                <a16:creationId xmlns:a16="http://schemas.microsoft.com/office/drawing/2014/main" id="{151AB56F-C331-4AB0-88F4-73E256036962}"/>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727547E-B6D5-4C49-9E10-F1529F5E7ED4}" type="slidenum">
              <a:rPr lang="en-US" altLang="zh-CN">
                <a:latin typeface="Times New Roman" panose="02020603050405020304" pitchFamily="18" charset="0"/>
              </a:rPr>
              <a:pPr/>
              <a:t>82</a:t>
            </a:fld>
            <a:endParaRPr lang="en-US" altLang="zh-CN">
              <a:latin typeface="Times New Roman" panose="02020603050405020304" pitchFamily="18" charset="0"/>
            </a:endParaRPr>
          </a:p>
        </p:txBody>
      </p:sp>
      <p:sp>
        <p:nvSpPr>
          <p:cNvPr id="186371" name="Rectangle 2">
            <a:extLst>
              <a:ext uri="{FF2B5EF4-FFF2-40B4-BE49-F238E27FC236}">
                <a16:creationId xmlns:a16="http://schemas.microsoft.com/office/drawing/2014/main" id="{75B1EB83-3B20-4EA2-81EE-193EB06AA992}"/>
              </a:ext>
            </a:extLst>
          </p:cNvPr>
          <p:cNvSpPr>
            <a:spLocks noGrp="1" noRot="1" noChangeAspect="1" noChangeArrowheads="1" noTextEdit="1"/>
          </p:cNvSpPr>
          <p:nvPr>
            <p:ph type="sldImg"/>
          </p:nvPr>
        </p:nvSpPr>
        <p:spPr>
          <a:xfrm>
            <a:off x="381000" y="685800"/>
            <a:ext cx="6096000" cy="3429000"/>
          </a:xfrm>
          <a:ln/>
        </p:spPr>
      </p:sp>
      <p:sp>
        <p:nvSpPr>
          <p:cNvPr id="186372" name="Rectangle 3">
            <a:extLst>
              <a:ext uri="{FF2B5EF4-FFF2-40B4-BE49-F238E27FC236}">
                <a16:creationId xmlns:a16="http://schemas.microsoft.com/office/drawing/2014/main" id="{B1EC13AA-4B85-43F4-8373-0BE96D3798E2}"/>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a:extLst>
              <a:ext uri="{FF2B5EF4-FFF2-40B4-BE49-F238E27FC236}">
                <a16:creationId xmlns:a16="http://schemas.microsoft.com/office/drawing/2014/main" id="{4C556419-6125-473B-AD24-06516E29799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13E88DB-B3C9-4C7B-9D3F-3A42FF81EBE2}" type="slidenum">
              <a:rPr lang="en-US" altLang="zh-CN">
                <a:latin typeface="Times New Roman" panose="02020603050405020304" pitchFamily="18" charset="0"/>
              </a:rPr>
              <a:pPr/>
              <a:t>83</a:t>
            </a:fld>
            <a:endParaRPr lang="en-US" altLang="zh-CN">
              <a:latin typeface="Times New Roman" panose="02020603050405020304" pitchFamily="18" charset="0"/>
            </a:endParaRPr>
          </a:p>
        </p:txBody>
      </p:sp>
      <p:sp>
        <p:nvSpPr>
          <p:cNvPr id="188419" name="Rectangle 2">
            <a:extLst>
              <a:ext uri="{FF2B5EF4-FFF2-40B4-BE49-F238E27FC236}">
                <a16:creationId xmlns:a16="http://schemas.microsoft.com/office/drawing/2014/main" id="{666EB0C4-003C-427B-A37F-4BA8C4E1C617}"/>
              </a:ext>
            </a:extLst>
          </p:cNvPr>
          <p:cNvSpPr>
            <a:spLocks noGrp="1" noRot="1" noChangeAspect="1" noChangeArrowheads="1" noTextEdit="1"/>
          </p:cNvSpPr>
          <p:nvPr>
            <p:ph type="sldImg"/>
          </p:nvPr>
        </p:nvSpPr>
        <p:spPr>
          <a:xfrm>
            <a:off x="381000" y="685800"/>
            <a:ext cx="6096000" cy="3429000"/>
          </a:xfrm>
          <a:ln/>
        </p:spPr>
      </p:sp>
      <p:sp>
        <p:nvSpPr>
          <p:cNvPr id="188420" name="Rectangle 3">
            <a:extLst>
              <a:ext uri="{FF2B5EF4-FFF2-40B4-BE49-F238E27FC236}">
                <a16:creationId xmlns:a16="http://schemas.microsoft.com/office/drawing/2014/main" id="{52172B6C-5B5C-4473-8063-F1CE4F2C79EA}"/>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a:extLst>
              <a:ext uri="{FF2B5EF4-FFF2-40B4-BE49-F238E27FC236}">
                <a16:creationId xmlns:a16="http://schemas.microsoft.com/office/drawing/2014/main" id="{237267CA-D2B9-414A-8072-AA9FE2E8F527}"/>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A867BAA-5F35-493F-949A-25DE6F682D05}" type="slidenum">
              <a:rPr lang="en-US" altLang="zh-CN">
                <a:latin typeface="Times New Roman" panose="02020603050405020304" pitchFamily="18" charset="0"/>
              </a:rPr>
              <a:pPr/>
              <a:t>84</a:t>
            </a:fld>
            <a:endParaRPr lang="en-US" altLang="zh-CN">
              <a:latin typeface="Times New Roman" panose="02020603050405020304" pitchFamily="18" charset="0"/>
            </a:endParaRPr>
          </a:p>
        </p:txBody>
      </p:sp>
      <p:sp>
        <p:nvSpPr>
          <p:cNvPr id="190467" name="Rectangle 2">
            <a:extLst>
              <a:ext uri="{FF2B5EF4-FFF2-40B4-BE49-F238E27FC236}">
                <a16:creationId xmlns:a16="http://schemas.microsoft.com/office/drawing/2014/main" id="{0F7512BC-09EF-43A1-B560-5B4B4213A750}"/>
              </a:ext>
            </a:extLst>
          </p:cNvPr>
          <p:cNvSpPr>
            <a:spLocks noGrp="1" noRot="1" noChangeAspect="1" noChangeArrowheads="1" noTextEdit="1"/>
          </p:cNvSpPr>
          <p:nvPr>
            <p:ph type="sldImg"/>
          </p:nvPr>
        </p:nvSpPr>
        <p:spPr>
          <a:xfrm>
            <a:off x="381000" y="685800"/>
            <a:ext cx="6096000" cy="3429000"/>
          </a:xfrm>
          <a:ln/>
        </p:spPr>
      </p:sp>
      <p:sp>
        <p:nvSpPr>
          <p:cNvPr id="190468" name="Rectangle 3">
            <a:extLst>
              <a:ext uri="{FF2B5EF4-FFF2-40B4-BE49-F238E27FC236}">
                <a16:creationId xmlns:a16="http://schemas.microsoft.com/office/drawing/2014/main" id="{B1FD8503-E042-4D5E-947A-5BDE67B71C4C}"/>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a:extLst>
              <a:ext uri="{FF2B5EF4-FFF2-40B4-BE49-F238E27FC236}">
                <a16:creationId xmlns:a16="http://schemas.microsoft.com/office/drawing/2014/main" id="{E7C1865B-53D1-4B5F-AB14-E8EDF925A041}"/>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1B375A7-554E-43C2-8131-4BFE6FA35125}" type="slidenum">
              <a:rPr lang="en-US" altLang="zh-CN">
                <a:latin typeface="Times New Roman" panose="02020603050405020304" pitchFamily="18" charset="0"/>
              </a:rPr>
              <a:pPr/>
              <a:t>85</a:t>
            </a:fld>
            <a:endParaRPr lang="en-US" altLang="zh-CN">
              <a:latin typeface="Times New Roman" panose="02020603050405020304" pitchFamily="18" charset="0"/>
            </a:endParaRPr>
          </a:p>
        </p:txBody>
      </p:sp>
      <p:sp>
        <p:nvSpPr>
          <p:cNvPr id="192515" name="Rectangle 2">
            <a:extLst>
              <a:ext uri="{FF2B5EF4-FFF2-40B4-BE49-F238E27FC236}">
                <a16:creationId xmlns:a16="http://schemas.microsoft.com/office/drawing/2014/main" id="{2BC8A194-1836-4978-B54F-8D7656D0643B}"/>
              </a:ext>
            </a:extLst>
          </p:cNvPr>
          <p:cNvSpPr>
            <a:spLocks noGrp="1" noRot="1" noChangeAspect="1" noChangeArrowheads="1" noTextEdit="1"/>
          </p:cNvSpPr>
          <p:nvPr>
            <p:ph type="sldImg"/>
          </p:nvPr>
        </p:nvSpPr>
        <p:spPr>
          <a:xfrm>
            <a:off x="381000" y="685800"/>
            <a:ext cx="6096000" cy="3429000"/>
          </a:xfrm>
          <a:ln/>
        </p:spPr>
      </p:sp>
      <p:sp>
        <p:nvSpPr>
          <p:cNvPr id="192516" name="Rectangle 3">
            <a:extLst>
              <a:ext uri="{FF2B5EF4-FFF2-40B4-BE49-F238E27FC236}">
                <a16:creationId xmlns:a16="http://schemas.microsoft.com/office/drawing/2014/main" id="{20344FAF-8327-415E-B711-69F768794401}"/>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a:extLst>
              <a:ext uri="{FF2B5EF4-FFF2-40B4-BE49-F238E27FC236}">
                <a16:creationId xmlns:a16="http://schemas.microsoft.com/office/drawing/2014/main" id="{EE19F627-69D1-4154-8B36-68967DC160BA}"/>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5914B3C-5DE4-417A-BA01-EC805FED906E}" type="slidenum">
              <a:rPr lang="en-US" altLang="zh-CN">
                <a:latin typeface="Times New Roman" panose="02020603050405020304" pitchFamily="18" charset="0"/>
              </a:rPr>
              <a:pPr/>
              <a:t>89</a:t>
            </a:fld>
            <a:endParaRPr lang="en-US" altLang="zh-CN">
              <a:latin typeface="Times New Roman" panose="02020603050405020304" pitchFamily="18" charset="0"/>
            </a:endParaRPr>
          </a:p>
        </p:txBody>
      </p:sp>
      <p:sp>
        <p:nvSpPr>
          <p:cNvPr id="195587" name="Rectangle 2">
            <a:extLst>
              <a:ext uri="{FF2B5EF4-FFF2-40B4-BE49-F238E27FC236}">
                <a16:creationId xmlns:a16="http://schemas.microsoft.com/office/drawing/2014/main" id="{D1722183-F2D4-4205-8E92-4BDEA7C57176}"/>
              </a:ext>
            </a:extLst>
          </p:cNvPr>
          <p:cNvSpPr>
            <a:spLocks noGrp="1" noRot="1" noChangeAspect="1" noChangeArrowheads="1" noTextEdit="1"/>
          </p:cNvSpPr>
          <p:nvPr>
            <p:ph type="sldImg"/>
          </p:nvPr>
        </p:nvSpPr>
        <p:spPr>
          <a:xfrm>
            <a:off x="381000" y="685800"/>
            <a:ext cx="6096000" cy="3429000"/>
          </a:xfrm>
          <a:ln/>
        </p:spPr>
      </p:sp>
      <p:sp>
        <p:nvSpPr>
          <p:cNvPr id="195588" name="Rectangle 3">
            <a:extLst>
              <a:ext uri="{FF2B5EF4-FFF2-40B4-BE49-F238E27FC236}">
                <a16:creationId xmlns:a16="http://schemas.microsoft.com/office/drawing/2014/main" id="{242FE214-68DE-4C78-AC09-25F870CFBF56}"/>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a:extLst>
              <a:ext uri="{FF2B5EF4-FFF2-40B4-BE49-F238E27FC236}">
                <a16:creationId xmlns:a16="http://schemas.microsoft.com/office/drawing/2014/main" id="{E36F6267-8FCF-41A9-B821-9B466C0730E6}"/>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06725D4-0250-44DC-80D3-AC9DD68D732B}" type="slidenum">
              <a:rPr lang="en-US" altLang="zh-CN">
                <a:latin typeface="Times New Roman" panose="02020603050405020304" pitchFamily="18" charset="0"/>
              </a:rPr>
              <a:pPr/>
              <a:t>90</a:t>
            </a:fld>
            <a:endParaRPr lang="en-US" altLang="zh-CN">
              <a:latin typeface="Times New Roman" panose="02020603050405020304" pitchFamily="18" charset="0"/>
            </a:endParaRPr>
          </a:p>
        </p:txBody>
      </p:sp>
      <p:sp>
        <p:nvSpPr>
          <p:cNvPr id="197635" name="Rectangle 2">
            <a:extLst>
              <a:ext uri="{FF2B5EF4-FFF2-40B4-BE49-F238E27FC236}">
                <a16:creationId xmlns:a16="http://schemas.microsoft.com/office/drawing/2014/main" id="{FC663A4D-D783-4F37-8D58-F856D518AA55}"/>
              </a:ext>
            </a:extLst>
          </p:cNvPr>
          <p:cNvSpPr>
            <a:spLocks noGrp="1" noRot="1" noChangeAspect="1" noChangeArrowheads="1" noTextEdit="1"/>
          </p:cNvSpPr>
          <p:nvPr>
            <p:ph type="sldImg"/>
          </p:nvPr>
        </p:nvSpPr>
        <p:spPr>
          <a:xfrm>
            <a:off x="381000" y="685800"/>
            <a:ext cx="6096000" cy="3429000"/>
          </a:xfrm>
          <a:ln/>
        </p:spPr>
      </p:sp>
      <p:sp>
        <p:nvSpPr>
          <p:cNvPr id="197636" name="Rectangle 3">
            <a:extLst>
              <a:ext uri="{FF2B5EF4-FFF2-40B4-BE49-F238E27FC236}">
                <a16:creationId xmlns:a16="http://schemas.microsoft.com/office/drawing/2014/main" id="{4128A278-3C01-423D-B8CE-4D9FB07D3086}"/>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a:extLst>
              <a:ext uri="{FF2B5EF4-FFF2-40B4-BE49-F238E27FC236}">
                <a16:creationId xmlns:a16="http://schemas.microsoft.com/office/drawing/2014/main" id="{1CF2A74D-DCE3-4A4C-B7B7-4D778BED05C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B6A5B4-B546-4AC0-8294-14EC131175A1}" type="slidenum">
              <a:rPr lang="en-US" altLang="zh-CN">
                <a:latin typeface="Times New Roman" panose="02020603050405020304" pitchFamily="18" charset="0"/>
              </a:rPr>
              <a:pPr/>
              <a:t>91</a:t>
            </a:fld>
            <a:endParaRPr lang="en-US" altLang="zh-CN">
              <a:latin typeface="Times New Roman" panose="02020603050405020304" pitchFamily="18" charset="0"/>
            </a:endParaRPr>
          </a:p>
        </p:txBody>
      </p:sp>
      <p:sp>
        <p:nvSpPr>
          <p:cNvPr id="199683" name="Rectangle 2">
            <a:extLst>
              <a:ext uri="{FF2B5EF4-FFF2-40B4-BE49-F238E27FC236}">
                <a16:creationId xmlns:a16="http://schemas.microsoft.com/office/drawing/2014/main" id="{5B5B3D20-2A69-46B5-A326-29690164F3EA}"/>
              </a:ext>
            </a:extLst>
          </p:cNvPr>
          <p:cNvSpPr>
            <a:spLocks noGrp="1" noRot="1" noChangeAspect="1" noChangeArrowheads="1" noTextEdit="1"/>
          </p:cNvSpPr>
          <p:nvPr>
            <p:ph type="sldImg"/>
          </p:nvPr>
        </p:nvSpPr>
        <p:spPr>
          <a:xfrm>
            <a:off x="381000" y="685800"/>
            <a:ext cx="6096000" cy="3429000"/>
          </a:xfrm>
          <a:ln/>
        </p:spPr>
      </p:sp>
      <p:sp>
        <p:nvSpPr>
          <p:cNvPr id="199684" name="Rectangle 3">
            <a:extLst>
              <a:ext uri="{FF2B5EF4-FFF2-40B4-BE49-F238E27FC236}">
                <a16:creationId xmlns:a16="http://schemas.microsoft.com/office/drawing/2014/main" id="{C919C5A0-191C-4C10-8D68-C1463209BC52}"/>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a:extLst>
              <a:ext uri="{FF2B5EF4-FFF2-40B4-BE49-F238E27FC236}">
                <a16:creationId xmlns:a16="http://schemas.microsoft.com/office/drawing/2014/main" id="{B7C0EBEF-7123-4AED-9781-2EF4FD481CF0}"/>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A9766F6-A22B-41E6-905F-1ECB17B6C05D}" type="slidenum">
              <a:rPr lang="en-US" altLang="zh-CN">
                <a:latin typeface="Times New Roman" panose="02020603050405020304" pitchFamily="18" charset="0"/>
              </a:rPr>
              <a:pPr/>
              <a:t>92</a:t>
            </a:fld>
            <a:endParaRPr lang="en-US" altLang="zh-CN">
              <a:latin typeface="Times New Roman" panose="02020603050405020304" pitchFamily="18" charset="0"/>
            </a:endParaRPr>
          </a:p>
        </p:txBody>
      </p:sp>
      <p:sp>
        <p:nvSpPr>
          <p:cNvPr id="201731" name="Rectangle 2">
            <a:extLst>
              <a:ext uri="{FF2B5EF4-FFF2-40B4-BE49-F238E27FC236}">
                <a16:creationId xmlns:a16="http://schemas.microsoft.com/office/drawing/2014/main" id="{EB524F0B-9955-471E-9B5B-98F8FDAD8B89}"/>
              </a:ext>
            </a:extLst>
          </p:cNvPr>
          <p:cNvSpPr>
            <a:spLocks noGrp="1" noRot="1" noChangeAspect="1" noChangeArrowheads="1" noTextEdit="1"/>
          </p:cNvSpPr>
          <p:nvPr>
            <p:ph type="sldImg"/>
          </p:nvPr>
        </p:nvSpPr>
        <p:spPr>
          <a:xfrm>
            <a:off x="381000" y="685800"/>
            <a:ext cx="6096000" cy="3429000"/>
          </a:xfrm>
          <a:ln/>
        </p:spPr>
      </p:sp>
      <p:sp>
        <p:nvSpPr>
          <p:cNvPr id="201732" name="Rectangle 3">
            <a:extLst>
              <a:ext uri="{FF2B5EF4-FFF2-40B4-BE49-F238E27FC236}">
                <a16:creationId xmlns:a16="http://schemas.microsoft.com/office/drawing/2014/main" id="{E41109E9-89BD-426E-AA93-4F9A2BF44F9B}"/>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a:extLst>
              <a:ext uri="{FF2B5EF4-FFF2-40B4-BE49-F238E27FC236}">
                <a16:creationId xmlns:a16="http://schemas.microsoft.com/office/drawing/2014/main" id="{52283B2A-4EC2-45CC-A869-DA9F82D6512E}"/>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BC91DB4-0B51-479D-BA5A-2B11860F1C49}" type="slidenum">
              <a:rPr lang="en-US" altLang="zh-CN">
                <a:latin typeface="Times New Roman" panose="02020603050405020304" pitchFamily="18" charset="0"/>
              </a:rPr>
              <a:pPr/>
              <a:t>94</a:t>
            </a:fld>
            <a:endParaRPr lang="en-US" altLang="zh-CN">
              <a:latin typeface="Times New Roman" panose="02020603050405020304" pitchFamily="18" charset="0"/>
            </a:endParaRPr>
          </a:p>
        </p:txBody>
      </p:sp>
      <p:sp>
        <p:nvSpPr>
          <p:cNvPr id="204803" name="Rectangle 2">
            <a:extLst>
              <a:ext uri="{FF2B5EF4-FFF2-40B4-BE49-F238E27FC236}">
                <a16:creationId xmlns:a16="http://schemas.microsoft.com/office/drawing/2014/main" id="{5F2386EE-A0FE-4C12-BDBE-E81397ED3DBC}"/>
              </a:ext>
            </a:extLst>
          </p:cNvPr>
          <p:cNvSpPr>
            <a:spLocks noGrp="1" noRot="1" noChangeAspect="1" noChangeArrowheads="1" noTextEdit="1"/>
          </p:cNvSpPr>
          <p:nvPr>
            <p:ph type="sldImg"/>
          </p:nvPr>
        </p:nvSpPr>
        <p:spPr>
          <a:xfrm>
            <a:off x="381000" y="685800"/>
            <a:ext cx="6096000" cy="3429000"/>
          </a:xfrm>
          <a:ln/>
        </p:spPr>
      </p:sp>
      <p:sp>
        <p:nvSpPr>
          <p:cNvPr id="204804" name="Rectangle 3">
            <a:extLst>
              <a:ext uri="{FF2B5EF4-FFF2-40B4-BE49-F238E27FC236}">
                <a16:creationId xmlns:a16="http://schemas.microsoft.com/office/drawing/2014/main" id="{90B418B5-E13D-42E9-A6F5-C1DC8A3C64F0}"/>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881D4E5F-C4A7-44CC-8046-631EAE71EC12}"/>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16D5FC3-5E65-44F9-A1E6-3DDE5886E111}" type="slidenum">
              <a:rPr lang="en-US" altLang="zh-CN">
                <a:latin typeface="Times New Roman" panose="02020603050405020304" pitchFamily="18" charset="0"/>
              </a:rPr>
              <a:pPr/>
              <a:t>9</a:t>
            </a:fld>
            <a:endParaRPr lang="en-US" altLang="zh-CN">
              <a:latin typeface="Times New Roman" panose="02020603050405020304" pitchFamily="18" charset="0"/>
            </a:endParaRPr>
          </a:p>
        </p:txBody>
      </p:sp>
      <p:sp>
        <p:nvSpPr>
          <p:cNvPr id="59395" name="Rectangle 2">
            <a:extLst>
              <a:ext uri="{FF2B5EF4-FFF2-40B4-BE49-F238E27FC236}">
                <a16:creationId xmlns:a16="http://schemas.microsoft.com/office/drawing/2014/main" id="{9BA1AF4F-CD1C-4EEB-B0C9-F6E76A262E12}"/>
              </a:ext>
            </a:extLst>
          </p:cNvPr>
          <p:cNvSpPr>
            <a:spLocks noGrp="1" noRot="1" noChangeAspect="1" noChangeArrowheads="1" noTextEdit="1"/>
          </p:cNvSpPr>
          <p:nvPr>
            <p:ph type="sldImg"/>
          </p:nvPr>
        </p:nvSpPr>
        <p:spPr>
          <a:xfrm>
            <a:off x="381000" y="685800"/>
            <a:ext cx="6096000" cy="3429000"/>
          </a:xfrm>
          <a:ln/>
        </p:spPr>
      </p:sp>
      <p:sp>
        <p:nvSpPr>
          <p:cNvPr id="59396" name="Rectangle 3">
            <a:extLst>
              <a:ext uri="{FF2B5EF4-FFF2-40B4-BE49-F238E27FC236}">
                <a16:creationId xmlns:a16="http://schemas.microsoft.com/office/drawing/2014/main" id="{17B1C547-F306-4B55-A042-6479ED568E1C}"/>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a:extLst>
              <a:ext uri="{FF2B5EF4-FFF2-40B4-BE49-F238E27FC236}">
                <a16:creationId xmlns:a16="http://schemas.microsoft.com/office/drawing/2014/main" id="{80D18959-8DF5-4716-9849-A2107344EECE}"/>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CB3F8A4-BABA-4A11-A28F-C1E588B4A598}" type="slidenum">
              <a:rPr lang="en-US" altLang="zh-CN">
                <a:latin typeface="Times New Roman" panose="02020603050405020304" pitchFamily="18" charset="0"/>
              </a:rPr>
              <a:pPr/>
              <a:t>96</a:t>
            </a:fld>
            <a:endParaRPr lang="en-US" altLang="zh-CN">
              <a:latin typeface="Times New Roman" panose="02020603050405020304" pitchFamily="18" charset="0"/>
            </a:endParaRPr>
          </a:p>
        </p:txBody>
      </p:sp>
      <p:sp>
        <p:nvSpPr>
          <p:cNvPr id="207875" name="Rectangle 2">
            <a:extLst>
              <a:ext uri="{FF2B5EF4-FFF2-40B4-BE49-F238E27FC236}">
                <a16:creationId xmlns:a16="http://schemas.microsoft.com/office/drawing/2014/main" id="{45B7D5E5-5DE6-4E87-910A-29BB25E4ED8E}"/>
              </a:ext>
            </a:extLst>
          </p:cNvPr>
          <p:cNvSpPr>
            <a:spLocks noGrp="1" noRot="1" noChangeAspect="1" noChangeArrowheads="1" noTextEdit="1"/>
          </p:cNvSpPr>
          <p:nvPr>
            <p:ph type="sldImg"/>
          </p:nvPr>
        </p:nvSpPr>
        <p:spPr>
          <a:xfrm>
            <a:off x="381000" y="685800"/>
            <a:ext cx="6096000" cy="3429000"/>
          </a:xfrm>
          <a:ln/>
        </p:spPr>
      </p:sp>
      <p:sp>
        <p:nvSpPr>
          <p:cNvPr id="207876" name="Rectangle 3">
            <a:extLst>
              <a:ext uri="{FF2B5EF4-FFF2-40B4-BE49-F238E27FC236}">
                <a16:creationId xmlns:a16="http://schemas.microsoft.com/office/drawing/2014/main" id="{FDC0D2A5-BCDB-42FD-AFA7-207C0BACEEEE}"/>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a:extLst>
              <a:ext uri="{FF2B5EF4-FFF2-40B4-BE49-F238E27FC236}">
                <a16:creationId xmlns:a16="http://schemas.microsoft.com/office/drawing/2014/main" id="{1BF78BCE-FB96-4BFC-8406-57C934CF905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A909587-48AC-479C-9FA6-12A9A1912987}" type="slidenum">
              <a:rPr lang="en-US" altLang="zh-CN">
                <a:latin typeface="Times New Roman" panose="02020603050405020304" pitchFamily="18" charset="0"/>
              </a:rPr>
              <a:pPr/>
              <a:t>97</a:t>
            </a:fld>
            <a:endParaRPr lang="en-US" altLang="zh-CN">
              <a:latin typeface="Times New Roman" panose="02020603050405020304" pitchFamily="18" charset="0"/>
            </a:endParaRPr>
          </a:p>
        </p:txBody>
      </p:sp>
      <p:sp>
        <p:nvSpPr>
          <p:cNvPr id="209923" name="Rectangle 2">
            <a:extLst>
              <a:ext uri="{FF2B5EF4-FFF2-40B4-BE49-F238E27FC236}">
                <a16:creationId xmlns:a16="http://schemas.microsoft.com/office/drawing/2014/main" id="{B0E26F38-2787-4C33-9681-BF47574CA8E4}"/>
              </a:ext>
            </a:extLst>
          </p:cNvPr>
          <p:cNvSpPr>
            <a:spLocks noGrp="1" noRot="1" noChangeAspect="1" noChangeArrowheads="1" noTextEdit="1"/>
          </p:cNvSpPr>
          <p:nvPr>
            <p:ph type="sldImg"/>
          </p:nvPr>
        </p:nvSpPr>
        <p:spPr>
          <a:xfrm>
            <a:off x="381000" y="685800"/>
            <a:ext cx="6096000" cy="3429000"/>
          </a:xfrm>
          <a:ln/>
        </p:spPr>
      </p:sp>
      <p:sp>
        <p:nvSpPr>
          <p:cNvPr id="209924" name="Rectangle 3">
            <a:extLst>
              <a:ext uri="{FF2B5EF4-FFF2-40B4-BE49-F238E27FC236}">
                <a16:creationId xmlns:a16="http://schemas.microsoft.com/office/drawing/2014/main" id="{1EC6AABE-B9D7-466D-B7AC-C9AB98DB10CD}"/>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a:extLst>
              <a:ext uri="{FF2B5EF4-FFF2-40B4-BE49-F238E27FC236}">
                <a16:creationId xmlns:a16="http://schemas.microsoft.com/office/drawing/2014/main" id="{BF6045B1-D727-4F45-A954-6D20DD0BA234}"/>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86ECA6B-6FD2-42A4-A061-C22029F27839}" type="slidenum">
              <a:rPr lang="en-US" altLang="zh-CN">
                <a:latin typeface="Times New Roman" panose="02020603050405020304" pitchFamily="18" charset="0"/>
              </a:rPr>
              <a:pPr/>
              <a:t>100</a:t>
            </a:fld>
            <a:endParaRPr lang="en-US" altLang="zh-CN">
              <a:latin typeface="Times New Roman" panose="02020603050405020304" pitchFamily="18" charset="0"/>
            </a:endParaRPr>
          </a:p>
        </p:txBody>
      </p:sp>
      <p:sp>
        <p:nvSpPr>
          <p:cNvPr id="214019" name="Rectangle 2">
            <a:extLst>
              <a:ext uri="{FF2B5EF4-FFF2-40B4-BE49-F238E27FC236}">
                <a16:creationId xmlns:a16="http://schemas.microsoft.com/office/drawing/2014/main" id="{4BFA96AB-21BB-4705-84C0-2024638D2A00}"/>
              </a:ext>
            </a:extLst>
          </p:cNvPr>
          <p:cNvSpPr>
            <a:spLocks noGrp="1" noRot="1" noChangeAspect="1" noChangeArrowheads="1" noTextEdit="1"/>
          </p:cNvSpPr>
          <p:nvPr>
            <p:ph type="sldImg"/>
          </p:nvPr>
        </p:nvSpPr>
        <p:spPr>
          <a:xfrm>
            <a:off x="381000" y="685800"/>
            <a:ext cx="6096000" cy="3429000"/>
          </a:xfrm>
          <a:ln/>
        </p:spPr>
      </p:sp>
      <p:sp>
        <p:nvSpPr>
          <p:cNvPr id="214020" name="Rectangle 3">
            <a:extLst>
              <a:ext uri="{FF2B5EF4-FFF2-40B4-BE49-F238E27FC236}">
                <a16:creationId xmlns:a16="http://schemas.microsoft.com/office/drawing/2014/main" id="{9E3CAC9F-C683-4CCB-B11C-7DEDA0CA755D}"/>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a:extLst>
              <a:ext uri="{FF2B5EF4-FFF2-40B4-BE49-F238E27FC236}">
                <a16:creationId xmlns:a16="http://schemas.microsoft.com/office/drawing/2014/main" id="{EA5CFB40-30C5-4B00-B6C7-DAE673F5A673}"/>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A1413CD-87BC-4620-AC7B-4AD5955B9456}" type="slidenum">
              <a:rPr lang="en-US" altLang="zh-CN">
                <a:latin typeface="Times New Roman" panose="02020603050405020304" pitchFamily="18" charset="0"/>
              </a:rPr>
              <a:pPr/>
              <a:t>101</a:t>
            </a:fld>
            <a:endParaRPr lang="en-US" altLang="zh-CN">
              <a:latin typeface="Times New Roman" panose="02020603050405020304" pitchFamily="18" charset="0"/>
            </a:endParaRPr>
          </a:p>
        </p:txBody>
      </p:sp>
      <p:sp>
        <p:nvSpPr>
          <p:cNvPr id="216067" name="Rectangle 2">
            <a:extLst>
              <a:ext uri="{FF2B5EF4-FFF2-40B4-BE49-F238E27FC236}">
                <a16:creationId xmlns:a16="http://schemas.microsoft.com/office/drawing/2014/main" id="{7646E124-8930-4923-864A-2800DE774E7E}"/>
              </a:ext>
            </a:extLst>
          </p:cNvPr>
          <p:cNvSpPr>
            <a:spLocks noGrp="1" noRot="1" noChangeAspect="1" noChangeArrowheads="1" noTextEdit="1"/>
          </p:cNvSpPr>
          <p:nvPr>
            <p:ph type="sldImg"/>
          </p:nvPr>
        </p:nvSpPr>
        <p:spPr>
          <a:xfrm>
            <a:off x="381000" y="685800"/>
            <a:ext cx="6096000" cy="3429000"/>
          </a:xfrm>
          <a:ln/>
        </p:spPr>
      </p:sp>
      <p:sp>
        <p:nvSpPr>
          <p:cNvPr id="216068" name="Rectangle 3">
            <a:extLst>
              <a:ext uri="{FF2B5EF4-FFF2-40B4-BE49-F238E27FC236}">
                <a16:creationId xmlns:a16="http://schemas.microsoft.com/office/drawing/2014/main" id="{E13F04E6-5AD7-4BEF-9066-581E938D7289}"/>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a:extLst>
              <a:ext uri="{FF2B5EF4-FFF2-40B4-BE49-F238E27FC236}">
                <a16:creationId xmlns:a16="http://schemas.microsoft.com/office/drawing/2014/main" id="{811FE45F-C345-4CC4-B3F3-81A0016D132A}"/>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06CFB71-25E3-4628-A67B-3935A877EF27}" type="slidenum">
              <a:rPr lang="en-US" altLang="zh-CN">
                <a:latin typeface="Times New Roman" panose="02020603050405020304" pitchFamily="18" charset="0"/>
              </a:rPr>
              <a:pPr/>
              <a:t>102</a:t>
            </a:fld>
            <a:endParaRPr lang="en-US" altLang="zh-CN">
              <a:latin typeface="Times New Roman" panose="02020603050405020304" pitchFamily="18" charset="0"/>
            </a:endParaRPr>
          </a:p>
        </p:txBody>
      </p:sp>
      <p:sp>
        <p:nvSpPr>
          <p:cNvPr id="218115" name="Rectangle 2">
            <a:extLst>
              <a:ext uri="{FF2B5EF4-FFF2-40B4-BE49-F238E27FC236}">
                <a16:creationId xmlns:a16="http://schemas.microsoft.com/office/drawing/2014/main" id="{3E4C26B1-A733-4FF7-8B4F-08FA518ACCA3}"/>
              </a:ext>
            </a:extLst>
          </p:cNvPr>
          <p:cNvSpPr>
            <a:spLocks noGrp="1" noRot="1" noChangeAspect="1" noChangeArrowheads="1" noTextEdit="1"/>
          </p:cNvSpPr>
          <p:nvPr>
            <p:ph type="sldImg"/>
          </p:nvPr>
        </p:nvSpPr>
        <p:spPr>
          <a:xfrm>
            <a:off x="381000" y="685800"/>
            <a:ext cx="6096000" cy="3429000"/>
          </a:xfrm>
          <a:ln/>
        </p:spPr>
      </p:sp>
      <p:sp>
        <p:nvSpPr>
          <p:cNvPr id="218116" name="Rectangle 3">
            <a:extLst>
              <a:ext uri="{FF2B5EF4-FFF2-40B4-BE49-F238E27FC236}">
                <a16:creationId xmlns:a16="http://schemas.microsoft.com/office/drawing/2014/main" id="{797A9804-8268-4BE5-A4B3-A36C875CBDFA}"/>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a:extLst>
              <a:ext uri="{FF2B5EF4-FFF2-40B4-BE49-F238E27FC236}">
                <a16:creationId xmlns:a16="http://schemas.microsoft.com/office/drawing/2014/main" id="{1AAFE372-B9B7-47F8-9DEB-BA630DEBCAD0}"/>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3716F43-4C9D-4153-91A0-64DA59B1B20B}" type="slidenum">
              <a:rPr lang="en-US" altLang="zh-CN">
                <a:latin typeface="Times New Roman" panose="02020603050405020304" pitchFamily="18" charset="0"/>
              </a:rPr>
              <a:pPr/>
              <a:t>103</a:t>
            </a:fld>
            <a:endParaRPr lang="en-US" altLang="zh-CN">
              <a:latin typeface="Times New Roman" panose="02020603050405020304" pitchFamily="18" charset="0"/>
            </a:endParaRPr>
          </a:p>
        </p:txBody>
      </p:sp>
      <p:sp>
        <p:nvSpPr>
          <p:cNvPr id="220163" name="Rectangle 2">
            <a:extLst>
              <a:ext uri="{FF2B5EF4-FFF2-40B4-BE49-F238E27FC236}">
                <a16:creationId xmlns:a16="http://schemas.microsoft.com/office/drawing/2014/main" id="{05F62E05-32E0-4910-9C72-BEBC9C75EC20}"/>
              </a:ext>
            </a:extLst>
          </p:cNvPr>
          <p:cNvSpPr>
            <a:spLocks noGrp="1" noRot="1" noChangeAspect="1" noChangeArrowheads="1" noTextEdit="1"/>
          </p:cNvSpPr>
          <p:nvPr>
            <p:ph type="sldImg"/>
          </p:nvPr>
        </p:nvSpPr>
        <p:spPr>
          <a:xfrm>
            <a:off x="381000" y="685800"/>
            <a:ext cx="6096000" cy="3429000"/>
          </a:xfrm>
          <a:ln/>
        </p:spPr>
      </p:sp>
      <p:sp>
        <p:nvSpPr>
          <p:cNvPr id="220164" name="Rectangle 3">
            <a:extLst>
              <a:ext uri="{FF2B5EF4-FFF2-40B4-BE49-F238E27FC236}">
                <a16:creationId xmlns:a16="http://schemas.microsoft.com/office/drawing/2014/main" id="{020E7030-DFA8-46E1-9D95-ECDBBFA54109}"/>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a:extLst>
              <a:ext uri="{FF2B5EF4-FFF2-40B4-BE49-F238E27FC236}">
                <a16:creationId xmlns:a16="http://schemas.microsoft.com/office/drawing/2014/main" id="{09A3CB01-1801-4713-8E99-A41B422FAAB0}"/>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9282D61-814C-4EFE-9D1C-4170E1064D85}" type="slidenum">
              <a:rPr lang="en-US" altLang="zh-CN">
                <a:latin typeface="Times New Roman" panose="02020603050405020304" pitchFamily="18" charset="0"/>
              </a:rPr>
              <a:pPr/>
              <a:t>105</a:t>
            </a:fld>
            <a:endParaRPr lang="en-US" altLang="zh-CN">
              <a:latin typeface="Times New Roman" panose="02020603050405020304" pitchFamily="18" charset="0"/>
            </a:endParaRPr>
          </a:p>
        </p:txBody>
      </p:sp>
      <p:sp>
        <p:nvSpPr>
          <p:cNvPr id="223235" name="Rectangle 2">
            <a:extLst>
              <a:ext uri="{FF2B5EF4-FFF2-40B4-BE49-F238E27FC236}">
                <a16:creationId xmlns:a16="http://schemas.microsoft.com/office/drawing/2014/main" id="{02A68EAE-18F6-4329-84B2-DF46EFC80247}"/>
              </a:ext>
            </a:extLst>
          </p:cNvPr>
          <p:cNvSpPr>
            <a:spLocks noGrp="1" noRot="1" noChangeAspect="1" noChangeArrowheads="1" noTextEdit="1"/>
          </p:cNvSpPr>
          <p:nvPr>
            <p:ph type="sldImg"/>
          </p:nvPr>
        </p:nvSpPr>
        <p:spPr>
          <a:xfrm>
            <a:off x="381000" y="685800"/>
            <a:ext cx="6096000" cy="3429000"/>
          </a:xfrm>
          <a:ln/>
        </p:spPr>
      </p:sp>
      <p:sp>
        <p:nvSpPr>
          <p:cNvPr id="223236" name="Rectangle 3">
            <a:extLst>
              <a:ext uri="{FF2B5EF4-FFF2-40B4-BE49-F238E27FC236}">
                <a16:creationId xmlns:a16="http://schemas.microsoft.com/office/drawing/2014/main" id="{1D3EB8A3-ED5A-4AAE-8313-9986C77E9C80}"/>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a:extLst>
              <a:ext uri="{FF2B5EF4-FFF2-40B4-BE49-F238E27FC236}">
                <a16:creationId xmlns:a16="http://schemas.microsoft.com/office/drawing/2014/main" id="{C150B789-49F6-48B4-9988-0FEA95D66528}"/>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68299E4-095E-44E4-BA88-367797C10F77}" type="slidenum">
              <a:rPr lang="en-US" altLang="zh-CN">
                <a:latin typeface="Times New Roman" panose="02020603050405020304" pitchFamily="18" charset="0"/>
              </a:rPr>
              <a:pPr/>
              <a:t>107</a:t>
            </a:fld>
            <a:endParaRPr lang="en-US" altLang="zh-CN">
              <a:latin typeface="Times New Roman" panose="02020603050405020304" pitchFamily="18" charset="0"/>
            </a:endParaRPr>
          </a:p>
        </p:txBody>
      </p:sp>
      <p:sp>
        <p:nvSpPr>
          <p:cNvPr id="226307" name="Rectangle 2">
            <a:extLst>
              <a:ext uri="{FF2B5EF4-FFF2-40B4-BE49-F238E27FC236}">
                <a16:creationId xmlns:a16="http://schemas.microsoft.com/office/drawing/2014/main" id="{301370E3-4EF4-48D4-A6AC-A84B9BFA3A09}"/>
              </a:ext>
            </a:extLst>
          </p:cNvPr>
          <p:cNvSpPr>
            <a:spLocks noGrp="1" noRot="1" noChangeAspect="1" noChangeArrowheads="1" noTextEdit="1"/>
          </p:cNvSpPr>
          <p:nvPr>
            <p:ph type="sldImg"/>
          </p:nvPr>
        </p:nvSpPr>
        <p:spPr>
          <a:xfrm>
            <a:off x="381000" y="685800"/>
            <a:ext cx="6096000" cy="3429000"/>
          </a:xfrm>
          <a:ln/>
        </p:spPr>
      </p:sp>
      <p:sp>
        <p:nvSpPr>
          <p:cNvPr id="226308" name="Rectangle 3">
            <a:extLst>
              <a:ext uri="{FF2B5EF4-FFF2-40B4-BE49-F238E27FC236}">
                <a16:creationId xmlns:a16="http://schemas.microsoft.com/office/drawing/2014/main" id="{437180FA-746F-499D-9FC1-5B8452205CC6}"/>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a:extLst>
              <a:ext uri="{FF2B5EF4-FFF2-40B4-BE49-F238E27FC236}">
                <a16:creationId xmlns:a16="http://schemas.microsoft.com/office/drawing/2014/main" id="{18D7B075-2967-448A-A637-89A57FD8A1B6}"/>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08755D0-0523-4E69-87A1-7A3349A4387A}" type="slidenum">
              <a:rPr lang="en-US" altLang="zh-CN">
                <a:latin typeface="Times New Roman" panose="02020603050405020304" pitchFamily="18" charset="0"/>
              </a:rPr>
              <a:pPr/>
              <a:t>109</a:t>
            </a:fld>
            <a:endParaRPr lang="en-US" altLang="zh-CN">
              <a:latin typeface="Times New Roman" panose="02020603050405020304" pitchFamily="18" charset="0"/>
            </a:endParaRPr>
          </a:p>
        </p:txBody>
      </p:sp>
      <p:sp>
        <p:nvSpPr>
          <p:cNvPr id="229379" name="Rectangle 2">
            <a:extLst>
              <a:ext uri="{FF2B5EF4-FFF2-40B4-BE49-F238E27FC236}">
                <a16:creationId xmlns:a16="http://schemas.microsoft.com/office/drawing/2014/main" id="{A1FD3564-2C3B-4DA8-B521-7BB3A77CDBF8}"/>
              </a:ext>
            </a:extLst>
          </p:cNvPr>
          <p:cNvSpPr>
            <a:spLocks noGrp="1" noRot="1" noChangeAspect="1" noChangeArrowheads="1" noTextEdit="1"/>
          </p:cNvSpPr>
          <p:nvPr>
            <p:ph type="sldImg"/>
          </p:nvPr>
        </p:nvSpPr>
        <p:spPr>
          <a:xfrm>
            <a:off x="381000" y="685800"/>
            <a:ext cx="6096000" cy="3429000"/>
          </a:xfrm>
          <a:ln/>
        </p:spPr>
      </p:sp>
      <p:sp>
        <p:nvSpPr>
          <p:cNvPr id="229380" name="Rectangle 3">
            <a:extLst>
              <a:ext uri="{FF2B5EF4-FFF2-40B4-BE49-F238E27FC236}">
                <a16:creationId xmlns:a16="http://schemas.microsoft.com/office/drawing/2014/main" id="{0C846EA4-FC4A-441F-ADB8-CB7ED22079E5}"/>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a:extLst>
              <a:ext uri="{FF2B5EF4-FFF2-40B4-BE49-F238E27FC236}">
                <a16:creationId xmlns:a16="http://schemas.microsoft.com/office/drawing/2014/main" id="{0FBFEF8A-35B8-4740-AF92-1ECF480F6899}"/>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D5ED5C9-F4A8-4A68-AE6E-54AE6FF5D31A}" type="slidenum">
              <a:rPr lang="en-US" altLang="zh-CN">
                <a:latin typeface="Times New Roman" panose="02020603050405020304" pitchFamily="18" charset="0"/>
              </a:rPr>
              <a:pPr/>
              <a:t>110</a:t>
            </a:fld>
            <a:endParaRPr lang="en-US" altLang="zh-CN">
              <a:latin typeface="Times New Roman" panose="02020603050405020304" pitchFamily="18" charset="0"/>
            </a:endParaRPr>
          </a:p>
        </p:txBody>
      </p:sp>
      <p:sp>
        <p:nvSpPr>
          <p:cNvPr id="231427" name="Rectangle 2">
            <a:extLst>
              <a:ext uri="{FF2B5EF4-FFF2-40B4-BE49-F238E27FC236}">
                <a16:creationId xmlns:a16="http://schemas.microsoft.com/office/drawing/2014/main" id="{20B19DC9-39A4-4999-BE58-AFE48556788E}"/>
              </a:ext>
            </a:extLst>
          </p:cNvPr>
          <p:cNvSpPr>
            <a:spLocks noGrp="1" noRot="1" noChangeAspect="1" noChangeArrowheads="1" noTextEdit="1"/>
          </p:cNvSpPr>
          <p:nvPr>
            <p:ph type="sldImg"/>
          </p:nvPr>
        </p:nvSpPr>
        <p:spPr>
          <a:xfrm>
            <a:off x="381000" y="685800"/>
            <a:ext cx="6096000" cy="3429000"/>
          </a:xfrm>
          <a:ln/>
        </p:spPr>
      </p:sp>
      <p:sp>
        <p:nvSpPr>
          <p:cNvPr id="231428" name="Rectangle 3">
            <a:extLst>
              <a:ext uri="{FF2B5EF4-FFF2-40B4-BE49-F238E27FC236}">
                <a16:creationId xmlns:a16="http://schemas.microsoft.com/office/drawing/2014/main" id="{79EC23AC-C984-405C-947B-13965E696499}"/>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7EC6E2CC-2139-457A-9762-985E736E38DE}"/>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7D6D18B-EA09-49E6-AE3E-F3F90C628FEB}" type="slidenum">
              <a:rPr lang="en-US" altLang="zh-CN">
                <a:latin typeface="Times New Roman" panose="02020603050405020304" pitchFamily="18" charset="0"/>
              </a:rPr>
              <a:pPr/>
              <a:t>10</a:t>
            </a:fld>
            <a:endParaRPr lang="en-US" altLang="zh-CN">
              <a:latin typeface="Times New Roman" panose="02020603050405020304" pitchFamily="18" charset="0"/>
            </a:endParaRPr>
          </a:p>
        </p:txBody>
      </p:sp>
      <p:sp>
        <p:nvSpPr>
          <p:cNvPr id="61443" name="Rectangle 2">
            <a:extLst>
              <a:ext uri="{FF2B5EF4-FFF2-40B4-BE49-F238E27FC236}">
                <a16:creationId xmlns:a16="http://schemas.microsoft.com/office/drawing/2014/main" id="{0D65D02C-19B0-483D-AC65-28600557F834}"/>
              </a:ext>
            </a:extLst>
          </p:cNvPr>
          <p:cNvSpPr>
            <a:spLocks noGrp="1" noRot="1" noChangeAspect="1" noChangeArrowheads="1" noTextEdit="1"/>
          </p:cNvSpPr>
          <p:nvPr>
            <p:ph type="sldImg"/>
          </p:nvPr>
        </p:nvSpPr>
        <p:spPr>
          <a:xfrm>
            <a:off x="381000" y="685800"/>
            <a:ext cx="6096000" cy="3429000"/>
          </a:xfrm>
          <a:ln/>
        </p:spPr>
      </p:sp>
      <p:sp>
        <p:nvSpPr>
          <p:cNvPr id="61444" name="Rectangle 3">
            <a:extLst>
              <a:ext uri="{FF2B5EF4-FFF2-40B4-BE49-F238E27FC236}">
                <a16:creationId xmlns:a16="http://schemas.microsoft.com/office/drawing/2014/main" id="{1E4DE0DD-247B-4F1B-8643-35B904C79F81}"/>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a:extLst>
              <a:ext uri="{FF2B5EF4-FFF2-40B4-BE49-F238E27FC236}">
                <a16:creationId xmlns:a16="http://schemas.microsoft.com/office/drawing/2014/main" id="{21E2D111-AFF6-4032-8203-974AD5FB92BA}"/>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96E9CA9-EA0C-4594-9CEE-928DC2354AA1}" type="slidenum">
              <a:rPr lang="en-US" altLang="zh-CN">
                <a:latin typeface="Times New Roman" panose="02020603050405020304" pitchFamily="18" charset="0"/>
              </a:rPr>
              <a:pPr/>
              <a:t>114</a:t>
            </a:fld>
            <a:endParaRPr lang="en-US" altLang="zh-CN">
              <a:latin typeface="Times New Roman" panose="02020603050405020304" pitchFamily="18" charset="0"/>
            </a:endParaRPr>
          </a:p>
        </p:txBody>
      </p:sp>
      <p:sp>
        <p:nvSpPr>
          <p:cNvPr id="236547" name="Rectangle 2">
            <a:extLst>
              <a:ext uri="{FF2B5EF4-FFF2-40B4-BE49-F238E27FC236}">
                <a16:creationId xmlns:a16="http://schemas.microsoft.com/office/drawing/2014/main" id="{7397566D-8EBA-4D2B-8944-EBFBCFA4F7DC}"/>
              </a:ext>
            </a:extLst>
          </p:cNvPr>
          <p:cNvSpPr>
            <a:spLocks noGrp="1" noRot="1" noChangeAspect="1" noChangeArrowheads="1" noTextEdit="1"/>
          </p:cNvSpPr>
          <p:nvPr>
            <p:ph type="sldImg"/>
          </p:nvPr>
        </p:nvSpPr>
        <p:spPr>
          <a:xfrm>
            <a:off x="381000" y="685800"/>
            <a:ext cx="6096000" cy="3429000"/>
          </a:xfrm>
          <a:ln/>
        </p:spPr>
      </p:sp>
      <p:sp>
        <p:nvSpPr>
          <p:cNvPr id="236548" name="Rectangle 3">
            <a:extLst>
              <a:ext uri="{FF2B5EF4-FFF2-40B4-BE49-F238E27FC236}">
                <a16:creationId xmlns:a16="http://schemas.microsoft.com/office/drawing/2014/main" id="{94F874E8-2FB1-4838-B8E1-E4604376BC32}"/>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a:extLst>
              <a:ext uri="{FF2B5EF4-FFF2-40B4-BE49-F238E27FC236}">
                <a16:creationId xmlns:a16="http://schemas.microsoft.com/office/drawing/2014/main" id="{33E6D083-1DC9-42D8-ABFB-68B237F66802}"/>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1B1CCED-4AFA-497D-BA2F-0CEF9343EFAA}" type="slidenum">
              <a:rPr lang="en-US" altLang="zh-CN">
                <a:latin typeface="Times New Roman" panose="02020603050405020304" pitchFamily="18" charset="0"/>
              </a:rPr>
              <a:pPr/>
              <a:t>115</a:t>
            </a:fld>
            <a:endParaRPr lang="en-US" altLang="zh-CN">
              <a:latin typeface="Times New Roman" panose="02020603050405020304" pitchFamily="18" charset="0"/>
            </a:endParaRPr>
          </a:p>
        </p:txBody>
      </p:sp>
      <p:sp>
        <p:nvSpPr>
          <p:cNvPr id="238595" name="Rectangle 2">
            <a:extLst>
              <a:ext uri="{FF2B5EF4-FFF2-40B4-BE49-F238E27FC236}">
                <a16:creationId xmlns:a16="http://schemas.microsoft.com/office/drawing/2014/main" id="{5B25E498-D69A-436C-AF9E-A6B03AE0B8C2}"/>
              </a:ext>
            </a:extLst>
          </p:cNvPr>
          <p:cNvSpPr>
            <a:spLocks noGrp="1" noRot="1" noChangeAspect="1" noChangeArrowheads="1" noTextEdit="1"/>
          </p:cNvSpPr>
          <p:nvPr>
            <p:ph type="sldImg"/>
          </p:nvPr>
        </p:nvSpPr>
        <p:spPr>
          <a:xfrm>
            <a:off x="381000" y="685800"/>
            <a:ext cx="6096000" cy="3429000"/>
          </a:xfrm>
          <a:ln/>
        </p:spPr>
      </p:sp>
      <p:sp>
        <p:nvSpPr>
          <p:cNvPr id="238596" name="Rectangle 3">
            <a:extLst>
              <a:ext uri="{FF2B5EF4-FFF2-40B4-BE49-F238E27FC236}">
                <a16:creationId xmlns:a16="http://schemas.microsoft.com/office/drawing/2014/main" id="{76320E33-E948-448E-9BA6-A62BF3356AA0}"/>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a:extLst>
              <a:ext uri="{FF2B5EF4-FFF2-40B4-BE49-F238E27FC236}">
                <a16:creationId xmlns:a16="http://schemas.microsoft.com/office/drawing/2014/main" id="{2B9AB3A3-7984-41FC-B9D3-FF0E33FB6CE4}"/>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DA0388E-C17F-4A27-A6AB-BCE174BFCF43}" type="slidenum">
              <a:rPr lang="en-US" altLang="zh-CN">
                <a:latin typeface="Times New Roman" panose="02020603050405020304" pitchFamily="18" charset="0"/>
              </a:rPr>
              <a:pPr/>
              <a:t>116</a:t>
            </a:fld>
            <a:endParaRPr lang="en-US" altLang="zh-CN">
              <a:latin typeface="Times New Roman" panose="02020603050405020304" pitchFamily="18" charset="0"/>
            </a:endParaRPr>
          </a:p>
        </p:txBody>
      </p:sp>
      <p:sp>
        <p:nvSpPr>
          <p:cNvPr id="240643" name="Rectangle 2">
            <a:extLst>
              <a:ext uri="{FF2B5EF4-FFF2-40B4-BE49-F238E27FC236}">
                <a16:creationId xmlns:a16="http://schemas.microsoft.com/office/drawing/2014/main" id="{2E5E6A28-61F6-4CC7-B279-5FFD3CA8C4AE}"/>
              </a:ext>
            </a:extLst>
          </p:cNvPr>
          <p:cNvSpPr>
            <a:spLocks noGrp="1" noRot="1" noChangeAspect="1" noChangeArrowheads="1" noTextEdit="1"/>
          </p:cNvSpPr>
          <p:nvPr>
            <p:ph type="sldImg"/>
          </p:nvPr>
        </p:nvSpPr>
        <p:spPr>
          <a:xfrm>
            <a:off x="381000" y="685800"/>
            <a:ext cx="6096000" cy="3429000"/>
          </a:xfrm>
          <a:ln/>
        </p:spPr>
      </p:sp>
      <p:sp>
        <p:nvSpPr>
          <p:cNvPr id="240644" name="Rectangle 3">
            <a:extLst>
              <a:ext uri="{FF2B5EF4-FFF2-40B4-BE49-F238E27FC236}">
                <a16:creationId xmlns:a16="http://schemas.microsoft.com/office/drawing/2014/main" id="{6F47C8D1-91B2-4D2F-B59B-1898467F1F88}"/>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a:extLst>
              <a:ext uri="{FF2B5EF4-FFF2-40B4-BE49-F238E27FC236}">
                <a16:creationId xmlns:a16="http://schemas.microsoft.com/office/drawing/2014/main" id="{37E0BCFC-3B5E-45B7-8E28-94AB2FA8A484}"/>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D674A0E-74DD-4897-8664-8985004DB916}" type="slidenum">
              <a:rPr lang="en-US" altLang="zh-CN">
                <a:latin typeface="Times New Roman" panose="02020603050405020304" pitchFamily="18" charset="0"/>
              </a:rPr>
              <a:pPr/>
              <a:t>117</a:t>
            </a:fld>
            <a:endParaRPr lang="en-US" altLang="zh-CN">
              <a:latin typeface="Times New Roman" panose="02020603050405020304" pitchFamily="18" charset="0"/>
            </a:endParaRPr>
          </a:p>
        </p:txBody>
      </p:sp>
      <p:sp>
        <p:nvSpPr>
          <p:cNvPr id="242691" name="Rectangle 2">
            <a:extLst>
              <a:ext uri="{FF2B5EF4-FFF2-40B4-BE49-F238E27FC236}">
                <a16:creationId xmlns:a16="http://schemas.microsoft.com/office/drawing/2014/main" id="{B58F4719-2215-4C59-8200-E67A96E6EBFC}"/>
              </a:ext>
            </a:extLst>
          </p:cNvPr>
          <p:cNvSpPr>
            <a:spLocks noGrp="1" noRot="1" noChangeAspect="1" noChangeArrowheads="1" noTextEdit="1"/>
          </p:cNvSpPr>
          <p:nvPr>
            <p:ph type="sldImg"/>
          </p:nvPr>
        </p:nvSpPr>
        <p:spPr>
          <a:xfrm>
            <a:off x="381000" y="685800"/>
            <a:ext cx="6096000" cy="3429000"/>
          </a:xfrm>
          <a:ln/>
        </p:spPr>
      </p:sp>
      <p:sp>
        <p:nvSpPr>
          <p:cNvPr id="242692" name="Rectangle 3">
            <a:extLst>
              <a:ext uri="{FF2B5EF4-FFF2-40B4-BE49-F238E27FC236}">
                <a16:creationId xmlns:a16="http://schemas.microsoft.com/office/drawing/2014/main" id="{8778BAF8-BEE0-456B-A881-E72859CE096C}"/>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a:extLst>
              <a:ext uri="{FF2B5EF4-FFF2-40B4-BE49-F238E27FC236}">
                <a16:creationId xmlns:a16="http://schemas.microsoft.com/office/drawing/2014/main" id="{E350F6F7-8F06-48AF-83BF-6EF8706BFEF2}"/>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4E351D8-5C7A-4E6E-B34C-D193DCE1BABD}" type="slidenum">
              <a:rPr lang="en-US" altLang="zh-CN">
                <a:latin typeface="Times New Roman" panose="02020603050405020304" pitchFamily="18" charset="0"/>
              </a:rPr>
              <a:pPr/>
              <a:t>118</a:t>
            </a:fld>
            <a:endParaRPr lang="en-US" altLang="zh-CN">
              <a:latin typeface="Times New Roman" panose="02020603050405020304" pitchFamily="18" charset="0"/>
            </a:endParaRPr>
          </a:p>
        </p:txBody>
      </p:sp>
      <p:sp>
        <p:nvSpPr>
          <p:cNvPr id="244739" name="Rectangle 2">
            <a:extLst>
              <a:ext uri="{FF2B5EF4-FFF2-40B4-BE49-F238E27FC236}">
                <a16:creationId xmlns:a16="http://schemas.microsoft.com/office/drawing/2014/main" id="{56955077-F481-4D88-AC22-4D7E8661CBC4}"/>
              </a:ext>
            </a:extLst>
          </p:cNvPr>
          <p:cNvSpPr>
            <a:spLocks noGrp="1" noRot="1" noChangeAspect="1" noChangeArrowheads="1" noTextEdit="1"/>
          </p:cNvSpPr>
          <p:nvPr>
            <p:ph type="sldImg"/>
          </p:nvPr>
        </p:nvSpPr>
        <p:spPr>
          <a:xfrm>
            <a:off x="381000" y="685800"/>
            <a:ext cx="6096000" cy="3429000"/>
          </a:xfrm>
          <a:ln/>
        </p:spPr>
      </p:sp>
      <p:sp>
        <p:nvSpPr>
          <p:cNvPr id="244740" name="Rectangle 3">
            <a:extLst>
              <a:ext uri="{FF2B5EF4-FFF2-40B4-BE49-F238E27FC236}">
                <a16:creationId xmlns:a16="http://schemas.microsoft.com/office/drawing/2014/main" id="{3CD5EDB3-BD08-49DE-880A-6F7A3A7F254E}"/>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a:extLst>
              <a:ext uri="{FF2B5EF4-FFF2-40B4-BE49-F238E27FC236}">
                <a16:creationId xmlns:a16="http://schemas.microsoft.com/office/drawing/2014/main" id="{729D5182-2447-4470-9388-85BF6B3F0AC1}"/>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41D72E6-18CE-48D3-8666-8436A18E86DF}" type="slidenum">
              <a:rPr lang="en-US" altLang="zh-CN">
                <a:latin typeface="Times New Roman" panose="02020603050405020304" pitchFamily="18" charset="0"/>
              </a:rPr>
              <a:pPr/>
              <a:t>119</a:t>
            </a:fld>
            <a:endParaRPr lang="en-US" altLang="zh-CN">
              <a:latin typeface="Times New Roman" panose="02020603050405020304" pitchFamily="18" charset="0"/>
            </a:endParaRPr>
          </a:p>
        </p:txBody>
      </p:sp>
      <p:sp>
        <p:nvSpPr>
          <p:cNvPr id="246787" name="Rectangle 2">
            <a:extLst>
              <a:ext uri="{FF2B5EF4-FFF2-40B4-BE49-F238E27FC236}">
                <a16:creationId xmlns:a16="http://schemas.microsoft.com/office/drawing/2014/main" id="{FDF2F1A3-24E4-42A2-A64B-86BFAF80D98D}"/>
              </a:ext>
            </a:extLst>
          </p:cNvPr>
          <p:cNvSpPr>
            <a:spLocks noGrp="1" noRot="1" noChangeAspect="1" noChangeArrowheads="1" noTextEdit="1"/>
          </p:cNvSpPr>
          <p:nvPr>
            <p:ph type="sldImg"/>
          </p:nvPr>
        </p:nvSpPr>
        <p:spPr>
          <a:xfrm>
            <a:off x="381000" y="685800"/>
            <a:ext cx="6096000" cy="3429000"/>
          </a:xfrm>
          <a:ln/>
        </p:spPr>
      </p:sp>
      <p:sp>
        <p:nvSpPr>
          <p:cNvPr id="246788" name="Rectangle 3">
            <a:extLst>
              <a:ext uri="{FF2B5EF4-FFF2-40B4-BE49-F238E27FC236}">
                <a16:creationId xmlns:a16="http://schemas.microsoft.com/office/drawing/2014/main" id="{9ACB0310-40A1-40D0-A44D-9A962F3955E6}"/>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a:extLst>
              <a:ext uri="{FF2B5EF4-FFF2-40B4-BE49-F238E27FC236}">
                <a16:creationId xmlns:a16="http://schemas.microsoft.com/office/drawing/2014/main" id="{6DABCCBA-BC8D-42C4-BD2B-810D2CE1EC50}"/>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720DE8A-7D2E-4002-8313-53914D1EC49A}" type="slidenum">
              <a:rPr lang="en-US" altLang="zh-CN">
                <a:latin typeface="Times New Roman" panose="02020603050405020304" pitchFamily="18" charset="0"/>
              </a:rPr>
              <a:pPr/>
              <a:t>120</a:t>
            </a:fld>
            <a:endParaRPr lang="en-US" altLang="zh-CN">
              <a:latin typeface="Times New Roman" panose="02020603050405020304" pitchFamily="18" charset="0"/>
            </a:endParaRPr>
          </a:p>
        </p:txBody>
      </p:sp>
      <p:sp>
        <p:nvSpPr>
          <p:cNvPr id="248835" name="Rectangle 2">
            <a:extLst>
              <a:ext uri="{FF2B5EF4-FFF2-40B4-BE49-F238E27FC236}">
                <a16:creationId xmlns:a16="http://schemas.microsoft.com/office/drawing/2014/main" id="{94BDF5AF-80D2-4610-B7CA-A900359C7125}"/>
              </a:ext>
            </a:extLst>
          </p:cNvPr>
          <p:cNvSpPr>
            <a:spLocks noGrp="1" noRot="1" noChangeAspect="1" noChangeArrowheads="1" noTextEdit="1"/>
          </p:cNvSpPr>
          <p:nvPr>
            <p:ph type="sldImg"/>
          </p:nvPr>
        </p:nvSpPr>
        <p:spPr>
          <a:xfrm>
            <a:off x="381000" y="685800"/>
            <a:ext cx="6096000" cy="3429000"/>
          </a:xfrm>
          <a:ln/>
        </p:spPr>
      </p:sp>
      <p:sp>
        <p:nvSpPr>
          <p:cNvPr id="248836" name="Rectangle 3">
            <a:extLst>
              <a:ext uri="{FF2B5EF4-FFF2-40B4-BE49-F238E27FC236}">
                <a16:creationId xmlns:a16="http://schemas.microsoft.com/office/drawing/2014/main" id="{689FE879-7A4B-4239-A663-3510DE90EEB2}"/>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a:extLst>
              <a:ext uri="{FF2B5EF4-FFF2-40B4-BE49-F238E27FC236}">
                <a16:creationId xmlns:a16="http://schemas.microsoft.com/office/drawing/2014/main" id="{27A83F0B-CCB3-4352-9532-887187B89E11}"/>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7189D96-17E3-44A7-A1E3-7C9316CF203F}" type="slidenum">
              <a:rPr lang="en-US" altLang="zh-CN">
                <a:latin typeface="Times New Roman" panose="02020603050405020304" pitchFamily="18" charset="0"/>
              </a:rPr>
              <a:pPr/>
              <a:t>121</a:t>
            </a:fld>
            <a:endParaRPr lang="en-US" altLang="zh-CN">
              <a:latin typeface="Times New Roman" panose="02020603050405020304" pitchFamily="18" charset="0"/>
            </a:endParaRPr>
          </a:p>
        </p:txBody>
      </p:sp>
      <p:sp>
        <p:nvSpPr>
          <p:cNvPr id="250883" name="Rectangle 2">
            <a:extLst>
              <a:ext uri="{FF2B5EF4-FFF2-40B4-BE49-F238E27FC236}">
                <a16:creationId xmlns:a16="http://schemas.microsoft.com/office/drawing/2014/main" id="{C509F142-E2FA-427D-8735-8176886186A5}"/>
              </a:ext>
            </a:extLst>
          </p:cNvPr>
          <p:cNvSpPr>
            <a:spLocks noGrp="1" noRot="1" noChangeAspect="1" noChangeArrowheads="1" noTextEdit="1"/>
          </p:cNvSpPr>
          <p:nvPr>
            <p:ph type="sldImg"/>
          </p:nvPr>
        </p:nvSpPr>
        <p:spPr>
          <a:xfrm>
            <a:off x="381000" y="685800"/>
            <a:ext cx="6096000" cy="3429000"/>
          </a:xfrm>
          <a:ln/>
        </p:spPr>
      </p:sp>
      <p:sp>
        <p:nvSpPr>
          <p:cNvPr id="250884" name="Rectangle 3">
            <a:extLst>
              <a:ext uri="{FF2B5EF4-FFF2-40B4-BE49-F238E27FC236}">
                <a16:creationId xmlns:a16="http://schemas.microsoft.com/office/drawing/2014/main" id="{21AE08E7-E7B9-4473-91AE-C707AFC034CE}"/>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a:extLst>
              <a:ext uri="{FF2B5EF4-FFF2-40B4-BE49-F238E27FC236}">
                <a16:creationId xmlns:a16="http://schemas.microsoft.com/office/drawing/2014/main" id="{C5E82738-9DF0-4F4D-8F44-D48622706FCF}"/>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D93AD4C-DE62-4A90-84E7-7F002EE88AD9}" type="slidenum">
              <a:rPr lang="en-US" altLang="zh-CN">
                <a:latin typeface="Times New Roman" panose="02020603050405020304" pitchFamily="18" charset="0"/>
              </a:rPr>
              <a:pPr/>
              <a:t>122</a:t>
            </a:fld>
            <a:endParaRPr lang="en-US" altLang="zh-CN">
              <a:latin typeface="Times New Roman" panose="02020603050405020304" pitchFamily="18" charset="0"/>
            </a:endParaRPr>
          </a:p>
        </p:txBody>
      </p:sp>
      <p:sp>
        <p:nvSpPr>
          <p:cNvPr id="252931" name="Rectangle 2">
            <a:extLst>
              <a:ext uri="{FF2B5EF4-FFF2-40B4-BE49-F238E27FC236}">
                <a16:creationId xmlns:a16="http://schemas.microsoft.com/office/drawing/2014/main" id="{42A17A49-AF97-4AA6-B47F-3B147A77AD43}"/>
              </a:ext>
            </a:extLst>
          </p:cNvPr>
          <p:cNvSpPr>
            <a:spLocks noGrp="1" noRot="1" noChangeAspect="1" noChangeArrowheads="1" noTextEdit="1"/>
          </p:cNvSpPr>
          <p:nvPr>
            <p:ph type="sldImg"/>
          </p:nvPr>
        </p:nvSpPr>
        <p:spPr>
          <a:xfrm>
            <a:off x="381000" y="685800"/>
            <a:ext cx="6096000" cy="3429000"/>
          </a:xfrm>
          <a:ln/>
        </p:spPr>
      </p:sp>
      <p:sp>
        <p:nvSpPr>
          <p:cNvPr id="252932" name="Rectangle 3">
            <a:extLst>
              <a:ext uri="{FF2B5EF4-FFF2-40B4-BE49-F238E27FC236}">
                <a16:creationId xmlns:a16="http://schemas.microsoft.com/office/drawing/2014/main" id="{0847DEE5-CDE5-40E9-BCBF-5ED35CADD0BF}"/>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39AA0324-0CE6-415E-9506-8C1A548B640A}"/>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D5F6C16-1100-4411-84B9-50381C4131D9}" type="slidenum">
              <a:rPr lang="en-US" altLang="zh-CN">
                <a:latin typeface="Times New Roman" panose="02020603050405020304" pitchFamily="18" charset="0"/>
              </a:rPr>
              <a:pPr/>
              <a:t>11</a:t>
            </a:fld>
            <a:endParaRPr lang="en-US" altLang="zh-CN">
              <a:latin typeface="Times New Roman" panose="02020603050405020304" pitchFamily="18" charset="0"/>
            </a:endParaRPr>
          </a:p>
        </p:txBody>
      </p:sp>
      <p:sp>
        <p:nvSpPr>
          <p:cNvPr id="63491" name="Rectangle 2">
            <a:extLst>
              <a:ext uri="{FF2B5EF4-FFF2-40B4-BE49-F238E27FC236}">
                <a16:creationId xmlns:a16="http://schemas.microsoft.com/office/drawing/2014/main" id="{D1F0F8A6-D6AF-4B85-954E-2BE12107E6C9}"/>
              </a:ext>
            </a:extLst>
          </p:cNvPr>
          <p:cNvSpPr>
            <a:spLocks noGrp="1" noRot="1" noChangeAspect="1" noChangeArrowheads="1" noTextEdit="1"/>
          </p:cNvSpPr>
          <p:nvPr>
            <p:ph type="sldImg"/>
          </p:nvPr>
        </p:nvSpPr>
        <p:spPr>
          <a:xfrm>
            <a:off x="381000" y="685800"/>
            <a:ext cx="6096000" cy="3429000"/>
          </a:xfrm>
          <a:ln/>
        </p:spPr>
      </p:sp>
      <p:sp>
        <p:nvSpPr>
          <p:cNvPr id="63492" name="Rectangle 3">
            <a:extLst>
              <a:ext uri="{FF2B5EF4-FFF2-40B4-BE49-F238E27FC236}">
                <a16:creationId xmlns:a16="http://schemas.microsoft.com/office/drawing/2014/main" id="{DE7B2D8A-23DB-4E9F-AB29-5B14CAAC6406}"/>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C44C70F0-B1F8-4865-8899-27C0856DE469}" type="slidenum">
              <a:rPr lang="en-US" altLang="zh-CN" smtClean="0"/>
              <a:pPr/>
              <a:t>‹#›</a:t>
            </a:fld>
            <a:endParaRPr lang="en-US" altLang="zh-CN"/>
          </a:p>
        </p:txBody>
      </p:sp>
    </p:spTree>
    <p:extLst>
      <p:ext uri="{BB962C8B-B14F-4D97-AF65-F5344CB8AC3E}">
        <p14:creationId xmlns:p14="http://schemas.microsoft.com/office/powerpoint/2010/main" val="125472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590B748A-8FF1-4CD9-874C-A0B4715DB1C2}" type="slidenum">
              <a:rPr lang="en-US" altLang="zh-CN" smtClean="0"/>
              <a:pPr/>
              <a:t>‹#›</a:t>
            </a:fld>
            <a:endParaRPr lang="en-US" altLang="zh-CN"/>
          </a:p>
        </p:txBody>
      </p:sp>
    </p:spTree>
    <p:extLst>
      <p:ext uri="{BB962C8B-B14F-4D97-AF65-F5344CB8AC3E}">
        <p14:creationId xmlns:p14="http://schemas.microsoft.com/office/powerpoint/2010/main" val="3154369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53F186AD-7477-42BD-95E4-AE5D5E5645FD}" type="slidenum">
              <a:rPr lang="en-US" altLang="zh-CN" smtClean="0"/>
              <a:pPr/>
              <a:t>‹#›</a:t>
            </a:fld>
            <a:endParaRPr lang="en-US" altLang="zh-CN"/>
          </a:p>
        </p:txBody>
      </p:sp>
    </p:spTree>
    <p:extLst>
      <p:ext uri="{BB962C8B-B14F-4D97-AF65-F5344CB8AC3E}">
        <p14:creationId xmlns:p14="http://schemas.microsoft.com/office/powerpoint/2010/main" val="177583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F5F87C0B-5BEE-48D2-9CA8-AEEBE5CE71D9}" type="slidenum">
              <a:rPr lang="en-US" altLang="zh-CN" smtClean="0"/>
              <a:pPr/>
              <a:t>‹#›</a:t>
            </a:fld>
            <a:endParaRPr lang="en-US" altLang="zh-CN"/>
          </a:p>
        </p:txBody>
      </p:sp>
    </p:spTree>
    <p:extLst>
      <p:ext uri="{BB962C8B-B14F-4D97-AF65-F5344CB8AC3E}">
        <p14:creationId xmlns:p14="http://schemas.microsoft.com/office/powerpoint/2010/main" val="1940206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E2AF016C-497D-4739-9702-145F28BFE9FA}" type="slidenum">
              <a:rPr lang="en-US" altLang="zh-CN" smtClean="0"/>
              <a:pPr/>
              <a:t>‹#›</a:t>
            </a:fld>
            <a:endParaRPr lang="en-US" altLang="zh-CN"/>
          </a:p>
        </p:txBody>
      </p:sp>
    </p:spTree>
    <p:extLst>
      <p:ext uri="{BB962C8B-B14F-4D97-AF65-F5344CB8AC3E}">
        <p14:creationId xmlns:p14="http://schemas.microsoft.com/office/powerpoint/2010/main" val="1486803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ED69B357-DCF3-4D9E-9458-84262C985CFD}" type="slidenum">
              <a:rPr lang="en-US" altLang="zh-CN" smtClean="0"/>
              <a:pPr/>
              <a:t>‹#›</a:t>
            </a:fld>
            <a:endParaRPr lang="en-US" altLang="zh-CN"/>
          </a:p>
        </p:txBody>
      </p:sp>
    </p:spTree>
    <p:extLst>
      <p:ext uri="{BB962C8B-B14F-4D97-AF65-F5344CB8AC3E}">
        <p14:creationId xmlns:p14="http://schemas.microsoft.com/office/powerpoint/2010/main" val="1367957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fld id="{D6F72241-63D0-48DF-BB5E-743CBA0FD9EF}" type="slidenum">
              <a:rPr lang="en-US" altLang="zh-CN" smtClean="0"/>
              <a:pPr/>
              <a:t>‹#›</a:t>
            </a:fld>
            <a:endParaRPr lang="en-US" altLang="zh-CN"/>
          </a:p>
        </p:txBody>
      </p:sp>
    </p:spTree>
    <p:extLst>
      <p:ext uri="{BB962C8B-B14F-4D97-AF65-F5344CB8AC3E}">
        <p14:creationId xmlns:p14="http://schemas.microsoft.com/office/powerpoint/2010/main" val="4079444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fld id="{B8C9973A-434E-43B4-8888-12030D1BE2A0}" type="slidenum">
              <a:rPr lang="en-US" altLang="zh-CN" smtClean="0"/>
              <a:pPr/>
              <a:t>‹#›</a:t>
            </a:fld>
            <a:endParaRPr lang="en-US" altLang="zh-CN"/>
          </a:p>
        </p:txBody>
      </p:sp>
    </p:spTree>
    <p:extLst>
      <p:ext uri="{BB962C8B-B14F-4D97-AF65-F5344CB8AC3E}">
        <p14:creationId xmlns:p14="http://schemas.microsoft.com/office/powerpoint/2010/main" val="29866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fld id="{D9CC8EEB-51B8-4BFF-A5CF-E94814C73AB8}" type="slidenum">
              <a:rPr lang="en-US" altLang="zh-CN" smtClean="0"/>
              <a:pPr/>
              <a:t>‹#›</a:t>
            </a:fld>
            <a:endParaRPr lang="en-US" altLang="zh-CN"/>
          </a:p>
        </p:txBody>
      </p:sp>
    </p:spTree>
    <p:extLst>
      <p:ext uri="{BB962C8B-B14F-4D97-AF65-F5344CB8AC3E}">
        <p14:creationId xmlns:p14="http://schemas.microsoft.com/office/powerpoint/2010/main" val="371684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3E3885F2-07B0-4226-BE5A-B52796863366}" type="slidenum">
              <a:rPr lang="en-US" altLang="zh-CN" smtClean="0"/>
              <a:pPr/>
              <a:t>‹#›</a:t>
            </a:fld>
            <a:endParaRPr lang="en-US" altLang="zh-CN"/>
          </a:p>
        </p:txBody>
      </p:sp>
    </p:spTree>
    <p:extLst>
      <p:ext uri="{BB962C8B-B14F-4D97-AF65-F5344CB8AC3E}">
        <p14:creationId xmlns:p14="http://schemas.microsoft.com/office/powerpoint/2010/main" val="394832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6B031715-95FF-4770-AA3E-C5C2181DF35D}" type="slidenum">
              <a:rPr lang="en-US" altLang="zh-CN" smtClean="0"/>
              <a:pPr/>
              <a:t>‹#›</a:t>
            </a:fld>
            <a:endParaRPr lang="en-US" altLang="zh-CN"/>
          </a:p>
        </p:txBody>
      </p:sp>
    </p:spTree>
    <p:extLst>
      <p:ext uri="{BB962C8B-B14F-4D97-AF65-F5344CB8AC3E}">
        <p14:creationId xmlns:p14="http://schemas.microsoft.com/office/powerpoint/2010/main" val="1692839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7A22D4-1955-455A-B2D6-3FF69D398AC6}" type="slidenum">
              <a:rPr lang="en-US" altLang="zh-CN" smtClean="0"/>
              <a:pPr/>
              <a:t>‹#›</a:t>
            </a:fld>
            <a:endParaRPr lang="en-US" altLang="zh-CN"/>
          </a:p>
        </p:txBody>
      </p:sp>
    </p:spTree>
    <p:extLst>
      <p:ext uri="{BB962C8B-B14F-4D97-AF65-F5344CB8AC3E}">
        <p14:creationId xmlns:p14="http://schemas.microsoft.com/office/powerpoint/2010/main" val="81654427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Up49HwlUmCPgjW11QMTVAwHaCo"/><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9.bin"/><Relationship Id="rId5" Type="http://schemas.openxmlformats.org/officeDocument/2006/relationships/image" Target="../media/image21.wmf"/><Relationship Id="rId4" Type="http://schemas.openxmlformats.org/officeDocument/2006/relationships/oleObject" Target="../embeddings/oleObject28.bin"/></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6.xml"/><Relationship Id="rId1" Type="http://schemas.openxmlformats.org/officeDocument/2006/relationships/vmlDrawing" Target="../drawings/vmlDrawing55.vml"/><Relationship Id="rId5" Type="http://schemas.openxmlformats.org/officeDocument/2006/relationships/image" Target="../media/image367.wmf"/><Relationship Id="rId4" Type="http://schemas.openxmlformats.org/officeDocument/2006/relationships/oleObject" Target="../embeddings/oleObject438.bin"/></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73.xml"/><Relationship Id="rId7" Type="http://schemas.openxmlformats.org/officeDocument/2006/relationships/image" Target="../media/image369.wmf"/><Relationship Id="rId2" Type="http://schemas.openxmlformats.org/officeDocument/2006/relationships/slideLayout" Target="../slideLayouts/slideLayout2.xml"/><Relationship Id="rId1" Type="http://schemas.openxmlformats.org/officeDocument/2006/relationships/vmlDrawing" Target="../drawings/vmlDrawing56.vml"/><Relationship Id="rId6" Type="http://schemas.openxmlformats.org/officeDocument/2006/relationships/oleObject" Target="../embeddings/oleObject440.bin"/><Relationship Id="rId5" Type="http://schemas.openxmlformats.org/officeDocument/2006/relationships/image" Target="../media/image368.wmf"/><Relationship Id="rId4" Type="http://schemas.openxmlformats.org/officeDocument/2006/relationships/oleObject" Target="../embeddings/oleObject439.bin"/></Relationships>
</file>

<file path=ppt/slides/_rels/slide102.xml.rels><?xml version="1.0" encoding="UTF-8" standalone="yes"?>
<Relationships xmlns="http://schemas.openxmlformats.org/package/2006/relationships"><Relationship Id="rId3" Type="http://schemas.openxmlformats.org/officeDocument/2006/relationships/slide" Target="slide103.xml"/><Relationship Id="rId2" Type="http://schemas.openxmlformats.org/officeDocument/2006/relationships/notesSlide" Target="../notesSlides/notesSlide74.xml"/><Relationship Id="rId1" Type="http://schemas.openxmlformats.org/officeDocument/2006/relationships/slideLayout" Target="../slideLayouts/slideLayout2.xml"/><Relationship Id="rId5" Type="http://schemas.openxmlformats.org/officeDocument/2006/relationships/slide" Target="slide120.xml"/><Relationship Id="rId4" Type="http://schemas.openxmlformats.org/officeDocument/2006/relationships/slide" Target="slide105.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75.xml"/><Relationship Id="rId7" Type="http://schemas.openxmlformats.org/officeDocument/2006/relationships/slide" Target="slide102.xml"/><Relationship Id="rId2" Type="http://schemas.openxmlformats.org/officeDocument/2006/relationships/slideLayout" Target="../slideLayouts/slideLayout6.xml"/><Relationship Id="rId1" Type="http://schemas.openxmlformats.org/officeDocument/2006/relationships/vmlDrawing" Target="../drawings/vmlDrawing57.vml"/><Relationship Id="rId6" Type="http://schemas.openxmlformats.org/officeDocument/2006/relationships/image" Target="../media/image370.wmf"/><Relationship Id="rId5" Type="http://schemas.openxmlformats.org/officeDocument/2006/relationships/oleObject" Target="../embeddings/oleObject441.bin"/><Relationship Id="rId4" Type="http://schemas.openxmlformats.org/officeDocument/2006/relationships/image" Target="../media/image371.png"/></Relationships>
</file>

<file path=ppt/slides/_rels/slide104.xml.rels><?xml version="1.0" encoding="UTF-8" standalone="yes"?>
<Relationships xmlns="http://schemas.openxmlformats.org/package/2006/relationships"><Relationship Id="rId3" Type="http://schemas.openxmlformats.org/officeDocument/2006/relationships/slide" Target="slide102.xml"/><Relationship Id="rId2" Type="http://schemas.openxmlformats.org/officeDocument/2006/relationships/image" Target="../media/image372.png"/><Relationship Id="rId1" Type="http://schemas.openxmlformats.org/officeDocument/2006/relationships/slideLayout" Target="../slideLayouts/slideLayout6.xml"/><Relationship Id="rId4" Type="http://schemas.openxmlformats.org/officeDocument/2006/relationships/image" Target="../media/image373.png"/></Relationships>
</file>

<file path=ppt/slides/_rels/slide105.xml.rels><?xml version="1.0" encoding="UTF-8" standalone="yes"?>
<Relationships xmlns="http://schemas.openxmlformats.org/package/2006/relationships"><Relationship Id="rId8" Type="http://schemas.openxmlformats.org/officeDocument/2006/relationships/oleObject" Target="../embeddings/oleObject444.bin"/><Relationship Id="rId3" Type="http://schemas.openxmlformats.org/officeDocument/2006/relationships/notesSlide" Target="../notesSlides/notesSlide76.xml"/><Relationship Id="rId7" Type="http://schemas.openxmlformats.org/officeDocument/2006/relationships/image" Target="../media/image375.wmf"/><Relationship Id="rId2" Type="http://schemas.openxmlformats.org/officeDocument/2006/relationships/slideLayout" Target="../slideLayouts/slideLayout7.xml"/><Relationship Id="rId1" Type="http://schemas.openxmlformats.org/officeDocument/2006/relationships/vmlDrawing" Target="../drawings/vmlDrawing58.vml"/><Relationship Id="rId6" Type="http://schemas.openxmlformats.org/officeDocument/2006/relationships/oleObject" Target="../embeddings/oleObject443.bin"/><Relationship Id="rId5" Type="http://schemas.openxmlformats.org/officeDocument/2006/relationships/image" Target="../media/image374.wmf"/><Relationship Id="rId10" Type="http://schemas.openxmlformats.org/officeDocument/2006/relationships/slide" Target="slide102.xml"/><Relationship Id="rId4" Type="http://schemas.openxmlformats.org/officeDocument/2006/relationships/oleObject" Target="../embeddings/oleObject442.bin"/><Relationship Id="rId9" Type="http://schemas.openxmlformats.org/officeDocument/2006/relationships/image" Target="../media/image376.wmf"/></Relationships>
</file>

<file path=ppt/slides/_rels/slide106.xml.rels><?xml version="1.0" encoding="UTF-8" standalone="yes"?>
<Relationships xmlns="http://schemas.openxmlformats.org/package/2006/relationships"><Relationship Id="rId2" Type="http://schemas.openxmlformats.org/officeDocument/2006/relationships/image" Target="../media/image377.png"/><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78.xml"/><Relationship Id="rId7" Type="http://schemas.openxmlformats.org/officeDocument/2006/relationships/image" Target="../media/image379.wmf"/><Relationship Id="rId2" Type="http://schemas.openxmlformats.org/officeDocument/2006/relationships/slideLayout" Target="../slideLayouts/slideLayout6.xml"/><Relationship Id="rId1" Type="http://schemas.openxmlformats.org/officeDocument/2006/relationships/vmlDrawing" Target="../drawings/vmlDrawing59.vml"/><Relationship Id="rId6" Type="http://schemas.openxmlformats.org/officeDocument/2006/relationships/oleObject" Target="../embeddings/oleObject446.bin"/><Relationship Id="rId5" Type="http://schemas.openxmlformats.org/officeDocument/2006/relationships/image" Target="../media/image378.wmf"/><Relationship Id="rId4" Type="http://schemas.openxmlformats.org/officeDocument/2006/relationships/oleObject" Target="../embeddings/oleObject445.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27.wmf"/><Relationship Id="rId18" Type="http://schemas.openxmlformats.org/officeDocument/2006/relationships/oleObject" Target="../embeddings/oleObject37.bin"/><Relationship Id="rId3" Type="http://schemas.openxmlformats.org/officeDocument/2006/relationships/notesSlide" Target="../notesSlides/notesSlide9.xml"/><Relationship Id="rId7" Type="http://schemas.openxmlformats.org/officeDocument/2006/relationships/image" Target="../media/image24.wmf"/><Relationship Id="rId12" Type="http://schemas.openxmlformats.org/officeDocument/2006/relationships/oleObject" Target="../embeddings/oleObject34.bin"/><Relationship Id="rId17" Type="http://schemas.openxmlformats.org/officeDocument/2006/relationships/image" Target="../media/image29.wmf"/><Relationship Id="rId2" Type="http://schemas.openxmlformats.org/officeDocument/2006/relationships/slideLayout" Target="../slideLayouts/slideLayout7.xml"/><Relationship Id="rId16" Type="http://schemas.openxmlformats.org/officeDocument/2006/relationships/oleObject" Target="../embeddings/oleObject36.bin"/><Relationship Id="rId1" Type="http://schemas.openxmlformats.org/officeDocument/2006/relationships/vmlDrawing" Target="../drawings/vmlDrawing6.vml"/><Relationship Id="rId6" Type="http://schemas.openxmlformats.org/officeDocument/2006/relationships/oleObject" Target="../embeddings/oleObject31.bin"/><Relationship Id="rId11" Type="http://schemas.openxmlformats.org/officeDocument/2006/relationships/image" Target="../media/image26.wmf"/><Relationship Id="rId5" Type="http://schemas.openxmlformats.org/officeDocument/2006/relationships/image" Target="../media/image23.wmf"/><Relationship Id="rId15" Type="http://schemas.openxmlformats.org/officeDocument/2006/relationships/image" Target="../media/image28.wmf"/><Relationship Id="rId10" Type="http://schemas.openxmlformats.org/officeDocument/2006/relationships/oleObject" Target="../embeddings/oleObject33.bin"/><Relationship Id="rId19" Type="http://schemas.openxmlformats.org/officeDocument/2006/relationships/image" Target="../media/image30.wmf"/><Relationship Id="rId4" Type="http://schemas.openxmlformats.org/officeDocument/2006/relationships/oleObject" Target="../embeddings/oleObject30.bin"/><Relationship Id="rId9" Type="http://schemas.openxmlformats.org/officeDocument/2006/relationships/image" Target="../media/image25.wmf"/><Relationship Id="rId14" Type="http://schemas.openxmlformats.org/officeDocument/2006/relationships/oleObject" Target="../embeddings/oleObject35.bin"/></Relationships>
</file>

<file path=ppt/slides/_rels/slide110.xml.rels><?xml version="1.0" encoding="UTF-8" standalone="yes"?>
<Relationships xmlns="http://schemas.openxmlformats.org/package/2006/relationships"><Relationship Id="rId8" Type="http://schemas.openxmlformats.org/officeDocument/2006/relationships/oleObject" Target="../embeddings/oleObject449.bin"/><Relationship Id="rId3" Type="http://schemas.openxmlformats.org/officeDocument/2006/relationships/notesSlide" Target="../notesSlides/notesSlide79.xml"/><Relationship Id="rId7" Type="http://schemas.openxmlformats.org/officeDocument/2006/relationships/image" Target="../media/image379.wmf"/><Relationship Id="rId2" Type="http://schemas.openxmlformats.org/officeDocument/2006/relationships/slideLayout" Target="../slideLayouts/slideLayout6.xml"/><Relationship Id="rId1" Type="http://schemas.openxmlformats.org/officeDocument/2006/relationships/vmlDrawing" Target="../drawings/vmlDrawing60.vml"/><Relationship Id="rId6" Type="http://schemas.openxmlformats.org/officeDocument/2006/relationships/oleObject" Target="../embeddings/oleObject448.bin"/><Relationship Id="rId11" Type="http://schemas.openxmlformats.org/officeDocument/2006/relationships/image" Target="../media/image381.wmf"/><Relationship Id="rId5" Type="http://schemas.openxmlformats.org/officeDocument/2006/relationships/image" Target="../media/image378.wmf"/><Relationship Id="rId10" Type="http://schemas.openxmlformats.org/officeDocument/2006/relationships/oleObject" Target="../embeddings/oleObject450.bin"/><Relationship Id="rId4" Type="http://schemas.openxmlformats.org/officeDocument/2006/relationships/oleObject" Target="../embeddings/oleObject447.bin"/><Relationship Id="rId9" Type="http://schemas.openxmlformats.org/officeDocument/2006/relationships/image" Target="../media/image380.wmf"/></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451.bin"/><Relationship Id="rId2" Type="http://schemas.openxmlformats.org/officeDocument/2006/relationships/slideLayout" Target="../slideLayouts/slideLayout6.xml"/><Relationship Id="rId1" Type="http://schemas.openxmlformats.org/officeDocument/2006/relationships/vmlDrawing" Target="../drawings/vmlDrawing61.vml"/><Relationship Id="rId4" Type="http://schemas.openxmlformats.org/officeDocument/2006/relationships/image" Target="../media/image382.wmf"/></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452.bin"/><Relationship Id="rId2" Type="http://schemas.openxmlformats.org/officeDocument/2006/relationships/slideLayout" Target="../slideLayouts/slideLayout6.xml"/><Relationship Id="rId1" Type="http://schemas.openxmlformats.org/officeDocument/2006/relationships/vmlDrawing" Target="../drawings/vmlDrawing62.vml"/><Relationship Id="rId4" Type="http://schemas.openxmlformats.org/officeDocument/2006/relationships/image" Target="../media/image383.wmf"/></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453.bin"/><Relationship Id="rId2" Type="http://schemas.openxmlformats.org/officeDocument/2006/relationships/slideLayout" Target="../slideLayouts/slideLayout6.xml"/><Relationship Id="rId1" Type="http://schemas.openxmlformats.org/officeDocument/2006/relationships/vmlDrawing" Target="../drawings/vmlDrawing63.vml"/><Relationship Id="rId6" Type="http://schemas.openxmlformats.org/officeDocument/2006/relationships/image" Target="../media/image385.wmf"/><Relationship Id="rId5" Type="http://schemas.openxmlformats.org/officeDocument/2006/relationships/oleObject" Target="../embeddings/oleObject454.bin"/><Relationship Id="rId4" Type="http://schemas.openxmlformats.org/officeDocument/2006/relationships/image" Target="../media/image384.wmf"/></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8" Type="http://schemas.openxmlformats.org/officeDocument/2006/relationships/oleObject" Target="../embeddings/oleObject457.bin"/><Relationship Id="rId13" Type="http://schemas.openxmlformats.org/officeDocument/2006/relationships/image" Target="../media/image390.wmf"/><Relationship Id="rId3" Type="http://schemas.openxmlformats.org/officeDocument/2006/relationships/notesSlide" Target="../notesSlides/notesSlide82.xml"/><Relationship Id="rId7" Type="http://schemas.openxmlformats.org/officeDocument/2006/relationships/image" Target="../media/image387.wmf"/><Relationship Id="rId12" Type="http://schemas.openxmlformats.org/officeDocument/2006/relationships/oleObject" Target="../embeddings/oleObject459.bin"/><Relationship Id="rId2" Type="http://schemas.openxmlformats.org/officeDocument/2006/relationships/slideLayout" Target="../slideLayouts/slideLayout7.xml"/><Relationship Id="rId1" Type="http://schemas.openxmlformats.org/officeDocument/2006/relationships/vmlDrawing" Target="../drawings/vmlDrawing64.vml"/><Relationship Id="rId6" Type="http://schemas.openxmlformats.org/officeDocument/2006/relationships/oleObject" Target="../embeddings/oleObject456.bin"/><Relationship Id="rId11" Type="http://schemas.openxmlformats.org/officeDocument/2006/relationships/image" Target="../media/image389.wmf"/><Relationship Id="rId5" Type="http://schemas.openxmlformats.org/officeDocument/2006/relationships/image" Target="../media/image386.wmf"/><Relationship Id="rId15" Type="http://schemas.openxmlformats.org/officeDocument/2006/relationships/image" Target="../media/image391.wmf"/><Relationship Id="rId10" Type="http://schemas.openxmlformats.org/officeDocument/2006/relationships/oleObject" Target="../embeddings/oleObject458.bin"/><Relationship Id="rId4" Type="http://schemas.openxmlformats.org/officeDocument/2006/relationships/oleObject" Target="../embeddings/oleObject455.bin"/><Relationship Id="rId9" Type="http://schemas.openxmlformats.org/officeDocument/2006/relationships/image" Target="../media/image388.wmf"/><Relationship Id="rId14" Type="http://schemas.openxmlformats.org/officeDocument/2006/relationships/oleObject" Target="../embeddings/oleObject460.bin"/></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8" Type="http://schemas.openxmlformats.org/officeDocument/2006/relationships/oleObject" Target="../embeddings/oleObject463.bin"/><Relationship Id="rId13" Type="http://schemas.openxmlformats.org/officeDocument/2006/relationships/image" Target="../media/image396.wmf"/><Relationship Id="rId18" Type="http://schemas.openxmlformats.org/officeDocument/2006/relationships/image" Target="../media/image398.wmf"/><Relationship Id="rId3" Type="http://schemas.openxmlformats.org/officeDocument/2006/relationships/notesSlide" Target="../notesSlides/notesSlide84.xml"/><Relationship Id="rId7" Type="http://schemas.openxmlformats.org/officeDocument/2006/relationships/image" Target="../media/image393.wmf"/><Relationship Id="rId12" Type="http://schemas.openxmlformats.org/officeDocument/2006/relationships/oleObject" Target="../embeddings/oleObject465.bin"/><Relationship Id="rId17" Type="http://schemas.openxmlformats.org/officeDocument/2006/relationships/oleObject" Target="../embeddings/oleObject468.bin"/><Relationship Id="rId2" Type="http://schemas.openxmlformats.org/officeDocument/2006/relationships/slideLayout" Target="../slideLayouts/slideLayout7.xml"/><Relationship Id="rId16" Type="http://schemas.openxmlformats.org/officeDocument/2006/relationships/image" Target="../media/image397.wmf"/><Relationship Id="rId20" Type="http://schemas.openxmlformats.org/officeDocument/2006/relationships/image" Target="../media/image399.wmf"/><Relationship Id="rId1" Type="http://schemas.openxmlformats.org/officeDocument/2006/relationships/vmlDrawing" Target="../drawings/vmlDrawing65.vml"/><Relationship Id="rId6" Type="http://schemas.openxmlformats.org/officeDocument/2006/relationships/oleObject" Target="../embeddings/oleObject462.bin"/><Relationship Id="rId11" Type="http://schemas.openxmlformats.org/officeDocument/2006/relationships/image" Target="../media/image395.wmf"/><Relationship Id="rId5" Type="http://schemas.openxmlformats.org/officeDocument/2006/relationships/image" Target="../media/image392.wmf"/><Relationship Id="rId15" Type="http://schemas.openxmlformats.org/officeDocument/2006/relationships/oleObject" Target="../embeddings/oleObject467.bin"/><Relationship Id="rId10" Type="http://schemas.openxmlformats.org/officeDocument/2006/relationships/oleObject" Target="../embeddings/oleObject464.bin"/><Relationship Id="rId19" Type="http://schemas.openxmlformats.org/officeDocument/2006/relationships/oleObject" Target="../embeddings/oleObject469.bin"/><Relationship Id="rId4" Type="http://schemas.openxmlformats.org/officeDocument/2006/relationships/oleObject" Target="../embeddings/oleObject461.bin"/><Relationship Id="rId9" Type="http://schemas.openxmlformats.org/officeDocument/2006/relationships/image" Target="../media/image394.wmf"/><Relationship Id="rId14" Type="http://schemas.openxmlformats.org/officeDocument/2006/relationships/oleObject" Target="../embeddings/oleObject466.bin"/></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32.w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39.bin"/><Relationship Id="rId5" Type="http://schemas.openxmlformats.org/officeDocument/2006/relationships/image" Target="../media/image31.wmf"/><Relationship Id="rId4" Type="http://schemas.openxmlformats.org/officeDocument/2006/relationships/oleObject" Target="../embeddings/oleObject38.bin"/></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42.bin"/><Relationship Id="rId13" Type="http://schemas.openxmlformats.org/officeDocument/2006/relationships/image" Target="../media/image37.wmf"/><Relationship Id="rId18" Type="http://schemas.openxmlformats.org/officeDocument/2006/relationships/oleObject" Target="../embeddings/oleObject47.bin"/><Relationship Id="rId3" Type="http://schemas.openxmlformats.org/officeDocument/2006/relationships/notesSlide" Target="../notesSlides/notesSlide15.xml"/><Relationship Id="rId21" Type="http://schemas.openxmlformats.org/officeDocument/2006/relationships/image" Target="../media/image41.wmf"/><Relationship Id="rId7" Type="http://schemas.openxmlformats.org/officeDocument/2006/relationships/image" Target="../media/image34.wmf"/><Relationship Id="rId12" Type="http://schemas.openxmlformats.org/officeDocument/2006/relationships/oleObject" Target="../embeddings/oleObject44.bin"/><Relationship Id="rId17" Type="http://schemas.openxmlformats.org/officeDocument/2006/relationships/image" Target="../media/image39.wmf"/><Relationship Id="rId2" Type="http://schemas.openxmlformats.org/officeDocument/2006/relationships/slideLayout" Target="../slideLayouts/slideLayout7.xml"/><Relationship Id="rId16" Type="http://schemas.openxmlformats.org/officeDocument/2006/relationships/oleObject" Target="../embeddings/oleObject46.bin"/><Relationship Id="rId20" Type="http://schemas.openxmlformats.org/officeDocument/2006/relationships/oleObject" Target="../embeddings/oleObject48.bin"/><Relationship Id="rId1" Type="http://schemas.openxmlformats.org/officeDocument/2006/relationships/vmlDrawing" Target="../drawings/vmlDrawing8.vml"/><Relationship Id="rId6" Type="http://schemas.openxmlformats.org/officeDocument/2006/relationships/oleObject" Target="../embeddings/oleObject41.bin"/><Relationship Id="rId11" Type="http://schemas.openxmlformats.org/officeDocument/2006/relationships/image" Target="../media/image36.wmf"/><Relationship Id="rId5" Type="http://schemas.openxmlformats.org/officeDocument/2006/relationships/image" Target="../media/image33.wmf"/><Relationship Id="rId15" Type="http://schemas.openxmlformats.org/officeDocument/2006/relationships/image" Target="../media/image38.wmf"/><Relationship Id="rId10" Type="http://schemas.openxmlformats.org/officeDocument/2006/relationships/oleObject" Target="../embeddings/oleObject43.bin"/><Relationship Id="rId19" Type="http://schemas.openxmlformats.org/officeDocument/2006/relationships/image" Target="../media/image40.wmf"/><Relationship Id="rId4" Type="http://schemas.openxmlformats.org/officeDocument/2006/relationships/oleObject" Target="../embeddings/oleObject40.bin"/><Relationship Id="rId9" Type="http://schemas.openxmlformats.org/officeDocument/2006/relationships/image" Target="../media/image35.wmf"/><Relationship Id="rId14" Type="http://schemas.openxmlformats.org/officeDocument/2006/relationships/oleObject" Target="../embeddings/oleObject45.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51.bin"/><Relationship Id="rId13" Type="http://schemas.openxmlformats.org/officeDocument/2006/relationships/image" Target="../media/image46.wmf"/><Relationship Id="rId3" Type="http://schemas.openxmlformats.org/officeDocument/2006/relationships/notesSlide" Target="../notesSlides/notesSlide16.xml"/><Relationship Id="rId7" Type="http://schemas.openxmlformats.org/officeDocument/2006/relationships/image" Target="../media/image43.wmf"/><Relationship Id="rId12"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50.bin"/><Relationship Id="rId11" Type="http://schemas.openxmlformats.org/officeDocument/2006/relationships/image" Target="../media/image45.wmf"/><Relationship Id="rId5" Type="http://schemas.openxmlformats.org/officeDocument/2006/relationships/image" Target="../media/image42.wmf"/><Relationship Id="rId15" Type="http://schemas.openxmlformats.org/officeDocument/2006/relationships/image" Target="../media/image47.wmf"/><Relationship Id="rId10" Type="http://schemas.openxmlformats.org/officeDocument/2006/relationships/oleObject" Target="../embeddings/oleObject52.bin"/><Relationship Id="rId4" Type="http://schemas.openxmlformats.org/officeDocument/2006/relationships/oleObject" Target="../embeddings/oleObject49.bin"/><Relationship Id="rId9" Type="http://schemas.openxmlformats.org/officeDocument/2006/relationships/image" Target="../media/image44.wmf"/><Relationship Id="rId14" Type="http://schemas.openxmlformats.org/officeDocument/2006/relationships/oleObject" Target="../embeddings/oleObject54.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3" Type="http://schemas.openxmlformats.org/officeDocument/2006/relationships/image" Target="../media/image52.wmf"/><Relationship Id="rId18" Type="http://schemas.openxmlformats.org/officeDocument/2006/relationships/image" Target="../media/image54.wmf"/><Relationship Id="rId26" Type="http://schemas.openxmlformats.org/officeDocument/2006/relationships/image" Target="../media/image58.wmf"/><Relationship Id="rId39" Type="http://schemas.openxmlformats.org/officeDocument/2006/relationships/oleObject" Target="../embeddings/oleObject73.bin"/><Relationship Id="rId21" Type="http://schemas.openxmlformats.org/officeDocument/2006/relationships/oleObject" Target="../embeddings/oleObject64.bin"/><Relationship Id="rId34" Type="http://schemas.openxmlformats.org/officeDocument/2006/relationships/image" Target="../media/image5.wmf"/><Relationship Id="rId42" Type="http://schemas.openxmlformats.org/officeDocument/2006/relationships/image" Target="../media/image65.wmf"/><Relationship Id="rId47" Type="http://schemas.openxmlformats.org/officeDocument/2006/relationships/oleObject" Target="../embeddings/oleObject77.bin"/><Relationship Id="rId50" Type="http://schemas.openxmlformats.org/officeDocument/2006/relationships/image" Target="../media/image69.wmf"/><Relationship Id="rId7" Type="http://schemas.openxmlformats.org/officeDocument/2006/relationships/image" Target="../media/image50.wmf"/><Relationship Id="rId2" Type="http://schemas.openxmlformats.org/officeDocument/2006/relationships/slideLayout" Target="../slideLayouts/slideLayout7.xml"/><Relationship Id="rId16" Type="http://schemas.openxmlformats.org/officeDocument/2006/relationships/image" Target="../media/image53.wmf"/><Relationship Id="rId29" Type="http://schemas.openxmlformats.org/officeDocument/2006/relationships/oleObject" Target="../embeddings/oleObject68.bin"/><Relationship Id="rId11" Type="http://schemas.openxmlformats.org/officeDocument/2006/relationships/image" Target="../media/image51.wmf"/><Relationship Id="rId24" Type="http://schemas.openxmlformats.org/officeDocument/2006/relationships/image" Target="../media/image57.wmf"/><Relationship Id="rId32" Type="http://schemas.openxmlformats.org/officeDocument/2006/relationships/image" Target="../media/image61.wmf"/><Relationship Id="rId37" Type="http://schemas.openxmlformats.org/officeDocument/2006/relationships/oleObject" Target="../embeddings/oleObject72.bin"/><Relationship Id="rId40" Type="http://schemas.openxmlformats.org/officeDocument/2006/relationships/image" Target="../media/image64.wmf"/><Relationship Id="rId45" Type="http://schemas.openxmlformats.org/officeDocument/2006/relationships/oleObject" Target="../embeddings/oleObject76.bin"/><Relationship Id="rId5" Type="http://schemas.openxmlformats.org/officeDocument/2006/relationships/image" Target="../media/image49.wmf"/><Relationship Id="rId15" Type="http://schemas.openxmlformats.org/officeDocument/2006/relationships/oleObject" Target="../embeddings/oleObject61.bin"/><Relationship Id="rId23" Type="http://schemas.openxmlformats.org/officeDocument/2006/relationships/oleObject" Target="../embeddings/oleObject65.bin"/><Relationship Id="rId28" Type="http://schemas.openxmlformats.org/officeDocument/2006/relationships/image" Target="../media/image59.wmf"/><Relationship Id="rId36" Type="http://schemas.openxmlformats.org/officeDocument/2006/relationships/image" Target="../media/image62.wmf"/><Relationship Id="rId49" Type="http://schemas.openxmlformats.org/officeDocument/2006/relationships/oleObject" Target="../embeddings/oleObject78.bin"/><Relationship Id="rId10" Type="http://schemas.openxmlformats.org/officeDocument/2006/relationships/oleObject" Target="../embeddings/oleObject58.bin"/><Relationship Id="rId19" Type="http://schemas.openxmlformats.org/officeDocument/2006/relationships/oleObject" Target="../embeddings/oleObject63.bin"/><Relationship Id="rId31" Type="http://schemas.openxmlformats.org/officeDocument/2006/relationships/oleObject" Target="../embeddings/oleObject69.bin"/><Relationship Id="rId44" Type="http://schemas.openxmlformats.org/officeDocument/2006/relationships/image" Target="../media/image66.wmf"/><Relationship Id="rId4" Type="http://schemas.openxmlformats.org/officeDocument/2006/relationships/oleObject" Target="../embeddings/oleObject55.bin"/><Relationship Id="rId9" Type="http://schemas.openxmlformats.org/officeDocument/2006/relationships/image" Target="../media/image42.wmf"/><Relationship Id="rId14" Type="http://schemas.openxmlformats.org/officeDocument/2006/relationships/oleObject" Target="../embeddings/oleObject60.bin"/><Relationship Id="rId22" Type="http://schemas.openxmlformats.org/officeDocument/2006/relationships/image" Target="../media/image56.wmf"/><Relationship Id="rId27" Type="http://schemas.openxmlformats.org/officeDocument/2006/relationships/oleObject" Target="../embeddings/oleObject67.bin"/><Relationship Id="rId30" Type="http://schemas.openxmlformats.org/officeDocument/2006/relationships/image" Target="../media/image60.wmf"/><Relationship Id="rId35" Type="http://schemas.openxmlformats.org/officeDocument/2006/relationships/oleObject" Target="../embeddings/oleObject71.bin"/><Relationship Id="rId43" Type="http://schemas.openxmlformats.org/officeDocument/2006/relationships/oleObject" Target="../embeddings/oleObject75.bin"/><Relationship Id="rId48" Type="http://schemas.openxmlformats.org/officeDocument/2006/relationships/image" Target="../media/image68.wmf"/><Relationship Id="rId8" Type="http://schemas.openxmlformats.org/officeDocument/2006/relationships/oleObject" Target="../embeddings/oleObject57.bin"/><Relationship Id="rId3" Type="http://schemas.openxmlformats.org/officeDocument/2006/relationships/notesSlide" Target="../notesSlides/notesSlide18.xml"/><Relationship Id="rId12" Type="http://schemas.openxmlformats.org/officeDocument/2006/relationships/oleObject" Target="../embeddings/oleObject59.bin"/><Relationship Id="rId17" Type="http://schemas.openxmlformats.org/officeDocument/2006/relationships/oleObject" Target="../embeddings/oleObject62.bin"/><Relationship Id="rId25" Type="http://schemas.openxmlformats.org/officeDocument/2006/relationships/oleObject" Target="../embeddings/oleObject66.bin"/><Relationship Id="rId33" Type="http://schemas.openxmlformats.org/officeDocument/2006/relationships/oleObject" Target="../embeddings/oleObject70.bin"/><Relationship Id="rId38" Type="http://schemas.openxmlformats.org/officeDocument/2006/relationships/image" Target="../media/image63.wmf"/><Relationship Id="rId46" Type="http://schemas.openxmlformats.org/officeDocument/2006/relationships/image" Target="../media/image67.wmf"/><Relationship Id="rId20" Type="http://schemas.openxmlformats.org/officeDocument/2006/relationships/image" Target="../media/image55.wmf"/><Relationship Id="rId41" Type="http://schemas.openxmlformats.org/officeDocument/2006/relationships/oleObject" Target="../embeddings/oleObject74.bin"/><Relationship Id="rId1" Type="http://schemas.openxmlformats.org/officeDocument/2006/relationships/vmlDrawing" Target="../drawings/vmlDrawing10.vml"/><Relationship Id="rId6" Type="http://schemas.openxmlformats.org/officeDocument/2006/relationships/oleObject" Target="../embeddings/oleObject56.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81.bin"/><Relationship Id="rId13" Type="http://schemas.openxmlformats.org/officeDocument/2006/relationships/image" Target="../media/image74.wmf"/><Relationship Id="rId3" Type="http://schemas.openxmlformats.org/officeDocument/2006/relationships/notesSlide" Target="../notesSlides/notesSlide19.xml"/><Relationship Id="rId7" Type="http://schemas.openxmlformats.org/officeDocument/2006/relationships/image" Target="../media/image71.wmf"/><Relationship Id="rId12" Type="http://schemas.openxmlformats.org/officeDocument/2006/relationships/oleObject" Target="../embeddings/oleObject83.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80.bin"/><Relationship Id="rId11" Type="http://schemas.openxmlformats.org/officeDocument/2006/relationships/image" Target="../media/image73.wmf"/><Relationship Id="rId5" Type="http://schemas.openxmlformats.org/officeDocument/2006/relationships/image" Target="../media/image70.wmf"/><Relationship Id="rId15" Type="http://schemas.openxmlformats.org/officeDocument/2006/relationships/image" Target="../media/image75.wmf"/><Relationship Id="rId10" Type="http://schemas.openxmlformats.org/officeDocument/2006/relationships/oleObject" Target="../embeddings/oleObject82.bin"/><Relationship Id="rId4" Type="http://schemas.openxmlformats.org/officeDocument/2006/relationships/oleObject" Target="../embeddings/oleObject79.bin"/><Relationship Id="rId9" Type="http://schemas.openxmlformats.org/officeDocument/2006/relationships/image" Target="../media/image72.wmf"/><Relationship Id="rId14" Type="http://schemas.openxmlformats.org/officeDocument/2006/relationships/oleObject" Target="../embeddings/oleObject84.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87.bin"/><Relationship Id="rId13" Type="http://schemas.openxmlformats.org/officeDocument/2006/relationships/image" Target="../media/image80.wmf"/><Relationship Id="rId3" Type="http://schemas.openxmlformats.org/officeDocument/2006/relationships/notesSlide" Target="../notesSlides/notesSlide20.xml"/><Relationship Id="rId7" Type="http://schemas.openxmlformats.org/officeDocument/2006/relationships/image" Target="../media/image77.wmf"/><Relationship Id="rId12" Type="http://schemas.openxmlformats.org/officeDocument/2006/relationships/oleObject" Target="../embeddings/oleObject89.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86.bin"/><Relationship Id="rId11" Type="http://schemas.openxmlformats.org/officeDocument/2006/relationships/image" Target="../media/image79.wmf"/><Relationship Id="rId5" Type="http://schemas.openxmlformats.org/officeDocument/2006/relationships/image" Target="../media/image76.wmf"/><Relationship Id="rId10" Type="http://schemas.openxmlformats.org/officeDocument/2006/relationships/oleObject" Target="../embeddings/oleObject88.bin"/><Relationship Id="rId4" Type="http://schemas.openxmlformats.org/officeDocument/2006/relationships/oleObject" Target="../embeddings/oleObject85.bin"/><Relationship Id="rId9" Type="http://schemas.openxmlformats.org/officeDocument/2006/relationships/image" Target="../media/image78.wmf"/></Relationships>
</file>

<file path=ppt/slides/_rels/slide24.xml.rels><?xml version="1.0" encoding="UTF-8" standalone="yes"?>
<Relationships xmlns="http://schemas.openxmlformats.org/package/2006/relationships"><Relationship Id="rId8" Type="http://schemas.openxmlformats.org/officeDocument/2006/relationships/image" Target="../media/image82.wmf"/><Relationship Id="rId13" Type="http://schemas.openxmlformats.org/officeDocument/2006/relationships/oleObject" Target="../embeddings/oleObject94.bin"/><Relationship Id="rId3" Type="http://schemas.openxmlformats.org/officeDocument/2006/relationships/notesSlide" Target="../notesSlides/notesSlide21.xml"/><Relationship Id="rId7" Type="http://schemas.openxmlformats.org/officeDocument/2006/relationships/oleObject" Target="../embeddings/oleObject91.bin"/><Relationship Id="rId12" Type="http://schemas.openxmlformats.org/officeDocument/2006/relationships/image" Target="../media/image84.wmf"/><Relationship Id="rId2" Type="http://schemas.openxmlformats.org/officeDocument/2006/relationships/slideLayout" Target="../slideLayouts/slideLayout7.xml"/><Relationship Id="rId16" Type="http://schemas.openxmlformats.org/officeDocument/2006/relationships/image" Target="../media/image86.wmf"/><Relationship Id="rId1" Type="http://schemas.openxmlformats.org/officeDocument/2006/relationships/vmlDrawing" Target="../drawings/vmlDrawing13.vml"/><Relationship Id="rId6" Type="http://schemas.openxmlformats.org/officeDocument/2006/relationships/slide" Target="slide41.xml"/><Relationship Id="rId11" Type="http://schemas.openxmlformats.org/officeDocument/2006/relationships/oleObject" Target="../embeddings/oleObject93.bin"/><Relationship Id="rId5" Type="http://schemas.openxmlformats.org/officeDocument/2006/relationships/image" Target="../media/image81.wmf"/><Relationship Id="rId15" Type="http://schemas.openxmlformats.org/officeDocument/2006/relationships/oleObject" Target="../embeddings/oleObject95.bin"/><Relationship Id="rId10" Type="http://schemas.openxmlformats.org/officeDocument/2006/relationships/image" Target="../media/image83.wmf"/><Relationship Id="rId4" Type="http://schemas.openxmlformats.org/officeDocument/2006/relationships/oleObject" Target="../embeddings/oleObject90.bin"/><Relationship Id="rId9" Type="http://schemas.openxmlformats.org/officeDocument/2006/relationships/oleObject" Target="../embeddings/oleObject92.bin"/><Relationship Id="rId14" Type="http://schemas.openxmlformats.org/officeDocument/2006/relationships/image" Target="../media/image85.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3" Type="http://schemas.openxmlformats.org/officeDocument/2006/relationships/image" Target="../media/image58.wmf"/><Relationship Id="rId18" Type="http://schemas.openxmlformats.org/officeDocument/2006/relationships/oleObject" Target="../embeddings/oleObject103.bin"/><Relationship Id="rId26" Type="http://schemas.openxmlformats.org/officeDocument/2006/relationships/oleObject" Target="../embeddings/oleObject108.bin"/><Relationship Id="rId39" Type="http://schemas.openxmlformats.org/officeDocument/2006/relationships/image" Target="../media/image95.wmf"/><Relationship Id="rId21" Type="http://schemas.openxmlformats.org/officeDocument/2006/relationships/image" Target="../media/image62.wmf"/><Relationship Id="rId34" Type="http://schemas.openxmlformats.org/officeDocument/2006/relationships/oleObject" Target="../embeddings/oleObject112.bin"/><Relationship Id="rId42" Type="http://schemas.openxmlformats.org/officeDocument/2006/relationships/oleObject" Target="../embeddings/oleObject116.bin"/><Relationship Id="rId47" Type="http://schemas.openxmlformats.org/officeDocument/2006/relationships/image" Target="../media/image99.wmf"/><Relationship Id="rId7" Type="http://schemas.openxmlformats.org/officeDocument/2006/relationships/image" Target="../media/image52.wmf"/><Relationship Id="rId2" Type="http://schemas.openxmlformats.org/officeDocument/2006/relationships/slideLayout" Target="../slideLayouts/slideLayout2.xml"/><Relationship Id="rId16" Type="http://schemas.openxmlformats.org/officeDocument/2006/relationships/oleObject" Target="../embeddings/oleObject102.bin"/><Relationship Id="rId29" Type="http://schemas.openxmlformats.org/officeDocument/2006/relationships/image" Target="../media/image90.wmf"/><Relationship Id="rId1" Type="http://schemas.openxmlformats.org/officeDocument/2006/relationships/vmlDrawing" Target="../drawings/vmlDrawing14.vml"/><Relationship Id="rId6" Type="http://schemas.openxmlformats.org/officeDocument/2006/relationships/oleObject" Target="../embeddings/oleObject97.bin"/><Relationship Id="rId11" Type="http://schemas.openxmlformats.org/officeDocument/2006/relationships/image" Target="../media/image87.wmf"/><Relationship Id="rId24" Type="http://schemas.openxmlformats.org/officeDocument/2006/relationships/oleObject" Target="../embeddings/oleObject107.bin"/><Relationship Id="rId32" Type="http://schemas.openxmlformats.org/officeDocument/2006/relationships/oleObject" Target="../embeddings/oleObject111.bin"/><Relationship Id="rId37" Type="http://schemas.openxmlformats.org/officeDocument/2006/relationships/image" Target="../media/image94.wmf"/><Relationship Id="rId40" Type="http://schemas.openxmlformats.org/officeDocument/2006/relationships/oleObject" Target="../embeddings/oleObject115.bin"/><Relationship Id="rId45" Type="http://schemas.openxmlformats.org/officeDocument/2006/relationships/image" Target="../media/image98.wmf"/><Relationship Id="rId5" Type="http://schemas.openxmlformats.org/officeDocument/2006/relationships/image" Target="../media/image42.wmf"/><Relationship Id="rId15" Type="http://schemas.openxmlformats.org/officeDocument/2006/relationships/image" Target="../media/image88.wmf"/><Relationship Id="rId23" Type="http://schemas.openxmlformats.org/officeDocument/2006/relationships/oleObject" Target="../embeddings/oleObject106.bin"/><Relationship Id="rId28" Type="http://schemas.openxmlformats.org/officeDocument/2006/relationships/oleObject" Target="../embeddings/oleObject109.bin"/><Relationship Id="rId36" Type="http://schemas.openxmlformats.org/officeDocument/2006/relationships/oleObject" Target="../embeddings/oleObject113.bin"/><Relationship Id="rId10" Type="http://schemas.openxmlformats.org/officeDocument/2006/relationships/oleObject" Target="../embeddings/oleObject99.bin"/><Relationship Id="rId19" Type="http://schemas.openxmlformats.org/officeDocument/2006/relationships/image" Target="../media/image61.wmf"/><Relationship Id="rId31" Type="http://schemas.openxmlformats.org/officeDocument/2006/relationships/image" Target="../media/image91.wmf"/><Relationship Id="rId44" Type="http://schemas.openxmlformats.org/officeDocument/2006/relationships/oleObject" Target="../embeddings/oleObject117.bin"/><Relationship Id="rId4" Type="http://schemas.openxmlformats.org/officeDocument/2006/relationships/oleObject" Target="../embeddings/oleObject96.bin"/><Relationship Id="rId9" Type="http://schemas.openxmlformats.org/officeDocument/2006/relationships/image" Target="../media/image53.wmf"/><Relationship Id="rId14" Type="http://schemas.openxmlformats.org/officeDocument/2006/relationships/oleObject" Target="../embeddings/oleObject101.bin"/><Relationship Id="rId22" Type="http://schemas.openxmlformats.org/officeDocument/2006/relationships/oleObject" Target="../embeddings/oleObject105.bin"/><Relationship Id="rId27" Type="http://schemas.openxmlformats.org/officeDocument/2006/relationships/image" Target="../media/image5.wmf"/><Relationship Id="rId30" Type="http://schemas.openxmlformats.org/officeDocument/2006/relationships/oleObject" Target="../embeddings/oleObject110.bin"/><Relationship Id="rId35" Type="http://schemas.openxmlformats.org/officeDocument/2006/relationships/image" Target="../media/image93.wmf"/><Relationship Id="rId43" Type="http://schemas.openxmlformats.org/officeDocument/2006/relationships/image" Target="../media/image97.wmf"/><Relationship Id="rId8" Type="http://schemas.openxmlformats.org/officeDocument/2006/relationships/oleObject" Target="../embeddings/oleObject98.bin"/><Relationship Id="rId3" Type="http://schemas.openxmlformats.org/officeDocument/2006/relationships/notesSlide" Target="../notesSlides/notesSlide22.xml"/><Relationship Id="rId12" Type="http://schemas.openxmlformats.org/officeDocument/2006/relationships/oleObject" Target="../embeddings/oleObject100.bin"/><Relationship Id="rId17" Type="http://schemas.openxmlformats.org/officeDocument/2006/relationships/image" Target="../media/image60.wmf"/><Relationship Id="rId25" Type="http://schemas.openxmlformats.org/officeDocument/2006/relationships/image" Target="../media/image89.wmf"/><Relationship Id="rId33" Type="http://schemas.openxmlformats.org/officeDocument/2006/relationships/image" Target="../media/image92.wmf"/><Relationship Id="rId38" Type="http://schemas.openxmlformats.org/officeDocument/2006/relationships/oleObject" Target="../embeddings/oleObject114.bin"/><Relationship Id="rId46" Type="http://schemas.openxmlformats.org/officeDocument/2006/relationships/oleObject" Target="../embeddings/oleObject118.bin"/><Relationship Id="rId20" Type="http://schemas.openxmlformats.org/officeDocument/2006/relationships/oleObject" Target="../embeddings/oleObject104.bin"/><Relationship Id="rId41" Type="http://schemas.openxmlformats.org/officeDocument/2006/relationships/image" Target="../media/image96.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21.bin"/><Relationship Id="rId13" Type="http://schemas.openxmlformats.org/officeDocument/2006/relationships/image" Target="../media/image104.wmf"/><Relationship Id="rId18" Type="http://schemas.openxmlformats.org/officeDocument/2006/relationships/oleObject" Target="../embeddings/oleObject126.bin"/><Relationship Id="rId3" Type="http://schemas.openxmlformats.org/officeDocument/2006/relationships/notesSlide" Target="../notesSlides/notesSlide23.xml"/><Relationship Id="rId21" Type="http://schemas.openxmlformats.org/officeDocument/2006/relationships/image" Target="../media/image108.wmf"/><Relationship Id="rId7" Type="http://schemas.openxmlformats.org/officeDocument/2006/relationships/image" Target="../media/image101.wmf"/><Relationship Id="rId12" Type="http://schemas.openxmlformats.org/officeDocument/2006/relationships/oleObject" Target="../embeddings/oleObject123.bin"/><Relationship Id="rId17" Type="http://schemas.openxmlformats.org/officeDocument/2006/relationships/image" Target="../media/image106.wmf"/><Relationship Id="rId25" Type="http://schemas.openxmlformats.org/officeDocument/2006/relationships/image" Target="../media/image110.wmf"/><Relationship Id="rId2" Type="http://schemas.openxmlformats.org/officeDocument/2006/relationships/slideLayout" Target="../slideLayouts/slideLayout7.xml"/><Relationship Id="rId16" Type="http://schemas.openxmlformats.org/officeDocument/2006/relationships/oleObject" Target="../embeddings/oleObject125.bin"/><Relationship Id="rId20" Type="http://schemas.openxmlformats.org/officeDocument/2006/relationships/oleObject" Target="../embeddings/oleObject127.bin"/><Relationship Id="rId1" Type="http://schemas.openxmlformats.org/officeDocument/2006/relationships/vmlDrawing" Target="../drawings/vmlDrawing15.vml"/><Relationship Id="rId6" Type="http://schemas.openxmlformats.org/officeDocument/2006/relationships/oleObject" Target="../embeddings/oleObject120.bin"/><Relationship Id="rId11" Type="http://schemas.openxmlformats.org/officeDocument/2006/relationships/image" Target="../media/image103.wmf"/><Relationship Id="rId24" Type="http://schemas.openxmlformats.org/officeDocument/2006/relationships/oleObject" Target="../embeddings/oleObject129.bin"/><Relationship Id="rId5" Type="http://schemas.openxmlformats.org/officeDocument/2006/relationships/image" Target="../media/image100.wmf"/><Relationship Id="rId15" Type="http://schemas.openxmlformats.org/officeDocument/2006/relationships/image" Target="../media/image105.wmf"/><Relationship Id="rId23" Type="http://schemas.openxmlformats.org/officeDocument/2006/relationships/image" Target="../media/image109.wmf"/><Relationship Id="rId10" Type="http://schemas.openxmlformats.org/officeDocument/2006/relationships/oleObject" Target="../embeddings/oleObject122.bin"/><Relationship Id="rId19" Type="http://schemas.openxmlformats.org/officeDocument/2006/relationships/image" Target="../media/image107.wmf"/><Relationship Id="rId4" Type="http://schemas.openxmlformats.org/officeDocument/2006/relationships/oleObject" Target="../embeddings/oleObject119.bin"/><Relationship Id="rId9" Type="http://schemas.openxmlformats.org/officeDocument/2006/relationships/image" Target="../media/image102.wmf"/><Relationship Id="rId14" Type="http://schemas.openxmlformats.org/officeDocument/2006/relationships/oleObject" Target="../embeddings/oleObject124.bin"/><Relationship Id="rId22" Type="http://schemas.openxmlformats.org/officeDocument/2006/relationships/oleObject" Target="../embeddings/oleObject128.bin"/></Relationships>
</file>

<file path=ppt/slides/_rels/slide28.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32.bin"/><Relationship Id="rId3" Type="http://schemas.openxmlformats.org/officeDocument/2006/relationships/notesSlide" Target="../notesSlides/notesSlide31.xml"/><Relationship Id="rId7" Type="http://schemas.openxmlformats.org/officeDocument/2006/relationships/image" Target="../media/image113.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131.bin"/><Relationship Id="rId11" Type="http://schemas.openxmlformats.org/officeDocument/2006/relationships/image" Target="../media/image115.wmf"/><Relationship Id="rId5" Type="http://schemas.openxmlformats.org/officeDocument/2006/relationships/image" Target="../media/image112.wmf"/><Relationship Id="rId10" Type="http://schemas.openxmlformats.org/officeDocument/2006/relationships/oleObject" Target="../embeddings/oleObject133.bin"/><Relationship Id="rId4" Type="http://schemas.openxmlformats.org/officeDocument/2006/relationships/oleObject" Target="../embeddings/oleObject130.bin"/><Relationship Id="rId9" Type="http://schemas.openxmlformats.org/officeDocument/2006/relationships/image" Target="../media/image114.wmf"/></Relationships>
</file>

<file path=ppt/slides/_rels/slide39.xml.rels><?xml version="1.0" encoding="UTF-8" standalone="yes"?>
<Relationships xmlns="http://schemas.openxmlformats.org/package/2006/relationships"><Relationship Id="rId3" Type="http://schemas.openxmlformats.org/officeDocument/2006/relationships/image" Target="../media/image117.jpeg"/><Relationship Id="rId2" Type="http://schemas.openxmlformats.org/officeDocument/2006/relationships/image" Target="../media/image116.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119.png"/><Relationship Id="rId4" Type="http://schemas.openxmlformats.org/officeDocument/2006/relationships/image" Target="../media/image118.png"/></Relationships>
</file>

<file path=ppt/slides/_rels/slide41.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123.wmf"/><Relationship Id="rId3" Type="http://schemas.openxmlformats.org/officeDocument/2006/relationships/notesSlide" Target="../notesSlides/notesSlide34.xml"/><Relationship Id="rId7" Type="http://schemas.openxmlformats.org/officeDocument/2006/relationships/oleObject" Target="../embeddings/oleObject135.bin"/><Relationship Id="rId12" Type="http://schemas.openxmlformats.org/officeDocument/2006/relationships/image" Target="../media/image125.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122.wmf"/><Relationship Id="rId11" Type="http://schemas.openxmlformats.org/officeDocument/2006/relationships/oleObject" Target="../embeddings/oleObject137.bin"/><Relationship Id="rId5" Type="http://schemas.openxmlformats.org/officeDocument/2006/relationships/oleObject" Target="../embeddings/oleObject134.bin"/><Relationship Id="rId10" Type="http://schemas.openxmlformats.org/officeDocument/2006/relationships/image" Target="../media/image124.wmf"/><Relationship Id="rId4" Type="http://schemas.openxmlformats.org/officeDocument/2006/relationships/slide" Target="slide42.xml"/><Relationship Id="rId9" Type="http://schemas.openxmlformats.org/officeDocument/2006/relationships/oleObject" Target="../embeddings/oleObject136.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40.bin"/><Relationship Id="rId13" Type="http://schemas.openxmlformats.org/officeDocument/2006/relationships/image" Target="../media/image130.wmf"/><Relationship Id="rId18" Type="http://schemas.openxmlformats.org/officeDocument/2006/relationships/oleObject" Target="../embeddings/oleObject145.bin"/><Relationship Id="rId3" Type="http://schemas.openxmlformats.org/officeDocument/2006/relationships/notesSlide" Target="../notesSlides/notesSlide35.xml"/><Relationship Id="rId7" Type="http://schemas.openxmlformats.org/officeDocument/2006/relationships/image" Target="../media/image127.wmf"/><Relationship Id="rId12" Type="http://schemas.openxmlformats.org/officeDocument/2006/relationships/oleObject" Target="../embeddings/oleObject142.bin"/><Relationship Id="rId17" Type="http://schemas.openxmlformats.org/officeDocument/2006/relationships/image" Target="../media/image132.wmf"/><Relationship Id="rId2" Type="http://schemas.openxmlformats.org/officeDocument/2006/relationships/slideLayout" Target="../slideLayouts/slideLayout7.xml"/><Relationship Id="rId16" Type="http://schemas.openxmlformats.org/officeDocument/2006/relationships/oleObject" Target="../embeddings/oleObject144.bin"/><Relationship Id="rId1" Type="http://schemas.openxmlformats.org/officeDocument/2006/relationships/vmlDrawing" Target="../drawings/vmlDrawing18.vml"/><Relationship Id="rId6" Type="http://schemas.openxmlformats.org/officeDocument/2006/relationships/oleObject" Target="../embeddings/oleObject139.bin"/><Relationship Id="rId11" Type="http://schemas.openxmlformats.org/officeDocument/2006/relationships/image" Target="../media/image129.wmf"/><Relationship Id="rId5" Type="http://schemas.openxmlformats.org/officeDocument/2006/relationships/image" Target="../media/image126.wmf"/><Relationship Id="rId15" Type="http://schemas.openxmlformats.org/officeDocument/2006/relationships/image" Target="../media/image131.wmf"/><Relationship Id="rId10" Type="http://schemas.openxmlformats.org/officeDocument/2006/relationships/oleObject" Target="../embeddings/oleObject141.bin"/><Relationship Id="rId19" Type="http://schemas.openxmlformats.org/officeDocument/2006/relationships/image" Target="../media/image133.wmf"/><Relationship Id="rId4" Type="http://schemas.openxmlformats.org/officeDocument/2006/relationships/oleObject" Target="../embeddings/oleObject138.bin"/><Relationship Id="rId9" Type="http://schemas.openxmlformats.org/officeDocument/2006/relationships/image" Target="../media/image128.wmf"/><Relationship Id="rId14" Type="http://schemas.openxmlformats.org/officeDocument/2006/relationships/oleObject" Target="../embeddings/oleObject143.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48.bin"/><Relationship Id="rId13" Type="http://schemas.openxmlformats.org/officeDocument/2006/relationships/image" Target="../media/image130.wmf"/><Relationship Id="rId18" Type="http://schemas.openxmlformats.org/officeDocument/2006/relationships/oleObject" Target="../embeddings/oleObject153.bin"/><Relationship Id="rId26" Type="http://schemas.openxmlformats.org/officeDocument/2006/relationships/oleObject" Target="../embeddings/oleObject157.bin"/><Relationship Id="rId3" Type="http://schemas.openxmlformats.org/officeDocument/2006/relationships/notesSlide" Target="../notesSlides/notesSlide36.xml"/><Relationship Id="rId21" Type="http://schemas.openxmlformats.org/officeDocument/2006/relationships/image" Target="../media/image138.wmf"/><Relationship Id="rId7" Type="http://schemas.openxmlformats.org/officeDocument/2006/relationships/image" Target="../media/image135.wmf"/><Relationship Id="rId12" Type="http://schemas.openxmlformats.org/officeDocument/2006/relationships/oleObject" Target="../embeddings/oleObject150.bin"/><Relationship Id="rId17" Type="http://schemas.openxmlformats.org/officeDocument/2006/relationships/image" Target="../media/image136.wmf"/><Relationship Id="rId25" Type="http://schemas.openxmlformats.org/officeDocument/2006/relationships/image" Target="../media/image140.wmf"/><Relationship Id="rId2" Type="http://schemas.openxmlformats.org/officeDocument/2006/relationships/slideLayout" Target="../slideLayouts/slideLayout7.xml"/><Relationship Id="rId16" Type="http://schemas.openxmlformats.org/officeDocument/2006/relationships/oleObject" Target="../embeddings/oleObject152.bin"/><Relationship Id="rId20" Type="http://schemas.openxmlformats.org/officeDocument/2006/relationships/oleObject" Target="../embeddings/oleObject154.bin"/><Relationship Id="rId29" Type="http://schemas.openxmlformats.org/officeDocument/2006/relationships/image" Target="../media/image142.wmf"/><Relationship Id="rId1" Type="http://schemas.openxmlformats.org/officeDocument/2006/relationships/vmlDrawing" Target="../drawings/vmlDrawing19.vml"/><Relationship Id="rId6" Type="http://schemas.openxmlformats.org/officeDocument/2006/relationships/oleObject" Target="../embeddings/oleObject147.bin"/><Relationship Id="rId11" Type="http://schemas.openxmlformats.org/officeDocument/2006/relationships/image" Target="../media/image129.wmf"/><Relationship Id="rId24" Type="http://schemas.openxmlformats.org/officeDocument/2006/relationships/oleObject" Target="../embeddings/oleObject156.bin"/><Relationship Id="rId5" Type="http://schemas.openxmlformats.org/officeDocument/2006/relationships/image" Target="../media/image134.wmf"/><Relationship Id="rId15" Type="http://schemas.openxmlformats.org/officeDocument/2006/relationships/image" Target="../media/image131.wmf"/><Relationship Id="rId23" Type="http://schemas.openxmlformats.org/officeDocument/2006/relationships/image" Target="../media/image139.wmf"/><Relationship Id="rId28" Type="http://schemas.openxmlformats.org/officeDocument/2006/relationships/oleObject" Target="../embeddings/oleObject158.bin"/><Relationship Id="rId10" Type="http://schemas.openxmlformats.org/officeDocument/2006/relationships/oleObject" Target="../embeddings/oleObject149.bin"/><Relationship Id="rId19" Type="http://schemas.openxmlformats.org/officeDocument/2006/relationships/image" Target="../media/image137.wmf"/><Relationship Id="rId31" Type="http://schemas.openxmlformats.org/officeDocument/2006/relationships/image" Target="../media/image143.wmf"/><Relationship Id="rId4" Type="http://schemas.openxmlformats.org/officeDocument/2006/relationships/oleObject" Target="../embeddings/oleObject146.bin"/><Relationship Id="rId9" Type="http://schemas.openxmlformats.org/officeDocument/2006/relationships/image" Target="../media/image128.wmf"/><Relationship Id="rId14" Type="http://schemas.openxmlformats.org/officeDocument/2006/relationships/oleObject" Target="../embeddings/oleObject151.bin"/><Relationship Id="rId22" Type="http://schemas.openxmlformats.org/officeDocument/2006/relationships/oleObject" Target="../embeddings/oleObject155.bin"/><Relationship Id="rId27" Type="http://schemas.openxmlformats.org/officeDocument/2006/relationships/image" Target="../media/image141.wmf"/><Relationship Id="rId30" Type="http://schemas.openxmlformats.org/officeDocument/2006/relationships/oleObject" Target="../embeddings/oleObject159.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162.bin"/><Relationship Id="rId13" Type="http://schemas.openxmlformats.org/officeDocument/2006/relationships/image" Target="../media/image130.wmf"/><Relationship Id="rId18" Type="http://schemas.openxmlformats.org/officeDocument/2006/relationships/oleObject" Target="../embeddings/oleObject167.bin"/><Relationship Id="rId26" Type="http://schemas.openxmlformats.org/officeDocument/2006/relationships/oleObject" Target="../embeddings/oleObject171.bin"/><Relationship Id="rId3" Type="http://schemas.openxmlformats.org/officeDocument/2006/relationships/notesSlide" Target="../notesSlides/notesSlide37.xml"/><Relationship Id="rId21" Type="http://schemas.openxmlformats.org/officeDocument/2006/relationships/image" Target="../media/image138.wmf"/><Relationship Id="rId7" Type="http://schemas.openxmlformats.org/officeDocument/2006/relationships/image" Target="../media/image145.wmf"/><Relationship Id="rId12" Type="http://schemas.openxmlformats.org/officeDocument/2006/relationships/oleObject" Target="../embeddings/oleObject164.bin"/><Relationship Id="rId17" Type="http://schemas.openxmlformats.org/officeDocument/2006/relationships/image" Target="../media/image132.wmf"/><Relationship Id="rId25" Type="http://schemas.openxmlformats.org/officeDocument/2006/relationships/image" Target="../media/image140.wmf"/><Relationship Id="rId2" Type="http://schemas.openxmlformats.org/officeDocument/2006/relationships/slideLayout" Target="../slideLayouts/slideLayout7.xml"/><Relationship Id="rId16" Type="http://schemas.openxmlformats.org/officeDocument/2006/relationships/oleObject" Target="../embeddings/oleObject166.bin"/><Relationship Id="rId20" Type="http://schemas.openxmlformats.org/officeDocument/2006/relationships/oleObject" Target="../embeddings/oleObject168.bin"/><Relationship Id="rId1" Type="http://schemas.openxmlformats.org/officeDocument/2006/relationships/vmlDrawing" Target="../drawings/vmlDrawing20.vml"/><Relationship Id="rId6" Type="http://schemas.openxmlformats.org/officeDocument/2006/relationships/oleObject" Target="../embeddings/oleObject161.bin"/><Relationship Id="rId11" Type="http://schemas.openxmlformats.org/officeDocument/2006/relationships/image" Target="../media/image129.wmf"/><Relationship Id="rId24" Type="http://schemas.openxmlformats.org/officeDocument/2006/relationships/oleObject" Target="../embeddings/oleObject170.bin"/><Relationship Id="rId5" Type="http://schemas.openxmlformats.org/officeDocument/2006/relationships/image" Target="../media/image144.wmf"/><Relationship Id="rId15" Type="http://schemas.openxmlformats.org/officeDocument/2006/relationships/image" Target="../media/image131.wmf"/><Relationship Id="rId23" Type="http://schemas.openxmlformats.org/officeDocument/2006/relationships/image" Target="../media/image139.wmf"/><Relationship Id="rId28" Type="http://schemas.openxmlformats.org/officeDocument/2006/relationships/image" Target="../media/image143.wmf"/><Relationship Id="rId10" Type="http://schemas.openxmlformats.org/officeDocument/2006/relationships/oleObject" Target="../embeddings/oleObject163.bin"/><Relationship Id="rId19" Type="http://schemas.openxmlformats.org/officeDocument/2006/relationships/image" Target="../media/image137.wmf"/><Relationship Id="rId4" Type="http://schemas.openxmlformats.org/officeDocument/2006/relationships/oleObject" Target="../embeddings/oleObject160.bin"/><Relationship Id="rId9" Type="http://schemas.openxmlformats.org/officeDocument/2006/relationships/image" Target="../media/image128.wmf"/><Relationship Id="rId14" Type="http://schemas.openxmlformats.org/officeDocument/2006/relationships/oleObject" Target="../embeddings/oleObject165.bin"/><Relationship Id="rId22" Type="http://schemas.openxmlformats.org/officeDocument/2006/relationships/oleObject" Target="../embeddings/oleObject169.bin"/><Relationship Id="rId27" Type="http://schemas.openxmlformats.org/officeDocument/2006/relationships/oleObject" Target="../embeddings/oleObject172.bin"/></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75.bin"/><Relationship Id="rId3" Type="http://schemas.openxmlformats.org/officeDocument/2006/relationships/notesSlide" Target="../notesSlides/notesSlide38.xml"/><Relationship Id="rId7" Type="http://schemas.openxmlformats.org/officeDocument/2006/relationships/image" Target="../media/image147.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174.bin"/><Relationship Id="rId5" Type="http://schemas.openxmlformats.org/officeDocument/2006/relationships/image" Target="../media/image146.wmf"/><Relationship Id="rId4" Type="http://schemas.openxmlformats.org/officeDocument/2006/relationships/oleObject" Target="../embeddings/oleObject173.bin"/><Relationship Id="rId9" Type="http://schemas.openxmlformats.org/officeDocument/2006/relationships/image" Target="../media/image148.wmf"/></Relationships>
</file>

<file path=ppt/slides/_rels/slide48.xml.rels><?xml version="1.0" encoding="UTF-8" standalone="yes"?>
<Relationships xmlns="http://schemas.openxmlformats.org/package/2006/relationships"><Relationship Id="rId8" Type="http://schemas.openxmlformats.org/officeDocument/2006/relationships/image" Target="../media/image151.wmf"/><Relationship Id="rId3" Type="http://schemas.openxmlformats.org/officeDocument/2006/relationships/oleObject" Target="../embeddings/oleObject176.bin"/><Relationship Id="rId7" Type="http://schemas.openxmlformats.org/officeDocument/2006/relationships/oleObject" Target="../embeddings/oleObject178.bin"/><Relationship Id="rId12" Type="http://schemas.openxmlformats.org/officeDocument/2006/relationships/image" Target="../media/image153.wmf"/><Relationship Id="rId2" Type="http://schemas.openxmlformats.org/officeDocument/2006/relationships/slideLayout" Target="../slideLayouts/slideLayout6.xml"/><Relationship Id="rId1" Type="http://schemas.openxmlformats.org/officeDocument/2006/relationships/vmlDrawing" Target="../drawings/vmlDrawing22.vml"/><Relationship Id="rId6" Type="http://schemas.openxmlformats.org/officeDocument/2006/relationships/image" Target="../media/image150.wmf"/><Relationship Id="rId11" Type="http://schemas.openxmlformats.org/officeDocument/2006/relationships/oleObject" Target="../embeddings/oleObject180.bin"/><Relationship Id="rId5" Type="http://schemas.openxmlformats.org/officeDocument/2006/relationships/oleObject" Target="../embeddings/oleObject177.bin"/><Relationship Id="rId10" Type="http://schemas.openxmlformats.org/officeDocument/2006/relationships/image" Target="../media/image152.wmf"/><Relationship Id="rId4" Type="http://schemas.openxmlformats.org/officeDocument/2006/relationships/image" Target="../media/image149.wmf"/><Relationship Id="rId9" Type="http://schemas.openxmlformats.org/officeDocument/2006/relationships/oleObject" Target="../embeddings/oleObject179.bin"/></Relationships>
</file>

<file path=ppt/slides/_rels/slide49.xml.rels><?xml version="1.0" encoding="UTF-8" standalone="yes"?>
<Relationships xmlns="http://schemas.openxmlformats.org/package/2006/relationships"><Relationship Id="rId8" Type="http://schemas.openxmlformats.org/officeDocument/2006/relationships/image" Target="../media/image154.wmf"/><Relationship Id="rId3" Type="http://schemas.openxmlformats.org/officeDocument/2006/relationships/oleObject" Target="../embeddings/oleObject181.bin"/><Relationship Id="rId7" Type="http://schemas.openxmlformats.org/officeDocument/2006/relationships/oleObject" Target="../embeddings/oleObject183.bin"/><Relationship Id="rId12" Type="http://schemas.openxmlformats.org/officeDocument/2006/relationships/image" Target="../media/image156.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51.wmf"/><Relationship Id="rId11" Type="http://schemas.openxmlformats.org/officeDocument/2006/relationships/oleObject" Target="../embeddings/oleObject185.bin"/><Relationship Id="rId5" Type="http://schemas.openxmlformats.org/officeDocument/2006/relationships/oleObject" Target="../embeddings/oleObject182.bin"/><Relationship Id="rId10" Type="http://schemas.openxmlformats.org/officeDocument/2006/relationships/image" Target="../media/image155.wmf"/><Relationship Id="rId4" Type="http://schemas.openxmlformats.org/officeDocument/2006/relationships/image" Target="../media/image149.wmf"/><Relationship Id="rId9" Type="http://schemas.openxmlformats.org/officeDocument/2006/relationships/oleObject" Target="../embeddings/oleObject184.bin"/></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slide" Target="slide7.xml"/></Relationships>
</file>

<file path=ppt/slides/_rels/slide50.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159.wmf"/><Relationship Id="rId3" Type="http://schemas.openxmlformats.org/officeDocument/2006/relationships/oleObject" Target="../embeddings/oleObject186.bin"/><Relationship Id="rId7" Type="http://schemas.openxmlformats.org/officeDocument/2006/relationships/oleObject" Target="../embeddings/oleObject188.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158.wmf"/><Relationship Id="rId5" Type="http://schemas.openxmlformats.org/officeDocument/2006/relationships/oleObject" Target="../embeddings/oleObject187.bin"/><Relationship Id="rId10" Type="http://schemas.openxmlformats.org/officeDocument/2006/relationships/image" Target="../media/image160.wmf"/><Relationship Id="rId4" Type="http://schemas.openxmlformats.org/officeDocument/2006/relationships/image" Target="../media/image157.wmf"/><Relationship Id="rId9" Type="http://schemas.openxmlformats.org/officeDocument/2006/relationships/oleObject" Target="../embeddings/oleObject189.bin"/></Relationships>
</file>

<file path=ppt/slides/_rels/slide52.xml.rels><?xml version="1.0" encoding="UTF-8" standalone="yes"?>
<Relationships xmlns="http://schemas.openxmlformats.org/package/2006/relationships"><Relationship Id="rId2" Type="http://schemas.openxmlformats.org/officeDocument/2006/relationships/slide" Target="slide5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192.bin"/><Relationship Id="rId13" Type="http://schemas.openxmlformats.org/officeDocument/2006/relationships/image" Target="../media/image165.wmf"/><Relationship Id="rId18" Type="http://schemas.openxmlformats.org/officeDocument/2006/relationships/oleObject" Target="../embeddings/oleObject198.bin"/><Relationship Id="rId3" Type="http://schemas.openxmlformats.org/officeDocument/2006/relationships/notesSlide" Target="../notesSlides/notesSlide40.xml"/><Relationship Id="rId21" Type="http://schemas.openxmlformats.org/officeDocument/2006/relationships/oleObject" Target="../embeddings/oleObject200.bin"/><Relationship Id="rId7" Type="http://schemas.openxmlformats.org/officeDocument/2006/relationships/image" Target="../media/image162.wmf"/><Relationship Id="rId12" Type="http://schemas.openxmlformats.org/officeDocument/2006/relationships/oleObject" Target="../embeddings/oleObject194.bin"/><Relationship Id="rId17" Type="http://schemas.openxmlformats.org/officeDocument/2006/relationships/oleObject" Target="../embeddings/oleObject197.bin"/><Relationship Id="rId2" Type="http://schemas.openxmlformats.org/officeDocument/2006/relationships/slideLayout" Target="../slideLayouts/slideLayout2.xml"/><Relationship Id="rId16" Type="http://schemas.openxmlformats.org/officeDocument/2006/relationships/image" Target="../media/image166.wmf"/><Relationship Id="rId20" Type="http://schemas.openxmlformats.org/officeDocument/2006/relationships/image" Target="../media/image167.wmf"/><Relationship Id="rId1" Type="http://schemas.openxmlformats.org/officeDocument/2006/relationships/vmlDrawing" Target="../drawings/vmlDrawing25.vml"/><Relationship Id="rId6" Type="http://schemas.openxmlformats.org/officeDocument/2006/relationships/oleObject" Target="../embeddings/oleObject191.bin"/><Relationship Id="rId11" Type="http://schemas.openxmlformats.org/officeDocument/2006/relationships/image" Target="../media/image164.wmf"/><Relationship Id="rId24" Type="http://schemas.openxmlformats.org/officeDocument/2006/relationships/image" Target="../media/image169.wmf"/><Relationship Id="rId5" Type="http://schemas.openxmlformats.org/officeDocument/2006/relationships/image" Target="../media/image161.wmf"/><Relationship Id="rId15" Type="http://schemas.openxmlformats.org/officeDocument/2006/relationships/oleObject" Target="../embeddings/oleObject196.bin"/><Relationship Id="rId23" Type="http://schemas.openxmlformats.org/officeDocument/2006/relationships/oleObject" Target="../embeddings/oleObject201.bin"/><Relationship Id="rId10" Type="http://schemas.openxmlformats.org/officeDocument/2006/relationships/oleObject" Target="../embeddings/oleObject193.bin"/><Relationship Id="rId19" Type="http://schemas.openxmlformats.org/officeDocument/2006/relationships/oleObject" Target="../embeddings/oleObject199.bin"/><Relationship Id="rId4" Type="http://schemas.openxmlformats.org/officeDocument/2006/relationships/oleObject" Target="../embeddings/oleObject190.bin"/><Relationship Id="rId9" Type="http://schemas.openxmlformats.org/officeDocument/2006/relationships/image" Target="../media/image163.wmf"/><Relationship Id="rId14" Type="http://schemas.openxmlformats.org/officeDocument/2006/relationships/oleObject" Target="../embeddings/oleObject195.bin"/><Relationship Id="rId22" Type="http://schemas.openxmlformats.org/officeDocument/2006/relationships/image" Target="../media/image168.wmf"/></Relationships>
</file>

<file path=ppt/slides/_rels/slide54.xml.rels><?xml version="1.0" encoding="UTF-8" standalone="yes"?>
<Relationships xmlns="http://schemas.openxmlformats.org/package/2006/relationships"><Relationship Id="rId8" Type="http://schemas.openxmlformats.org/officeDocument/2006/relationships/image" Target="../media/image162.wmf"/><Relationship Id="rId13" Type="http://schemas.openxmlformats.org/officeDocument/2006/relationships/oleObject" Target="../embeddings/oleObject207.bin"/><Relationship Id="rId18" Type="http://schemas.openxmlformats.org/officeDocument/2006/relationships/oleObject" Target="../embeddings/oleObject210.bin"/><Relationship Id="rId26" Type="http://schemas.openxmlformats.org/officeDocument/2006/relationships/oleObject" Target="../embeddings/oleObject214.bin"/><Relationship Id="rId3" Type="http://schemas.openxmlformats.org/officeDocument/2006/relationships/oleObject" Target="../embeddings/oleObject202.bin"/><Relationship Id="rId21" Type="http://schemas.openxmlformats.org/officeDocument/2006/relationships/image" Target="../media/image173.wmf"/><Relationship Id="rId7" Type="http://schemas.openxmlformats.org/officeDocument/2006/relationships/oleObject" Target="../embeddings/oleObject204.bin"/><Relationship Id="rId12" Type="http://schemas.openxmlformats.org/officeDocument/2006/relationships/image" Target="../media/image171.wmf"/><Relationship Id="rId17" Type="http://schemas.openxmlformats.org/officeDocument/2006/relationships/oleObject" Target="../embeddings/oleObject209.bin"/><Relationship Id="rId25" Type="http://schemas.openxmlformats.org/officeDocument/2006/relationships/image" Target="../media/image175.wmf"/><Relationship Id="rId2" Type="http://schemas.openxmlformats.org/officeDocument/2006/relationships/slideLayout" Target="../slideLayouts/slideLayout7.xml"/><Relationship Id="rId16" Type="http://schemas.openxmlformats.org/officeDocument/2006/relationships/image" Target="../media/image165.wmf"/><Relationship Id="rId20" Type="http://schemas.openxmlformats.org/officeDocument/2006/relationships/oleObject" Target="../embeddings/oleObject211.bin"/><Relationship Id="rId29" Type="http://schemas.openxmlformats.org/officeDocument/2006/relationships/image" Target="../media/image176.wmf"/><Relationship Id="rId1" Type="http://schemas.openxmlformats.org/officeDocument/2006/relationships/vmlDrawing" Target="../drawings/vmlDrawing26.vml"/><Relationship Id="rId6" Type="http://schemas.openxmlformats.org/officeDocument/2006/relationships/image" Target="../media/image161.wmf"/><Relationship Id="rId11" Type="http://schemas.openxmlformats.org/officeDocument/2006/relationships/oleObject" Target="../embeddings/oleObject206.bin"/><Relationship Id="rId24" Type="http://schemas.openxmlformats.org/officeDocument/2006/relationships/oleObject" Target="../embeddings/oleObject213.bin"/><Relationship Id="rId32" Type="http://schemas.openxmlformats.org/officeDocument/2006/relationships/oleObject" Target="../embeddings/oleObject217.bin"/><Relationship Id="rId5" Type="http://schemas.openxmlformats.org/officeDocument/2006/relationships/oleObject" Target="../embeddings/oleObject203.bin"/><Relationship Id="rId15" Type="http://schemas.openxmlformats.org/officeDocument/2006/relationships/oleObject" Target="../embeddings/oleObject208.bin"/><Relationship Id="rId23" Type="http://schemas.openxmlformats.org/officeDocument/2006/relationships/image" Target="../media/image174.wmf"/><Relationship Id="rId28" Type="http://schemas.openxmlformats.org/officeDocument/2006/relationships/oleObject" Target="../embeddings/oleObject215.bin"/><Relationship Id="rId10" Type="http://schemas.openxmlformats.org/officeDocument/2006/relationships/image" Target="../media/image163.wmf"/><Relationship Id="rId19" Type="http://schemas.openxmlformats.org/officeDocument/2006/relationships/image" Target="../media/image172.wmf"/><Relationship Id="rId31" Type="http://schemas.openxmlformats.org/officeDocument/2006/relationships/image" Target="../media/image177.wmf"/><Relationship Id="rId4" Type="http://schemas.openxmlformats.org/officeDocument/2006/relationships/image" Target="../media/image170.wmf"/><Relationship Id="rId9" Type="http://schemas.openxmlformats.org/officeDocument/2006/relationships/oleObject" Target="../embeddings/oleObject205.bin"/><Relationship Id="rId14" Type="http://schemas.openxmlformats.org/officeDocument/2006/relationships/image" Target="../media/image164.wmf"/><Relationship Id="rId22" Type="http://schemas.openxmlformats.org/officeDocument/2006/relationships/oleObject" Target="../embeddings/oleObject212.bin"/><Relationship Id="rId27" Type="http://schemas.openxmlformats.org/officeDocument/2006/relationships/image" Target="../media/image74.wmf"/><Relationship Id="rId30" Type="http://schemas.openxmlformats.org/officeDocument/2006/relationships/oleObject" Target="../embeddings/oleObject216.bin"/></Relationships>
</file>

<file path=ppt/slides/_rels/slide55.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178.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56.xml.rels><?xml version="1.0" encoding="UTF-8" standalone="yes"?>
<Relationships xmlns="http://schemas.openxmlformats.org/package/2006/relationships"><Relationship Id="rId13" Type="http://schemas.openxmlformats.org/officeDocument/2006/relationships/oleObject" Target="../embeddings/oleObject223.bin"/><Relationship Id="rId18" Type="http://schemas.openxmlformats.org/officeDocument/2006/relationships/oleObject" Target="../embeddings/oleObject226.bin"/><Relationship Id="rId26" Type="http://schemas.openxmlformats.org/officeDocument/2006/relationships/oleObject" Target="../embeddings/oleObject231.bin"/><Relationship Id="rId3" Type="http://schemas.openxmlformats.org/officeDocument/2006/relationships/oleObject" Target="../embeddings/oleObject218.bin"/><Relationship Id="rId21" Type="http://schemas.openxmlformats.org/officeDocument/2006/relationships/oleObject" Target="../embeddings/oleObject228.bin"/><Relationship Id="rId7" Type="http://schemas.openxmlformats.org/officeDocument/2006/relationships/oleObject" Target="../embeddings/oleObject220.bin"/><Relationship Id="rId12" Type="http://schemas.openxmlformats.org/officeDocument/2006/relationships/image" Target="../media/image183.wmf"/><Relationship Id="rId17" Type="http://schemas.openxmlformats.org/officeDocument/2006/relationships/image" Target="../media/image184.wmf"/><Relationship Id="rId25" Type="http://schemas.openxmlformats.org/officeDocument/2006/relationships/image" Target="../media/image187.wmf"/><Relationship Id="rId33" Type="http://schemas.openxmlformats.org/officeDocument/2006/relationships/image" Target="../media/image191.wmf"/><Relationship Id="rId2" Type="http://schemas.openxmlformats.org/officeDocument/2006/relationships/slideLayout" Target="../slideLayouts/slideLayout6.xml"/><Relationship Id="rId16" Type="http://schemas.openxmlformats.org/officeDocument/2006/relationships/oleObject" Target="../embeddings/oleObject225.bin"/><Relationship Id="rId20" Type="http://schemas.openxmlformats.org/officeDocument/2006/relationships/image" Target="../media/image185.wmf"/><Relationship Id="rId29" Type="http://schemas.openxmlformats.org/officeDocument/2006/relationships/image" Target="../media/image189.wmf"/><Relationship Id="rId1" Type="http://schemas.openxmlformats.org/officeDocument/2006/relationships/vmlDrawing" Target="../drawings/vmlDrawing27.vml"/><Relationship Id="rId6" Type="http://schemas.openxmlformats.org/officeDocument/2006/relationships/image" Target="../media/image180.wmf"/><Relationship Id="rId11" Type="http://schemas.openxmlformats.org/officeDocument/2006/relationships/oleObject" Target="../embeddings/oleObject222.bin"/><Relationship Id="rId24" Type="http://schemas.openxmlformats.org/officeDocument/2006/relationships/oleObject" Target="../embeddings/oleObject230.bin"/><Relationship Id="rId32" Type="http://schemas.openxmlformats.org/officeDocument/2006/relationships/oleObject" Target="../embeddings/oleObject234.bin"/><Relationship Id="rId5" Type="http://schemas.openxmlformats.org/officeDocument/2006/relationships/oleObject" Target="../embeddings/oleObject219.bin"/><Relationship Id="rId15" Type="http://schemas.openxmlformats.org/officeDocument/2006/relationships/oleObject" Target="../embeddings/oleObject224.bin"/><Relationship Id="rId23" Type="http://schemas.openxmlformats.org/officeDocument/2006/relationships/image" Target="../media/image186.wmf"/><Relationship Id="rId28" Type="http://schemas.openxmlformats.org/officeDocument/2006/relationships/oleObject" Target="../embeddings/oleObject232.bin"/><Relationship Id="rId10" Type="http://schemas.openxmlformats.org/officeDocument/2006/relationships/image" Target="../media/image182.wmf"/><Relationship Id="rId19" Type="http://schemas.openxmlformats.org/officeDocument/2006/relationships/oleObject" Target="../embeddings/oleObject227.bin"/><Relationship Id="rId31" Type="http://schemas.openxmlformats.org/officeDocument/2006/relationships/image" Target="../media/image190.wmf"/><Relationship Id="rId4" Type="http://schemas.openxmlformats.org/officeDocument/2006/relationships/image" Target="../media/image179.wmf"/><Relationship Id="rId9" Type="http://schemas.openxmlformats.org/officeDocument/2006/relationships/oleObject" Target="../embeddings/oleObject221.bin"/><Relationship Id="rId14" Type="http://schemas.openxmlformats.org/officeDocument/2006/relationships/image" Target="../media/image162.wmf"/><Relationship Id="rId22" Type="http://schemas.openxmlformats.org/officeDocument/2006/relationships/oleObject" Target="../embeddings/oleObject229.bin"/><Relationship Id="rId27" Type="http://schemas.openxmlformats.org/officeDocument/2006/relationships/image" Target="../media/image188.wmf"/><Relationship Id="rId30" Type="http://schemas.openxmlformats.org/officeDocument/2006/relationships/oleObject" Target="../embeddings/oleObject233.bin"/><Relationship Id="rId8" Type="http://schemas.openxmlformats.org/officeDocument/2006/relationships/image" Target="../media/image181.wmf"/></Relationships>
</file>

<file path=ppt/slides/_rels/slide57.xml.rels><?xml version="1.0" encoding="UTF-8" standalone="yes"?>
<Relationships xmlns="http://schemas.openxmlformats.org/package/2006/relationships"><Relationship Id="rId13" Type="http://schemas.openxmlformats.org/officeDocument/2006/relationships/image" Target="../media/image185.wmf"/><Relationship Id="rId18" Type="http://schemas.openxmlformats.org/officeDocument/2006/relationships/oleObject" Target="../embeddings/oleObject243.bin"/><Relationship Id="rId26" Type="http://schemas.openxmlformats.org/officeDocument/2006/relationships/oleObject" Target="../embeddings/oleObject247.bin"/><Relationship Id="rId3" Type="http://schemas.openxmlformats.org/officeDocument/2006/relationships/oleObject" Target="../embeddings/oleObject235.bin"/><Relationship Id="rId21" Type="http://schemas.openxmlformats.org/officeDocument/2006/relationships/image" Target="../media/image194.wmf"/><Relationship Id="rId34" Type="http://schemas.openxmlformats.org/officeDocument/2006/relationships/oleObject" Target="../embeddings/oleObject251.bin"/><Relationship Id="rId7" Type="http://schemas.openxmlformats.org/officeDocument/2006/relationships/oleObject" Target="../embeddings/oleObject237.bin"/><Relationship Id="rId12" Type="http://schemas.openxmlformats.org/officeDocument/2006/relationships/oleObject" Target="../embeddings/oleObject240.bin"/><Relationship Id="rId17" Type="http://schemas.openxmlformats.org/officeDocument/2006/relationships/image" Target="../media/image190.wmf"/><Relationship Id="rId25" Type="http://schemas.openxmlformats.org/officeDocument/2006/relationships/image" Target="../media/image196.wmf"/><Relationship Id="rId33" Type="http://schemas.openxmlformats.org/officeDocument/2006/relationships/image" Target="../media/image200.wmf"/><Relationship Id="rId2" Type="http://schemas.openxmlformats.org/officeDocument/2006/relationships/slideLayout" Target="../slideLayouts/slideLayout7.xml"/><Relationship Id="rId16" Type="http://schemas.openxmlformats.org/officeDocument/2006/relationships/oleObject" Target="../embeddings/oleObject242.bin"/><Relationship Id="rId20" Type="http://schemas.openxmlformats.org/officeDocument/2006/relationships/oleObject" Target="../embeddings/oleObject244.bin"/><Relationship Id="rId29" Type="http://schemas.openxmlformats.org/officeDocument/2006/relationships/image" Target="../media/image198.wmf"/><Relationship Id="rId1" Type="http://schemas.openxmlformats.org/officeDocument/2006/relationships/vmlDrawing" Target="../drawings/vmlDrawing28.vml"/><Relationship Id="rId6" Type="http://schemas.openxmlformats.org/officeDocument/2006/relationships/image" Target="../media/image162.wmf"/><Relationship Id="rId11" Type="http://schemas.openxmlformats.org/officeDocument/2006/relationships/oleObject" Target="../embeddings/oleObject239.bin"/><Relationship Id="rId24" Type="http://schemas.openxmlformats.org/officeDocument/2006/relationships/oleObject" Target="../embeddings/oleObject246.bin"/><Relationship Id="rId32" Type="http://schemas.openxmlformats.org/officeDocument/2006/relationships/oleObject" Target="../embeddings/oleObject250.bin"/><Relationship Id="rId5" Type="http://schemas.openxmlformats.org/officeDocument/2006/relationships/oleObject" Target="../embeddings/oleObject236.bin"/><Relationship Id="rId15" Type="http://schemas.openxmlformats.org/officeDocument/2006/relationships/image" Target="../media/image192.wmf"/><Relationship Id="rId23" Type="http://schemas.openxmlformats.org/officeDocument/2006/relationships/image" Target="../media/image195.wmf"/><Relationship Id="rId28" Type="http://schemas.openxmlformats.org/officeDocument/2006/relationships/oleObject" Target="../embeddings/oleObject248.bin"/><Relationship Id="rId10" Type="http://schemas.openxmlformats.org/officeDocument/2006/relationships/image" Target="../media/image184.wmf"/><Relationship Id="rId19" Type="http://schemas.openxmlformats.org/officeDocument/2006/relationships/image" Target="../media/image193.wmf"/><Relationship Id="rId31" Type="http://schemas.openxmlformats.org/officeDocument/2006/relationships/image" Target="../media/image199.wmf"/><Relationship Id="rId4" Type="http://schemas.openxmlformats.org/officeDocument/2006/relationships/image" Target="../media/image179.wmf"/><Relationship Id="rId9" Type="http://schemas.openxmlformats.org/officeDocument/2006/relationships/oleObject" Target="../embeddings/oleObject238.bin"/><Relationship Id="rId14" Type="http://schemas.openxmlformats.org/officeDocument/2006/relationships/oleObject" Target="../embeddings/oleObject241.bin"/><Relationship Id="rId22" Type="http://schemas.openxmlformats.org/officeDocument/2006/relationships/oleObject" Target="../embeddings/oleObject245.bin"/><Relationship Id="rId27" Type="http://schemas.openxmlformats.org/officeDocument/2006/relationships/image" Target="../media/image197.wmf"/><Relationship Id="rId30" Type="http://schemas.openxmlformats.org/officeDocument/2006/relationships/oleObject" Target="../embeddings/oleObject249.bin"/><Relationship Id="rId35" Type="http://schemas.openxmlformats.org/officeDocument/2006/relationships/image" Target="../media/image201.wmf"/><Relationship Id="rId8" Type="http://schemas.openxmlformats.org/officeDocument/2006/relationships/image" Target="../media/image183.wmf"/></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255.bin"/><Relationship Id="rId13" Type="http://schemas.openxmlformats.org/officeDocument/2006/relationships/image" Target="../media/image206.wmf"/><Relationship Id="rId18" Type="http://schemas.openxmlformats.org/officeDocument/2006/relationships/oleObject" Target="../embeddings/oleObject260.bin"/><Relationship Id="rId3" Type="http://schemas.openxmlformats.org/officeDocument/2006/relationships/oleObject" Target="../embeddings/oleObject252.bin"/><Relationship Id="rId21" Type="http://schemas.openxmlformats.org/officeDocument/2006/relationships/image" Target="../media/image210.wmf"/><Relationship Id="rId7" Type="http://schemas.openxmlformats.org/officeDocument/2006/relationships/image" Target="../media/image203.wmf"/><Relationship Id="rId12" Type="http://schemas.openxmlformats.org/officeDocument/2006/relationships/oleObject" Target="../embeddings/oleObject257.bin"/><Relationship Id="rId17" Type="http://schemas.openxmlformats.org/officeDocument/2006/relationships/image" Target="../media/image208.wmf"/><Relationship Id="rId2" Type="http://schemas.openxmlformats.org/officeDocument/2006/relationships/slideLayout" Target="../slideLayouts/slideLayout6.xml"/><Relationship Id="rId16" Type="http://schemas.openxmlformats.org/officeDocument/2006/relationships/oleObject" Target="../embeddings/oleObject259.bin"/><Relationship Id="rId20" Type="http://schemas.openxmlformats.org/officeDocument/2006/relationships/oleObject" Target="../embeddings/oleObject261.bin"/><Relationship Id="rId1" Type="http://schemas.openxmlformats.org/officeDocument/2006/relationships/vmlDrawing" Target="../drawings/vmlDrawing29.vml"/><Relationship Id="rId6" Type="http://schemas.openxmlformats.org/officeDocument/2006/relationships/oleObject" Target="../embeddings/oleObject254.bin"/><Relationship Id="rId11" Type="http://schemas.openxmlformats.org/officeDocument/2006/relationships/image" Target="../media/image205.wmf"/><Relationship Id="rId5" Type="http://schemas.openxmlformats.org/officeDocument/2006/relationships/oleObject" Target="../embeddings/oleObject253.bin"/><Relationship Id="rId15" Type="http://schemas.openxmlformats.org/officeDocument/2006/relationships/image" Target="../media/image207.wmf"/><Relationship Id="rId10" Type="http://schemas.openxmlformats.org/officeDocument/2006/relationships/oleObject" Target="../embeddings/oleObject256.bin"/><Relationship Id="rId19" Type="http://schemas.openxmlformats.org/officeDocument/2006/relationships/image" Target="../media/image209.wmf"/><Relationship Id="rId4" Type="http://schemas.openxmlformats.org/officeDocument/2006/relationships/image" Target="../media/image202.wmf"/><Relationship Id="rId9" Type="http://schemas.openxmlformats.org/officeDocument/2006/relationships/image" Target="../media/image204.wmf"/><Relationship Id="rId14" Type="http://schemas.openxmlformats.org/officeDocument/2006/relationships/oleObject" Target="../embeddings/oleObject258.bin"/></Relationships>
</file>

<file path=ppt/slides/_rels/slide59.xml.rels><?xml version="1.0" encoding="UTF-8" standalone="yes"?>
<Relationships xmlns="http://schemas.openxmlformats.org/package/2006/relationships"><Relationship Id="rId8" Type="http://schemas.openxmlformats.org/officeDocument/2006/relationships/image" Target="../media/image203.wmf"/><Relationship Id="rId13" Type="http://schemas.openxmlformats.org/officeDocument/2006/relationships/oleObject" Target="../embeddings/oleObject267.bin"/><Relationship Id="rId18" Type="http://schemas.openxmlformats.org/officeDocument/2006/relationships/image" Target="../media/image212.wmf"/><Relationship Id="rId3" Type="http://schemas.openxmlformats.org/officeDocument/2006/relationships/notesSlide" Target="../notesSlides/notesSlide41.xml"/><Relationship Id="rId21" Type="http://schemas.openxmlformats.org/officeDocument/2006/relationships/oleObject" Target="../embeddings/oleObject271.bin"/><Relationship Id="rId7" Type="http://schemas.openxmlformats.org/officeDocument/2006/relationships/oleObject" Target="../embeddings/oleObject264.bin"/><Relationship Id="rId12" Type="http://schemas.openxmlformats.org/officeDocument/2006/relationships/image" Target="../media/image210.wmf"/><Relationship Id="rId17" Type="http://schemas.openxmlformats.org/officeDocument/2006/relationships/oleObject" Target="../embeddings/oleObject269.bin"/><Relationship Id="rId2" Type="http://schemas.openxmlformats.org/officeDocument/2006/relationships/slideLayout" Target="../slideLayouts/slideLayout2.xml"/><Relationship Id="rId16" Type="http://schemas.openxmlformats.org/officeDocument/2006/relationships/image" Target="../media/image211.wmf"/><Relationship Id="rId20" Type="http://schemas.openxmlformats.org/officeDocument/2006/relationships/image" Target="../media/image213.wmf"/><Relationship Id="rId1" Type="http://schemas.openxmlformats.org/officeDocument/2006/relationships/vmlDrawing" Target="../drawings/vmlDrawing30.vml"/><Relationship Id="rId6" Type="http://schemas.openxmlformats.org/officeDocument/2006/relationships/oleObject" Target="../embeddings/oleObject263.bin"/><Relationship Id="rId11" Type="http://schemas.openxmlformats.org/officeDocument/2006/relationships/oleObject" Target="../embeddings/oleObject266.bin"/><Relationship Id="rId24" Type="http://schemas.openxmlformats.org/officeDocument/2006/relationships/image" Target="../media/image215.wmf"/><Relationship Id="rId5" Type="http://schemas.openxmlformats.org/officeDocument/2006/relationships/image" Target="../media/image202.wmf"/><Relationship Id="rId15" Type="http://schemas.openxmlformats.org/officeDocument/2006/relationships/oleObject" Target="../embeddings/oleObject268.bin"/><Relationship Id="rId23" Type="http://schemas.openxmlformats.org/officeDocument/2006/relationships/oleObject" Target="../embeddings/oleObject272.bin"/><Relationship Id="rId10" Type="http://schemas.openxmlformats.org/officeDocument/2006/relationships/image" Target="../media/image204.wmf"/><Relationship Id="rId19" Type="http://schemas.openxmlformats.org/officeDocument/2006/relationships/oleObject" Target="../embeddings/oleObject270.bin"/><Relationship Id="rId4" Type="http://schemas.openxmlformats.org/officeDocument/2006/relationships/oleObject" Target="../embeddings/oleObject262.bin"/><Relationship Id="rId9" Type="http://schemas.openxmlformats.org/officeDocument/2006/relationships/oleObject" Target="../embeddings/oleObject265.bin"/><Relationship Id="rId14" Type="http://schemas.openxmlformats.org/officeDocument/2006/relationships/image" Target="../media/image74.wmf"/><Relationship Id="rId22" Type="http://schemas.openxmlformats.org/officeDocument/2006/relationships/image" Target="../media/image214.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5.bin"/><Relationship Id="rId18" Type="http://schemas.openxmlformats.org/officeDocument/2006/relationships/image" Target="../media/image8.wmf"/><Relationship Id="rId26" Type="http://schemas.openxmlformats.org/officeDocument/2006/relationships/oleObject" Target="../embeddings/oleObject11.bin"/><Relationship Id="rId3" Type="http://schemas.openxmlformats.org/officeDocument/2006/relationships/notesSlide" Target="../notesSlides/notesSlide5.xml"/><Relationship Id="rId21" Type="http://schemas.openxmlformats.org/officeDocument/2006/relationships/oleObject" Target="../embeddings/oleObject9.bin"/><Relationship Id="rId7" Type="http://schemas.openxmlformats.org/officeDocument/2006/relationships/image" Target="../media/image3.wmf"/><Relationship Id="rId12" Type="http://schemas.openxmlformats.org/officeDocument/2006/relationships/image" Target="../media/image5.wmf"/><Relationship Id="rId17" Type="http://schemas.openxmlformats.org/officeDocument/2006/relationships/oleObject" Target="../embeddings/oleObject7.bin"/><Relationship Id="rId25" Type="http://schemas.openxmlformats.org/officeDocument/2006/relationships/image" Target="../media/image11.wmf"/><Relationship Id="rId2" Type="http://schemas.openxmlformats.org/officeDocument/2006/relationships/slideLayout" Target="../slideLayouts/slideLayout7.xml"/><Relationship Id="rId16" Type="http://schemas.openxmlformats.org/officeDocument/2006/relationships/image" Target="../media/image7.wmf"/><Relationship Id="rId20" Type="http://schemas.openxmlformats.org/officeDocument/2006/relationships/image" Target="../media/image9.w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4.bin"/><Relationship Id="rId24" Type="http://schemas.openxmlformats.org/officeDocument/2006/relationships/oleObject" Target="../embeddings/oleObject10.bin"/><Relationship Id="rId5" Type="http://schemas.openxmlformats.org/officeDocument/2006/relationships/image" Target="../media/image2.wmf"/><Relationship Id="rId15" Type="http://schemas.openxmlformats.org/officeDocument/2006/relationships/oleObject" Target="../embeddings/oleObject6.bin"/><Relationship Id="rId23" Type="http://schemas.openxmlformats.org/officeDocument/2006/relationships/slide" Target="slide7.xml"/><Relationship Id="rId10" Type="http://schemas.openxmlformats.org/officeDocument/2006/relationships/slide" Target="slide5.xml"/><Relationship Id="rId19" Type="http://schemas.openxmlformats.org/officeDocument/2006/relationships/oleObject" Target="../embeddings/oleObject8.bin"/><Relationship Id="rId4" Type="http://schemas.openxmlformats.org/officeDocument/2006/relationships/oleObject" Target="../embeddings/oleObject1.bin"/><Relationship Id="rId9" Type="http://schemas.openxmlformats.org/officeDocument/2006/relationships/image" Target="../media/image4.wmf"/><Relationship Id="rId14" Type="http://schemas.openxmlformats.org/officeDocument/2006/relationships/image" Target="../media/image6.wmf"/><Relationship Id="rId22" Type="http://schemas.openxmlformats.org/officeDocument/2006/relationships/image" Target="../media/image10.wmf"/><Relationship Id="rId27" Type="http://schemas.openxmlformats.org/officeDocument/2006/relationships/image" Target="../media/image12.wmf"/></Relationships>
</file>

<file path=ppt/slides/_rels/slide60.xml.rels><?xml version="1.0" encoding="UTF-8" standalone="yes"?>
<Relationships xmlns="http://schemas.openxmlformats.org/package/2006/relationships"><Relationship Id="rId13" Type="http://schemas.openxmlformats.org/officeDocument/2006/relationships/image" Target="../media/image220.wmf"/><Relationship Id="rId18" Type="http://schemas.openxmlformats.org/officeDocument/2006/relationships/oleObject" Target="../embeddings/oleObject280.bin"/><Relationship Id="rId26" Type="http://schemas.openxmlformats.org/officeDocument/2006/relationships/image" Target="../media/image226.wmf"/><Relationship Id="rId39" Type="http://schemas.openxmlformats.org/officeDocument/2006/relationships/image" Target="../media/image232.wmf"/><Relationship Id="rId21" Type="http://schemas.openxmlformats.org/officeDocument/2006/relationships/image" Target="../media/image224.wmf"/><Relationship Id="rId34" Type="http://schemas.openxmlformats.org/officeDocument/2006/relationships/image" Target="../media/image230.wmf"/><Relationship Id="rId42" Type="http://schemas.openxmlformats.org/officeDocument/2006/relationships/oleObject" Target="../embeddings/oleObject292.bin"/><Relationship Id="rId47" Type="http://schemas.openxmlformats.org/officeDocument/2006/relationships/oleObject" Target="../embeddings/oleObject295.bin"/><Relationship Id="rId50" Type="http://schemas.openxmlformats.org/officeDocument/2006/relationships/image" Target="../media/image237.wmf"/><Relationship Id="rId7" Type="http://schemas.openxmlformats.org/officeDocument/2006/relationships/image" Target="../media/image217.wmf"/><Relationship Id="rId2" Type="http://schemas.openxmlformats.org/officeDocument/2006/relationships/slideLayout" Target="../slideLayouts/slideLayout7.xml"/><Relationship Id="rId16" Type="http://schemas.openxmlformats.org/officeDocument/2006/relationships/oleObject" Target="../embeddings/oleObject279.bin"/><Relationship Id="rId29" Type="http://schemas.openxmlformats.org/officeDocument/2006/relationships/oleObject" Target="../embeddings/oleObject285.bin"/><Relationship Id="rId11" Type="http://schemas.openxmlformats.org/officeDocument/2006/relationships/image" Target="../media/image219.wmf"/><Relationship Id="rId24" Type="http://schemas.openxmlformats.org/officeDocument/2006/relationships/slide" Target="slide50.xml"/><Relationship Id="rId32" Type="http://schemas.openxmlformats.org/officeDocument/2006/relationships/image" Target="../media/image229.wmf"/><Relationship Id="rId37" Type="http://schemas.openxmlformats.org/officeDocument/2006/relationships/oleObject" Target="../embeddings/oleObject289.bin"/><Relationship Id="rId40" Type="http://schemas.openxmlformats.org/officeDocument/2006/relationships/oleObject" Target="../embeddings/oleObject291.bin"/><Relationship Id="rId45" Type="http://schemas.openxmlformats.org/officeDocument/2006/relationships/image" Target="../media/image235.wmf"/><Relationship Id="rId5" Type="http://schemas.openxmlformats.org/officeDocument/2006/relationships/image" Target="../media/image216.wmf"/><Relationship Id="rId15" Type="http://schemas.openxmlformats.org/officeDocument/2006/relationships/image" Target="../media/image221.wmf"/><Relationship Id="rId23" Type="http://schemas.openxmlformats.org/officeDocument/2006/relationships/image" Target="../media/image225.wmf"/><Relationship Id="rId28" Type="http://schemas.openxmlformats.org/officeDocument/2006/relationships/image" Target="../media/image227.wmf"/><Relationship Id="rId36" Type="http://schemas.openxmlformats.org/officeDocument/2006/relationships/image" Target="../media/image231.wmf"/><Relationship Id="rId49" Type="http://schemas.openxmlformats.org/officeDocument/2006/relationships/oleObject" Target="../embeddings/oleObject296.bin"/><Relationship Id="rId10" Type="http://schemas.openxmlformats.org/officeDocument/2006/relationships/oleObject" Target="../embeddings/oleObject276.bin"/><Relationship Id="rId19" Type="http://schemas.openxmlformats.org/officeDocument/2006/relationships/image" Target="../media/image223.wmf"/><Relationship Id="rId31" Type="http://schemas.openxmlformats.org/officeDocument/2006/relationships/oleObject" Target="../embeddings/oleObject286.bin"/><Relationship Id="rId44" Type="http://schemas.openxmlformats.org/officeDocument/2006/relationships/oleObject" Target="../embeddings/oleObject293.bin"/><Relationship Id="rId4" Type="http://schemas.openxmlformats.org/officeDocument/2006/relationships/oleObject" Target="../embeddings/oleObject273.bin"/><Relationship Id="rId9" Type="http://schemas.openxmlformats.org/officeDocument/2006/relationships/image" Target="../media/image218.wmf"/><Relationship Id="rId14" Type="http://schemas.openxmlformats.org/officeDocument/2006/relationships/oleObject" Target="../embeddings/oleObject278.bin"/><Relationship Id="rId22" Type="http://schemas.openxmlformats.org/officeDocument/2006/relationships/oleObject" Target="../embeddings/oleObject282.bin"/><Relationship Id="rId27" Type="http://schemas.openxmlformats.org/officeDocument/2006/relationships/oleObject" Target="../embeddings/oleObject284.bin"/><Relationship Id="rId30" Type="http://schemas.openxmlformats.org/officeDocument/2006/relationships/image" Target="../media/image228.wmf"/><Relationship Id="rId35" Type="http://schemas.openxmlformats.org/officeDocument/2006/relationships/oleObject" Target="../embeddings/oleObject288.bin"/><Relationship Id="rId43" Type="http://schemas.openxmlformats.org/officeDocument/2006/relationships/image" Target="../media/image234.wmf"/><Relationship Id="rId48" Type="http://schemas.openxmlformats.org/officeDocument/2006/relationships/image" Target="../media/image236.wmf"/><Relationship Id="rId8" Type="http://schemas.openxmlformats.org/officeDocument/2006/relationships/oleObject" Target="../embeddings/oleObject275.bin"/><Relationship Id="rId3" Type="http://schemas.openxmlformats.org/officeDocument/2006/relationships/notesSlide" Target="../notesSlides/notesSlide42.xml"/><Relationship Id="rId12" Type="http://schemas.openxmlformats.org/officeDocument/2006/relationships/oleObject" Target="../embeddings/oleObject277.bin"/><Relationship Id="rId17" Type="http://schemas.openxmlformats.org/officeDocument/2006/relationships/image" Target="../media/image222.wmf"/><Relationship Id="rId25" Type="http://schemas.openxmlformats.org/officeDocument/2006/relationships/oleObject" Target="../embeddings/oleObject283.bin"/><Relationship Id="rId33" Type="http://schemas.openxmlformats.org/officeDocument/2006/relationships/oleObject" Target="../embeddings/oleObject287.bin"/><Relationship Id="rId38" Type="http://schemas.openxmlformats.org/officeDocument/2006/relationships/oleObject" Target="../embeddings/oleObject290.bin"/><Relationship Id="rId46" Type="http://schemas.openxmlformats.org/officeDocument/2006/relationships/oleObject" Target="../embeddings/oleObject294.bin"/><Relationship Id="rId20" Type="http://schemas.openxmlformats.org/officeDocument/2006/relationships/oleObject" Target="../embeddings/oleObject281.bin"/><Relationship Id="rId41" Type="http://schemas.openxmlformats.org/officeDocument/2006/relationships/image" Target="../media/image233.wmf"/><Relationship Id="rId1" Type="http://schemas.openxmlformats.org/officeDocument/2006/relationships/vmlDrawing" Target="../drawings/vmlDrawing31.vml"/><Relationship Id="rId6" Type="http://schemas.openxmlformats.org/officeDocument/2006/relationships/oleObject" Target="../embeddings/oleObject274.bin"/></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299.bin"/><Relationship Id="rId13" Type="http://schemas.openxmlformats.org/officeDocument/2006/relationships/image" Target="../media/image242.wmf"/><Relationship Id="rId18" Type="http://schemas.openxmlformats.org/officeDocument/2006/relationships/oleObject" Target="../embeddings/oleObject304.bin"/><Relationship Id="rId3" Type="http://schemas.openxmlformats.org/officeDocument/2006/relationships/notesSlide" Target="../notesSlides/notesSlide43.xml"/><Relationship Id="rId7" Type="http://schemas.openxmlformats.org/officeDocument/2006/relationships/image" Target="../media/image239.wmf"/><Relationship Id="rId12" Type="http://schemas.openxmlformats.org/officeDocument/2006/relationships/oleObject" Target="../embeddings/oleObject301.bin"/><Relationship Id="rId17" Type="http://schemas.openxmlformats.org/officeDocument/2006/relationships/image" Target="../media/image244.wmf"/><Relationship Id="rId2" Type="http://schemas.openxmlformats.org/officeDocument/2006/relationships/slideLayout" Target="../slideLayouts/slideLayout7.xml"/><Relationship Id="rId16" Type="http://schemas.openxmlformats.org/officeDocument/2006/relationships/oleObject" Target="../embeddings/oleObject303.bin"/><Relationship Id="rId1" Type="http://schemas.openxmlformats.org/officeDocument/2006/relationships/vmlDrawing" Target="../drawings/vmlDrawing32.vml"/><Relationship Id="rId6" Type="http://schemas.openxmlformats.org/officeDocument/2006/relationships/oleObject" Target="../embeddings/oleObject298.bin"/><Relationship Id="rId11" Type="http://schemas.openxmlformats.org/officeDocument/2006/relationships/image" Target="../media/image241.wmf"/><Relationship Id="rId5" Type="http://schemas.openxmlformats.org/officeDocument/2006/relationships/image" Target="../media/image238.wmf"/><Relationship Id="rId15" Type="http://schemas.openxmlformats.org/officeDocument/2006/relationships/image" Target="../media/image243.wmf"/><Relationship Id="rId10" Type="http://schemas.openxmlformats.org/officeDocument/2006/relationships/oleObject" Target="../embeddings/oleObject300.bin"/><Relationship Id="rId19" Type="http://schemas.openxmlformats.org/officeDocument/2006/relationships/image" Target="../media/image245.wmf"/><Relationship Id="rId4" Type="http://schemas.openxmlformats.org/officeDocument/2006/relationships/oleObject" Target="../embeddings/oleObject297.bin"/><Relationship Id="rId9" Type="http://schemas.openxmlformats.org/officeDocument/2006/relationships/image" Target="../media/image240.wmf"/><Relationship Id="rId14" Type="http://schemas.openxmlformats.org/officeDocument/2006/relationships/oleObject" Target="../embeddings/oleObject302.bin"/></Relationships>
</file>

<file path=ppt/slides/_rels/slide62.xml.rels><?xml version="1.0" encoding="UTF-8" standalone="yes"?>
<Relationships xmlns="http://schemas.openxmlformats.org/package/2006/relationships"><Relationship Id="rId3" Type="http://schemas.openxmlformats.org/officeDocument/2006/relationships/image" Target="../media/image246.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47.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48.jp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49.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307.bin"/><Relationship Id="rId3" Type="http://schemas.openxmlformats.org/officeDocument/2006/relationships/notesSlide" Target="../notesSlides/notesSlide48.xml"/><Relationship Id="rId7" Type="http://schemas.openxmlformats.org/officeDocument/2006/relationships/image" Target="../media/image251.wmf"/><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oleObject" Target="../embeddings/oleObject306.bin"/><Relationship Id="rId11" Type="http://schemas.openxmlformats.org/officeDocument/2006/relationships/image" Target="../media/image253.wmf"/><Relationship Id="rId5" Type="http://schemas.openxmlformats.org/officeDocument/2006/relationships/image" Target="../media/image250.wmf"/><Relationship Id="rId10" Type="http://schemas.openxmlformats.org/officeDocument/2006/relationships/oleObject" Target="../embeddings/oleObject308.bin"/><Relationship Id="rId4" Type="http://schemas.openxmlformats.org/officeDocument/2006/relationships/oleObject" Target="../embeddings/oleObject305.bin"/><Relationship Id="rId9" Type="http://schemas.openxmlformats.org/officeDocument/2006/relationships/image" Target="../media/image252.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oleObject" Target="../embeddings/oleObject16.bin"/><Relationship Id="rId3" Type="http://schemas.openxmlformats.org/officeDocument/2006/relationships/notesSlide" Target="../notesSlides/notesSlide6.xml"/><Relationship Id="rId7" Type="http://schemas.openxmlformats.org/officeDocument/2006/relationships/image" Target="../media/image14.wmf"/><Relationship Id="rId12" Type="http://schemas.openxmlformats.org/officeDocument/2006/relationships/slide" Target="slide6.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13.bin"/><Relationship Id="rId11" Type="http://schemas.openxmlformats.org/officeDocument/2006/relationships/image" Target="../media/image16.wmf"/><Relationship Id="rId5" Type="http://schemas.openxmlformats.org/officeDocument/2006/relationships/image" Target="../media/image13.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15.wmf"/><Relationship Id="rId14" Type="http://schemas.openxmlformats.org/officeDocument/2006/relationships/image" Target="../media/image17.wmf"/></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311.bin"/><Relationship Id="rId3" Type="http://schemas.openxmlformats.org/officeDocument/2006/relationships/notesSlide" Target="../notesSlides/notesSlide49.xml"/><Relationship Id="rId7" Type="http://schemas.openxmlformats.org/officeDocument/2006/relationships/oleObject" Target="../embeddings/oleObject310.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254.png"/><Relationship Id="rId5" Type="http://schemas.openxmlformats.org/officeDocument/2006/relationships/image" Target="../media/image250.wmf"/><Relationship Id="rId4" Type="http://schemas.openxmlformats.org/officeDocument/2006/relationships/oleObject" Target="../embeddings/oleObject309.bin"/></Relationships>
</file>

<file path=ppt/slides/_rels/slide71.xml.rels><?xml version="1.0" encoding="UTF-8" standalone="yes"?>
<Relationships xmlns="http://schemas.openxmlformats.org/package/2006/relationships"><Relationship Id="rId8" Type="http://schemas.openxmlformats.org/officeDocument/2006/relationships/image" Target="../media/image256.wmf"/><Relationship Id="rId13" Type="http://schemas.openxmlformats.org/officeDocument/2006/relationships/oleObject" Target="../embeddings/oleObject316.bin"/><Relationship Id="rId18" Type="http://schemas.openxmlformats.org/officeDocument/2006/relationships/image" Target="../media/image261.wmf"/><Relationship Id="rId3" Type="http://schemas.openxmlformats.org/officeDocument/2006/relationships/notesSlide" Target="../notesSlides/notesSlide50.xml"/><Relationship Id="rId7" Type="http://schemas.openxmlformats.org/officeDocument/2006/relationships/oleObject" Target="../embeddings/oleObject313.bin"/><Relationship Id="rId12" Type="http://schemas.openxmlformats.org/officeDocument/2006/relationships/image" Target="../media/image258.wmf"/><Relationship Id="rId17" Type="http://schemas.openxmlformats.org/officeDocument/2006/relationships/oleObject" Target="../embeddings/oleObject318.bin"/><Relationship Id="rId2" Type="http://schemas.openxmlformats.org/officeDocument/2006/relationships/slideLayout" Target="../slideLayouts/slideLayout2.xml"/><Relationship Id="rId16" Type="http://schemas.openxmlformats.org/officeDocument/2006/relationships/image" Target="../media/image260.wmf"/><Relationship Id="rId1" Type="http://schemas.openxmlformats.org/officeDocument/2006/relationships/vmlDrawing" Target="../drawings/vmlDrawing35.vml"/><Relationship Id="rId6" Type="http://schemas.openxmlformats.org/officeDocument/2006/relationships/image" Target="../media/image255.wmf"/><Relationship Id="rId11" Type="http://schemas.openxmlformats.org/officeDocument/2006/relationships/oleObject" Target="../embeddings/oleObject315.bin"/><Relationship Id="rId5" Type="http://schemas.openxmlformats.org/officeDocument/2006/relationships/oleObject" Target="../embeddings/oleObject312.bin"/><Relationship Id="rId15" Type="http://schemas.openxmlformats.org/officeDocument/2006/relationships/oleObject" Target="../embeddings/oleObject317.bin"/><Relationship Id="rId10" Type="http://schemas.openxmlformats.org/officeDocument/2006/relationships/image" Target="../media/image257.wmf"/><Relationship Id="rId4" Type="http://schemas.openxmlformats.org/officeDocument/2006/relationships/slide" Target="slide72.xml"/><Relationship Id="rId9" Type="http://schemas.openxmlformats.org/officeDocument/2006/relationships/oleObject" Target="../embeddings/oleObject314.bin"/><Relationship Id="rId14" Type="http://schemas.openxmlformats.org/officeDocument/2006/relationships/image" Target="../media/image259.wmf"/></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320.bin"/><Relationship Id="rId3" Type="http://schemas.openxmlformats.org/officeDocument/2006/relationships/notesSlide" Target="../notesSlides/notesSlide51.xml"/><Relationship Id="rId7" Type="http://schemas.openxmlformats.org/officeDocument/2006/relationships/slide" Target="slide71.xml"/><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254.png"/><Relationship Id="rId5" Type="http://schemas.openxmlformats.org/officeDocument/2006/relationships/image" Target="../media/image250.wmf"/><Relationship Id="rId4" Type="http://schemas.openxmlformats.org/officeDocument/2006/relationships/oleObject" Target="../embeddings/oleObject319.bin"/></Relationships>
</file>

<file path=ppt/slides/_rels/slide73.xml.rels><?xml version="1.0" encoding="UTF-8" standalone="yes"?>
<Relationships xmlns="http://schemas.openxmlformats.org/package/2006/relationships"><Relationship Id="rId8" Type="http://schemas.openxmlformats.org/officeDocument/2006/relationships/image" Target="../media/image263.wmf"/><Relationship Id="rId3" Type="http://schemas.openxmlformats.org/officeDocument/2006/relationships/notesSlide" Target="../notesSlides/notesSlide52.xml"/><Relationship Id="rId7" Type="http://schemas.openxmlformats.org/officeDocument/2006/relationships/oleObject" Target="../embeddings/oleObject322.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262.wmf"/><Relationship Id="rId5" Type="http://schemas.openxmlformats.org/officeDocument/2006/relationships/oleObject" Target="../embeddings/oleObject321.bin"/><Relationship Id="rId4" Type="http://schemas.openxmlformats.org/officeDocument/2006/relationships/slide" Target="slide74.xml"/></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324.bin"/><Relationship Id="rId3" Type="http://schemas.openxmlformats.org/officeDocument/2006/relationships/notesSlide" Target="../notesSlides/notesSlide53.xml"/><Relationship Id="rId7" Type="http://schemas.openxmlformats.org/officeDocument/2006/relationships/slide" Target="slide73.xml"/><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254.png"/><Relationship Id="rId11" Type="http://schemas.openxmlformats.org/officeDocument/2006/relationships/image" Target="../media/image265.wmf"/><Relationship Id="rId5" Type="http://schemas.openxmlformats.org/officeDocument/2006/relationships/image" Target="../media/image250.wmf"/><Relationship Id="rId10" Type="http://schemas.openxmlformats.org/officeDocument/2006/relationships/oleObject" Target="../embeddings/oleObject325.bin"/><Relationship Id="rId4" Type="http://schemas.openxmlformats.org/officeDocument/2006/relationships/oleObject" Target="../embeddings/oleObject323.bin"/><Relationship Id="rId9" Type="http://schemas.openxmlformats.org/officeDocument/2006/relationships/image" Target="../media/image264.wmf"/></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328.bin"/><Relationship Id="rId13" Type="http://schemas.openxmlformats.org/officeDocument/2006/relationships/oleObject" Target="../embeddings/oleObject331.bin"/><Relationship Id="rId18" Type="http://schemas.openxmlformats.org/officeDocument/2006/relationships/image" Target="../media/image272.wmf"/><Relationship Id="rId26" Type="http://schemas.openxmlformats.org/officeDocument/2006/relationships/image" Target="../media/image276.wmf"/><Relationship Id="rId3" Type="http://schemas.openxmlformats.org/officeDocument/2006/relationships/notesSlide" Target="../notesSlides/notesSlide54.xml"/><Relationship Id="rId21" Type="http://schemas.openxmlformats.org/officeDocument/2006/relationships/oleObject" Target="../embeddings/oleObject335.bin"/><Relationship Id="rId7" Type="http://schemas.openxmlformats.org/officeDocument/2006/relationships/image" Target="../media/image267.wmf"/><Relationship Id="rId12" Type="http://schemas.openxmlformats.org/officeDocument/2006/relationships/image" Target="../media/image269.wmf"/><Relationship Id="rId17" Type="http://schemas.openxmlformats.org/officeDocument/2006/relationships/oleObject" Target="../embeddings/oleObject333.bin"/><Relationship Id="rId25" Type="http://schemas.openxmlformats.org/officeDocument/2006/relationships/oleObject" Target="../embeddings/oleObject337.bin"/><Relationship Id="rId2" Type="http://schemas.openxmlformats.org/officeDocument/2006/relationships/slideLayout" Target="../slideLayouts/slideLayout7.xml"/><Relationship Id="rId16" Type="http://schemas.openxmlformats.org/officeDocument/2006/relationships/image" Target="../media/image271.wmf"/><Relationship Id="rId20" Type="http://schemas.openxmlformats.org/officeDocument/2006/relationships/image" Target="../media/image273.wmf"/><Relationship Id="rId29" Type="http://schemas.openxmlformats.org/officeDocument/2006/relationships/oleObject" Target="../embeddings/oleObject339.bin"/><Relationship Id="rId1" Type="http://schemas.openxmlformats.org/officeDocument/2006/relationships/vmlDrawing" Target="../drawings/vmlDrawing39.vml"/><Relationship Id="rId6" Type="http://schemas.openxmlformats.org/officeDocument/2006/relationships/oleObject" Target="../embeddings/oleObject327.bin"/><Relationship Id="rId11" Type="http://schemas.openxmlformats.org/officeDocument/2006/relationships/oleObject" Target="../embeddings/oleObject330.bin"/><Relationship Id="rId24" Type="http://schemas.openxmlformats.org/officeDocument/2006/relationships/image" Target="../media/image275.wmf"/><Relationship Id="rId32" Type="http://schemas.openxmlformats.org/officeDocument/2006/relationships/image" Target="../media/image279.wmf"/><Relationship Id="rId5" Type="http://schemas.openxmlformats.org/officeDocument/2006/relationships/image" Target="../media/image266.wmf"/><Relationship Id="rId15" Type="http://schemas.openxmlformats.org/officeDocument/2006/relationships/oleObject" Target="../embeddings/oleObject332.bin"/><Relationship Id="rId23" Type="http://schemas.openxmlformats.org/officeDocument/2006/relationships/oleObject" Target="../embeddings/oleObject336.bin"/><Relationship Id="rId28" Type="http://schemas.openxmlformats.org/officeDocument/2006/relationships/image" Target="../media/image277.wmf"/><Relationship Id="rId10" Type="http://schemas.openxmlformats.org/officeDocument/2006/relationships/image" Target="../media/image268.wmf"/><Relationship Id="rId19" Type="http://schemas.openxmlformats.org/officeDocument/2006/relationships/oleObject" Target="../embeddings/oleObject334.bin"/><Relationship Id="rId31" Type="http://schemas.openxmlformats.org/officeDocument/2006/relationships/oleObject" Target="../embeddings/oleObject340.bin"/><Relationship Id="rId4" Type="http://schemas.openxmlformats.org/officeDocument/2006/relationships/oleObject" Target="../embeddings/oleObject326.bin"/><Relationship Id="rId9" Type="http://schemas.openxmlformats.org/officeDocument/2006/relationships/oleObject" Target="../embeddings/oleObject329.bin"/><Relationship Id="rId14" Type="http://schemas.openxmlformats.org/officeDocument/2006/relationships/image" Target="../media/image270.wmf"/><Relationship Id="rId22" Type="http://schemas.openxmlformats.org/officeDocument/2006/relationships/image" Target="../media/image274.wmf"/><Relationship Id="rId27" Type="http://schemas.openxmlformats.org/officeDocument/2006/relationships/oleObject" Target="../embeddings/oleObject338.bin"/><Relationship Id="rId30" Type="http://schemas.openxmlformats.org/officeDocument/2006/relationships/image" Target="../media/image278.wmf"/></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343.bin"/><Relationship Id="rId13" Type="http://schemas.openxmlformats.org/officeDocument/2006/relationships/image" Target="../media/image284.wmf"/><Relationship Id="rId3" Type="http://schemas.openxmlformats.org/officeDocument/2006/relationships/notesSlide" Target="../notesSlides/notesSlide55.xml"/><Relationship Id="rId7" Type="http://schemas.openxmlformats.org/officeDocument/2006/relationships/image" Target="../media/image281.wmf"/><Relationship Id="rId12" Type="http://schemas.openxmlformats.org/officeDocument/2006/relationships/oleObject" Target="../embeddings/oleObject345.bin"/><Relationship Id="rId17" Type="http://schemas.openxmlformats.org/officeDocument/2006/relationships/image" Target="../media/image286.wmf"/><Relationship Id="rId2" Type="http://schemas.openxmlformats.org/officeDocument/2006/relationships/slideLayout" Target="../slideLayouts/slideLayout2.xml"/><Relationship Id="rId16" Type="http://schemas.openxmlformats.org/officeDocument/2006/relationships/oleObject" Target="../embeddings/oleObject347.bin"/><Relationship Id="rId1" Type="http://schemas.openxmlformats.org/officeDocument/2006/relationships/vmlDrawing" Target="../drawings/vmlDrawing40.vml"/><Relationship Id="rId6" Type="http://schemas.openxmlformats.org/officeDocument/2006/relationships/oleObject" Target="../embeddings/oleObject342.bin"/><Relationship Id="rId11" Type="http://schemas.openxmlformats.org/officeDocument/2006/relationships/image" Target="../media/image283.wmf"/><Relationship Id="rId5" Type="http://schemas.openxmlformats.org/officeDocument/2006/relationships/image" Target="../media/image280.wmf"/><Relationship Id="rId15" Type="http://schemas.openxmlformats.org/officeDocument/2006/relationships/image" Target="../media/image285.wmf"/><Relationship Id="rId10" Type="http://schemas.openxmlformats.org/officeDocument/2006/relationships/oleObject" Target="../embeddings/oleObject344.bin"/><Relationship Id="rId4" Type="http://schemas.openxmlformats.org/officeDocument/2006/relationships/oleObject" Target="../embeddings/oleObject341.bin"/><Relationship Id="rId9" Type="http://schemas.openxmlformats.org/officeDocument/2006/relationships/image" Target="../media/image282.wmf"/><Relationship Id="rId14" Type="http://schemas.openxmlformats.org/officeDocument/2006/relationships/oleObject" Target="../embeddings/oleObject346.bin"/></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350.bin"/><Relationship Id="rId3" Type="http://schemas.openxmlformats.org/officeDocument/2006/relationships/notesSlide" Target="../notesSlides/notesSlide56.xml"/><Relationship Id="rId7" Type="http://schemas.openxmlformats.org/officeDocument/2006/relationships/image" Target="../media/image288.wmf"/><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oleObject" Target="../embeddings/oleObject349.bin"/><Relationship Id="rId11" Type="http://schemas.openxmlformats.org/officeDocument/2006/relationships/image" Target="../media/image289.wmf"/><Relationship Id="rId5" Type="http://schemas.openxmlformats.org/officeDocument/2006/relationships/image" Target="../media/image287.wmf"/><Relationship Id="rId10" Type="http://schemas.openxmlformats.org/officeDocument/2006/relationships/oleObject" Target="../embeddings/oleObject351.bin"/><Relationship Id="rId4" Type="http://schemas.openxmlformats.org/officeDocument/2006/relationships/oleObject" Target="../embeddings/oleObject348.bin"/><Relationship Id="rId9" Type="http://schemas.openxmlformats.org/officeDocument/2006/relationships/image" Target="../media/image286.wmf"/></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8.wmf"/><Relationship Id="rId5" Type="http://schemas.openxmlformats.org/officeDocument/2006/relationships/oleObject" Target="../embeddings/oleObject17.bin"/><Relationship Id="rId4" Type="http://schemas.openxmlformats.org/officeDocument/2006/relationships/slide" Target="slide10.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59.xml"/><Relationship Id="rId7" Type="http://schemas.openxmlformats.org/officeDocument/2006/relationships/image" Target="../media/image290.wmf"/><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oleObject" Target="../embeddings/oleObject352.bin"/><Relationship Id="rId5" Type="http://schemas.openxmlformats.org/officeDocument/2006/relationships/slide" Target="slide82.xml"/><Relationship Id="rId4" Type="http://schemas.openxmlformats.org/officeDocument/2006/relationships/slide" Target="slide81.xml"/></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354.bin"/><Relationship Id="rId3" Type="http://schemas.openxmlformats.org/officeDocument/2006/relationships/notesSlide" Target="../notesSlides/notesSlide60.xml"/><Relationship Id="rId7" Type="http://schemas.openxmlformats.org/officeDocument/2006/relationships/image" Target="../media/image290.wmf"/><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oleObject" Target="../embeddings/oleObject353.bin"/><Relationship Id="rId11" Type="http://schemas.openxmlformats.org/officeDocument/2006/relationships/image" Target="../media/image292.wmf"/><Relationship Id="rId5" Type="http://schemas.openxmlformats.org/officeDocument/2006/relationships/slide" Target="slide82.xml"/><Relationship Id="rId10" Type="http://schemas.openxmlformats.org/officeDocument/2006/relationships/oleObject" Target="../embeddings/oleObject355.bin"/><Relationship Id="rId4" Type="http://schemas.openxmlformats.org/officeDocument/2006/relationships/slide" Target="slide80.xml"/><Relationship Id="rId9" Type="http://schemas.openxmlformats.org/officeDocument/2006/relationships/image" Target="../media/image291.wmf"/></Relationships>
</file>

<file path=ppt/slides/_rels/slide82.xml.rels><?xml version="1.0" encoding="UTF-8" standalone="yes"?>
<Relationships xmlns="http://schemas.openxmlformats.org/package/2006/relationships"><Relationship Id="rId13" Type="http://schemas.openxmlformats.org/officeDocument/2006/relationships/oleObject" Target="../embeddings/oleObject360.bin"/><Relationship Id="rId18" Type="http://schemas.openxmlformats.org/officeDocument/2006/relationships/oleObject" Target="../embeddings/oleObject363.bin"/><Relationship Id="rId26" Type="http://schemas.openxmlformats.org/officeDocument/2006/relationships/image" Target="../media/image300.wmf"/><Relationship Id="rId39" Type="http://schemas.openxmlformats.org/officeDocument/2006/relationships/oleObject" Target="../embeddings/oleObject374.bin"/><Relationship Id="rId21" Type="http://schemas.openxmlformats.org/officeDocument/2006/relationships/image" Target="../media/image298.wmf"/><Relationship Id="rId34" Type="http://schemas.openxmlformats.org/officeDocument/2006/relationships/image" Target="../media/image304.wmf"/><Relationship Id="rId42" Type="http://schemas.openxmlformats.org/officeDocument/2006/relationships/image" Target="../media/image308.wmf"/><Relationship Id="rId7" Type="http://schemas.openxmlformats.org/officeDocument/2006/relationships/oleObject" Target="../embeddings/oleObject357.bin"/><Relationship Id="rId2" Type="http://schemas.openxmlformats.org/officeDocument/2006/relationships/slideLayout" Target="../slideLayouts/slideLayout7.xml"/><Relationship Id="rId16" Type="http://schemas.openxmlformats.org/officeDocument/2006/relationships/oleObject" Target="../embeddings/oleObject362.bin"/><Relationship Id="rId20" Type="http://schemas.openxmlformats.org/officeDocument/2006/relationships/oleObject" Target="../embeddings/oleObject364.bin"/><Relationship Id="rId29" Type="http://schemas.openxmlformats.org/officeDocument/2006/relationships/oleObject" Target="../embeddings/oleObject369.bin"/><Relationship Id="rId41" Type="http://schemas.openxmlformats.org/officeDocument/2006/relationships/oleObject" Target="../embeddings/oleObject375.bin"/><Relationship Id="rId1" Type="http://schemas.openxmlformats.org/officeDocument/2006/relationships/vmlDrawing" Target="../drawings/vmlDrawing44.vml"/><Relationship Id="rId6" Type="http://schemas.openxmlformats.org/officeDocument/2006/relationships/image" Target="../media/image293.wmf"/><Relationship Id="rId11" Type="http://schemas.openxmlformats.org/officeDocument/2006/relationships/oleObject" Target="../embeddings/oleObject359.bin"/><Relationship Id="rId24" Type="http://schemas.openxmlformats.org/officeDocument/2006/relationships/image" Target="../media/image299.wmf"/><Relationship Id="rId32" Type="http://schemas.openxmlformats.org/officeDocument/2006/relationships/image" Target="../media/image303.wmf"/><Relationship Id="rId37" Type="http://schemas.openxmlformats.org/officeDocument/2006/relationships/oleObject" Target="../embeddings/oleObject373.bin"/><Relationship Id="rId40" Type="http://schemas.openxmlformats.org/officeDocument/2006/relationships/image" Target="../media/image307.wmf"/><Relationship Id="rId5" Type="http://schemas.openxmlformats.org/officeDocument/2006/relationships/oleObject" Target="../embeddings/oleObject356.bin"/><Relationship Id="rId15" Type="http://schemas.openxmlformats.org/officeDocument/2006/relationships/slide" Target="slide83.xml"/><Relationship Id="rId23" Type="http://schemas.openxmlformats.org/officeDocument/2006/relationships/oleObject" Target="../embeddings/oleObject366.bin"/><Relationship Id="rId28" Type="http://schemas.openxmlformats.org/officeDocument/2006/relationships/image" Target="../media/image301.wmf"/><Relationship Id="rId36" Type="http://schemas.openxmlformats.org/officeDocument/2006/relationships/image" Target="../media/image305.wmf"/><Relationship Id="rId10" Type="http://schemas.openxmlformats.org/officeDocument/2006/relationships/image" Target="../media/image295.wmf"/><Relationship Id="rId19" Type="http://schemas.openxmlformats.org/officeDocument/2006/relationships/image" Target="../media/image6.wmf"/><Relationship Id="rId31" Type="http://schemas.openxmlformats.org/officeDocument/2006/relationships/oleObject" Target="../embeddings/oleObject370.bin"/><Relationship Id="rId4" Type="http://schemas.openxmlformats.org/officeDocument/2006/relationships/slide" Target="slide84.xml"/><Relationship Id="rId9" Type="http://schemas.openxmlformats.org/officeDocument/2006/relationships/oleObject" Target="../embeddings/oleObject358.bin"/><Relationship Id="rId14" Type="http://schemas.openxmlformats.org/officeDocument/2006/relationships/oleObject" Target="../embeddings/oleObject361.bin"/><Relationship Id="rId22" Type="http://schemas.openxmlformats.org/officeDocument/2006/relationships/oleObject" Target="../embeddings/oleObject365.bin"/><Relationship Id="rId27" Type="http://schemas.openxmlformats.org/officeDocument/2006/relationships/oleObject" Target="../embeddings/oleObject368.bin"/><Relationship Id="rId30" Type="http://schemas.openxmlformats.org/officeDocument/2006/relationships/image" Target="../media/image302.wmf"/><Relationship Id="rId35" Type="http://schemas.openxmlformats.org/officeDocument/2006/relationships/oleObject" Target="../embeddings/oleObject372.bin"/><Relationship Id="rId8" Type="http://schemas.openxmlformats.org/officeDocument/2006/relationships/image" Target="../media/image294.wmf"/><Relationship Id="rId3" Type="http://schemas.openxmlformats.org/officeDocument/2006/relationships/notesSlide" Target="../notesSlides/notesSlide61.xml"/><Relationship Id="rId12" Type="http://schemas.openxmlformats.org/officeDocument/2006/relationships/image" Target="../media/image296.wmf"/><Relationship Id="rId17" Type="http://schemas.openxmlformats.org/officeDocument/2006/relationships/image" Target="../media/image297.wmf"/><Relationship Id="rId25" Type="http://schemas.openxmlformats.org/officeDocument/2006/relationships/oleObject" Target="../embeddings/oleObject367.bin"/><Relationship Id="rId33" Type="http://schemas.openxmlformats.org/officeDocument/2006/relationships/oleObject" Target="../embeddings/oleObject371.bin"/><Relationship Id="rId38" Type="http://schemas.openxmlformats.org/officeDocument/2006/relationships/image" Target="../media/image306.wmf"/></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378.bin"/><Relationship Id="rId13" Type="http://schemas.openxmlformats.org/officeDocument/2006/relationships/image" Target="../media/image313.wmf"/><Relationship Id="rId3" Type="http://schemas.openxmlformats.org/officeDocument/2006/relationships/notesSlide" Target="../notesSlides/notesSlide62.xml"/><Relationship Id="rId7" Type="http://schemas.openxmlformats.org/officeDocument/2006/relationships/image" Target="../media/image310.wmf"/><Relationship Id="rId12" Type="http://schemas.openxmlformats.org/officeDocument/2006/relationships/oleObject" Target="../embeddings/oleObject380.bin"/><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oleObject" Target="../embeddings/oleObject377.bin"/><Relationship Id="rId11" Type="http://schemas.openxmlformats.org/officeDocument/2006/relationships/image" Target="../media/image312.wmf"/><Relationship Id="rId5" Type="http://schemas.openxmlformats.org/officeDocument/2006/relationships/image" Target="../media/image309.wmf"/><Relationship Id="rId15" Type="http://schemas.openxmlformats.org/officeDocument/2006/relationships/image" Target="../media/image314.wmf"/><Relationship Id="rId10" Type="http://schemas.openxmlformats.org/officeDocument/2006/relationships/oleObject" Target="../embeddings/oleObject379.bin"/><Relationship Id="rId4" Type="http://schemas.openxmlformats.org/officeDocument/2006/relationships/oleObject" Target="../embeddings/oleObject376.bin"/><Relationship Id="rId9" Type="http://schemas.openxmlformats.org/officeDocument/2006/relationships/image" Target="../media/image311.wmf"/><Relationship Id="rId14" Type="http://schemas.openxmlformats.org/officeDocument/2006/relationships/oleObject" Target="../embeddings/oleObject381.bin"/></Relationships>
</file>

<file path=ppt/slides/_rels/slide84.xml.rels><?xml version="1.0" encoding="UTF-8" standalone="yes"?>
<Relationships xmlns="http://schemas.openxmlformats.org/package/2006/relationships"><Relationship Id="rId8" Type="http://schemas.openxmlformats.org/officeDocument/2006/relationships/image" Target="../media/image316.wmf"/><Relationship Id="rId3" Type="http://schemas.openxmlformats.org/officeDocument/2006/relationships/notesSlide" Target="../notesSlides/notesSlide63.xml"/><Relationship Id="rId7" Type="http://schemas.openxmlformats.org/officeDocument/2006/relationships/oleObject" Target="../embeddings/oleObject383.bin"/><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image" Target="../media/image315.wmf"/><Relationship Id="rId5" Type="http://schemas.openxmlformats.org/officeDocument/2006/relationships/oleObject" Target="../embeddings/oleObject382.bin"/><Relationship Id="rId4" Type="http://schemas.openxmlformats.org/officeDocument/2006/relationships/slide" Target="slide82.xml"/></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386.bin"/><Relationship Id="rId13" Type="http://schemas.openxmlformats.org/officeDocument/2006/relationships/image" Target="../media/image321.wmf"/><Relationship Id="rId3" Type="http://schemas.openxmlformats.org/officeDocument/2006/relationships/notesSlide" Target="../notesSlides/notesSlide64.xml"/><Relationship Id="rId7" Type="http://schemas.openxmlformats.org/officeDocument/2006/relationships/image" Target="../media/image318.wmf"/><Relationship Id="rId12" Type="http://schemas.openxmlformats.org/officeDocument/2006/relationships/oleObject" Target="../embeddings/oleObject388.bin"/><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oleObject" Target="../embeddings/oleObject385.bin"/><Relationship Id="rId11" Type="http://schemas.openxmlformats.org/officeDocument/2006/relationships/image" Target="../media/image320.wmf"/><Relationship Id="rId5" Type="http://schemas.openxmlformats.org/officeDocument/2006/relationships/image" Target="../media/image317.wmf"/><Relationship Id="rId15" Type="http://schemas.openxmlformats.org/officeDocument/2006/relationships/image" Target="../media/image322.wmf"/><Relationship Id="rId10" Type="http://schemas.openxmlformats.org/officeDocument/2006/relationships/oleObject" Target="../embeddings/oleObject387.bin"/><Relationship Id="rId4" Type="http://schemas.openxmlformats.org/officeDocument/2006/relationships/oleObject" Target="../embeddings/oleObject384.bin"/><Relationship Id="rId9" Type="http://schemas.openxmlformats.org/officeDocument/2006/relationships/image" Target="../media/image319.wmf"/><Relationship Id="rId14" Type="http://schemas.openxmlformats.org/officeDocument/2006/relationships/oleObject" Target="../embeddings/oleObject389.bin"/></Relationships>
</file>

<file path=ppt/slides/_rels/slide86.xml.rels><?xml version="1.0" encoding="UTF-8" standalone="yes"?>
<Relationships xmlns="http://schemas.openxmlformats.org/package/2006/relationships"><Relationship Id="rId2" Type="http://schemas.openxmlformats.org/officeDocument/2006/relationships/image" Target="../media/image323.jpe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8" Type="http://schemas.openxmlformats.org/officeDocument/2006/relationships/oleObject" Target="../embeddings/oleObject392.bin"/><Relationship Id="rId3" Type="http://schemas.openxmlformats.org/officeDocument/2006/relationships/notesSlide" Target="../notesSlides/notesSlide65.xml"/><Relationship Id="rId7" Type="http://schemas.openxmlformats.org/officeDocument/2006/relationships/image" Target="../media/image325.wmf"/><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oleObject" Target="../embeddings/oleObject391.bin"/><Relationship Id="rId11" Type="http://schemas.openxmlformats.org/officeDocument/2006/relationships/image" Target="../media/image327.wmf"/><Relationship Id="rId5" Type="http://schemas.openxmlformats.org/officeDocument/2006/relationships/image" Target="../media/image324.wmf"/><Relationship Id="rId10" Type="http://schemas.openxmlformats.org/officeDocument/2006/relationships/oleObject" Target="../embeddings/oleObject393.bin"/><Relationship Id="rId4" Type="http://schemas.openxmlformats.org/officeDocument/2006/relationships/oleObject" Target="../embeddings/oleObject390.bin"/><Relationship Id="rId9" Type="http://schemas.openxmlformats.org/officeDocument/2006/relationships/image" Target="../media/image326.wmf"/></Relationships>
</file>

<file path=ppt/slides/_rels/slide9.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image" Target="../media/image5.wmf"/><Relationship Id="rId18" Type="http://schemas.openxmlformats.org/officeDocument/2006/relationships/oleObject" Target="../embeddings/oleObject24.bin"/><Relationship Id="rId26" Type="http://schemas.openxmlformats.org/officeDocument/2006/relationships/image" Target="../media/image20.wmf"/><Relationship Id="rId3" Type="http://schemas.openxmlformats.org/officeDocument/2006/relationships/notesSlide" Target="../notesSlides/notesSlide7.xml"/><Relationship Id="rId21" Type="http://schemas.openxmlformats.org/officeDocument/2006/relationships/image" Target="../media/image9.wmf"/><Relationship Id="rId7" Type="http://schemas.openxmlformats.org/officeDocument/2006/relationships/oleObject" Target="../embeddings/oleObject19.bin"/><Relationship Id="rId12" Type="http://schemas.openxmlformats.org/officeDocument/2006/relationships/oleObject" Target="../embeddings/oleObject21.bin"/><Relationship Id="rId17" Type="http://schemas.openxmlformats.org/officeDocument/2006/relationships/image" Target="../media/image19.wmf"/><Relationship Id="rId25" Type="http://schemas.openxmlformats.org/officeDocument/2006/relationships/oleObject" Target="../embeddings/oleObject27.bin"/><Relationship Id="rId2" Type="http://schemas.openxmlformats.org/officeDocument/2006/relationships/slideLayout" Target="../slideLayouts/slideLayout7.xml"/><Relationship Id="rId16" Type="http://schemas.openxmlformats.org/officeDocument/2006/relationships/oleObject" Target="../embeddings/oleObject23.bin"/><Relationship Id="rId20" Type="http://schemas.openxmlformats.org/officeDocument/2006/relationships/oleObject" Target="../embeddings/oleObject25.bin"/><Relationship Id="rId1" Type="http://schemas.openxmlformats.org/officeDocument/2006/relationships/vmlDrawing" Target="../drawings/vmlDrawing4.vml"/><Relationship Id="rId6" Type="http://schemas.openxmlformats.org/officeDocument/2006/relationships/image" Target="../media/image2.wmf"/><Relationship Id="rId11" Type="http://schemas.openxmlformats.org/officeDocument/2006/relationships/slide" Target="slide5.xml"/><Relationship Id="rId24" Type="http://schemas.openxmlformats.org/officeDocument/2006/relationships/slide" Target="slide7.xml"/><Relationship Id="rId5" Type="http://schemas.openxmlformats.org/officeDocument/2006/relationships/oleObject" Target="../embeddings/oleObject18.bin"/><Relationship Id="rId15" Type="http://schemas.openxmlformats.org/officeDocument/2006/relationships/image" Target="../media/image6.wmf"/><Relationship Id="rId23" Type="http://schemas.openxmlformats.org/officeDocument/2006/relationships/image" Target="../media/image10.wmf"/><Relationship Id="rId10" Type="http://schemas.openxmlformats.org/officeDocument/2006/relationships/image" Target="../media/image4.wmf"/><Relationship Id="rId19" Type="http://schemas.openxmlformats.org/officeDocument/2006/relationships/image" Target="../media/image8.wmf"/><Relationship Id="rId4" Type="http://schemas.openxmlformats.org/officeDocument/2006/relationships/slide" Target="slide8.xml"/><Relationship Id="rId9" Type="http://schemas.openxmlformats.org/officeDocument/2006/relationships/oleObject" Target="../embeddings/oleObject20.bin"/><Relationship Id="rId14" Type="http://schemas.openxmlformats.org/officeDocument/2006/relationships/oleObject" Target="../embeddings/oleObject22.bin"/><Relationship Id="rId22" Type="http://schemas.openxmlformats.org/officeDocument/2006/relationships/oleObject" Target="../embeddings/oleObject26.bin"/></Relationships>
</file>

<file path=ppt/slides/_rels/slide90.xml.rels><?xml version="1.0" encoding="UTF-8" standalone="yes"?>
<Relationships xmlns="http://schemas.openxmlformats.org/package/2006/relationships"><Relationship Id="rId13" Type="http://schemas.openxmlformats.org/officeDocument/2006/relationships/image" Target="../media/image330.wmf"/><Relationship Id="rId18" Type="http://schemas.openxmlformats.org/officeDocument/2006/relationships/oleObject" Target="../embeddings/oleObject401.bin"/><Relationship Id="rId26" Type="http://schemas.openxmlformats.org/officeDocument/2006/relationships/oleObject" Target="../embeddings/oleObject405.bin"/><Relationship Id="rId39" Type="http://schemas.openxmlformats.org/officeDocument/2006/relationships/image" Target="../media/image343.wmf"/><Relationship Id="rId21" Type="http://schemas.openxmlformats.org/officeDocument/2006/relationships/image" Target="../media/image334.wmf"/><Relationship Id="rId34" Type="http://schemas.openxmlformats.org/officeDocument/2006/relationships/oleObject" Target="../embeddings/oleObject409.bin"/><Relationship Id="rId42" Type="http://schemas.openxmlformats.org/officeDocument/2006/relationships/oleObject" Target="../embeddings/oleObject413.bin"/><Relationship Id="rId47" Type="http://schemas.openxmlformats.org/officeDocument/2006/relationships/oleObject" Target="../embeddings/oleObject418.bin"/><Relationship Id="rId50" Type="http://schemas.openxmlformats.org/officeDocument/2006/relationships/image" Target="../media/image345.wmf"/><Relationship Id="rId7" Type="http://schemas.openxmlformats.org/officeDocument/2006/relationships/image" Target="../media/image329.wmf"/><Relationship Id="rId2" Type="http://schemas.openxmlformats.org/officeDocument/2006/relationships/slideLayout" Target="../slideLayouts/slideLayout7.xml"/><Relationship Id="rId16" Type="http://schemas.openxmlformats.org/officeDocument/2006/relationships/oleObject" Target="../embeddings/oleObject400.bin"/><Relationship Id="rId29" Type="http://schemas.openxmlformats.org/officeDocument/2006/relationships/image" Target="../media/image338.wmf"/><Relationship Id="rId11" Type="http://schemas.openxmlformats.org/officeDocument/2006/relationships/image" Target="../media/image327.wmf"/><Relationship Id="rId24" Type="http://schemas.openxmlformats.org/officeDocument/2006/relationships/oleObject" Target="../embeddings/oleObject404.bin"/><Relationship Id="rId32" Type="http://schemas.openxmlformats.org/officeDocument/2006/relationships/oleObject" Target="../embeddings/oleObject408.bin"/><Relationship Id="rId37" Type="http://schemas.openxmlformats.org/officeDocument/2006/relationships/image" Target="../media/image342.wmf"/><Relationship Id="rId40" Type="http://schemas.openxmlformats.org/officeDocument/2006/relationships/oleObject" Target="../embeddings/oleObject412.bin"/><Relationship Id="rId45" Type="http://schemas.openxmlformats.org/officeDocument/2006/relationships/oleObject" Target="../embeddings/oleObject416.bin"/><Relationship Id="rId5" Type="http://schemas.openxmlformats.org/officeDocument/2006/relationships/image" Target="../media/image328.wmf"/><Relationship Id="rId15" Type="http://schemas.openxmlformats.org/officeDocument/2006/relationships/image" Target="../media/image331.wmf"/><Relationship Id="rId23" Type="http://schemas.openxmlformats.org/officeDocument/2006/relationships/image" Target="../media/image335.wmf"/><Relationship Id="rId28" Type="http://schemas.openxmlformats.org/officeDocument/2006/relationships/oleObject" Target="../embeddings/oleObject406.bin"/><Relationship Id="rId36" Type="http://schemas.openxmlformats.org/officeDocument/2006/relationships/oleObject" Target="../embeddings/oleObject410.bin"/><Relationship Id="rId49" Type="http://schemas.openxmlformats.org/officeDocument/2006/relationships/oleObject" Target="../embeddings/oleObject420.bin"/><Relationship Id="rId10" Type="http://schemas.openxmlformats.org/officeDocument/2006/relationships/oleObject" Target="../embeddings/oleObject397.bin"/><Relationship Id="rId19" Type="http://schemas.openxmlformats.org/officeDocument/2006/relationships/image" Target="../media/image333.wmf"/><Relationship Id="rId31" Type="http://schemas.openxmlformats.org/officeDocument/2006/relationships/image" Target="../media/image339.wmf"/><Relationship Id="rId44" Type="http://schemas.openxmlformats.org/officeDocument/2006/relationships/oleObject" Target="../embeddings/oleObject415.bin"/><Relationship Id="rId4" Type="http://schemas.openxmlformats.org/officeDocument/2006/relationships/oleObject" Target="../embeddings/oleObject394.bin"/><Relationship Id="rId9" Type="http://schemas.openxmlformats.org/officeDocument/2006/relationships/image" Target="../media/image326.wmf"/><Relationship Id="rId14" Type="http://schemas.openxmlformats.org/officeDocument/2006/relationships/oleObject" Target="../embeddings/oleObject399.bin"/><Relationship Id="rId22" Type="http://schemas.openxmlformats.org/officeDocument/2006/relationships/oleObject" Target="../embeddings/oleObject403.bin"/><Relationship Id="rId27" Type="http://schemas.openxmlformats.org/officeDocument/2006/relationships/image" Target="../media/image337.wmf"/><Relationship Id="rId30" Type="http://schemas.openxmlformats.org/officeDocument/2006/relationships/oleObject" Target="../embeddings/oleObject407.bin"/><Relationship Id="rId35" Type="http://schemas.openxmlformats.org/officeDocument/2006/relationships/image" Target="../media/image341.wmf"/><Relationship Id="rId43" Type="http://schemas.openxmlformats.org/officeDocument/2006/relationships/oleObject" Target="../embeddings/oleObject414.bin"/><Relationship Id="rId48" Type="http://schemas.openxmlformats.org/officeDocument/2006/relationships/oleObject" Target="../embeddings/oleObject419.bin"/><Relationship Id="rId8" Type="http://schemas.openxmlformats.org/officeDocument/2006/relationships/oleObject" Target="../embeddings/oleObject396.bin"/><Relationship Id="rId3" Type="http://schemas.openxmlformats.org/officeDocument/2006/relationships/notesSlide" Target="../notesSlides/notesSlide66.xml"/><Relationship Id="rId12" Type="http://schemas.openxmlformats.org/officeDocument/2006/relationships/oleObject" Target="../embeddings/oleObject398.bin"/><Relationship Id="rId17" Type="http://schemas.openxmlformats.org/officeDocument/2006/relationships/image" Target="../media/image332.wmf"/><Relationship Id="rId25" Type="http://schemas.openxmlformats.org/officeDocument/2006/relationships/image" Target="../media/image336.wmf"/><Relationship Id="rId33" Type="http://schemas.openxmlformats.org/officeDocument/2006/relationships/image" Target="../media/image340.wmf"/><Relationship Id="rId38" Type="http://schemas.openxmlformats.org/officeDocument/2006/relationships/oleObject" Target="../embeddings/oleObject411.bin"/><Relationship Id="rId46" Type="http://schemas.openxmlformats.org/officeDocument/2006/relationships/oleObject" Target="../embeddings/oleObject417.bin"/><Relationship Id="rId20" Type="http://schemas.openxmlformats.org/officeDocument/2006/relationships/oleObject" Target="../embeddings/oleObject402.bin"/><Relationship Id="rId41" Type="http://schemas.openxmlformats.org/officeDocument/2006/relationships/image" Target="../media/image344.wmf"/><Relationship Id="rId1" Type="http://schemas.openxmlformats.org/officeDocument/2006/relationships/vmlDrawing" Target="../drawings/vmlDrawing49.vml"/><Relationship Id="rId6" Type="http://schemas.openxmlformats.org/officeDocument/2006/relationships/oleObject" Target="../embeddings/oleObject395.bin"/></Relationships>
</file>

<file path=ppt/slides/_rels/slide91.xml.rels><?xml version="1.0" encoding="UTF-8" standalone="yes"?>
<Relationships xmlns="http://schemas.openxmlformats.org/package/2006/relationships"><Relationship Id="rId8" Type="http://schemas.openxmlformats.org/officeDocument/2006/relationships/oleObject" Target="../embeddings/oleObject423.bin"/><Relationship Id="rId13" Type="http://schemas.openxmlformats.org/officeDocument/2006/relationships/image" Target="../media/image350.wmf"/><Relationship Id="rId3" Type="http://schemas.openxmlformats.org/officeDocument/2006/relationships/notesSlide" Target="../notesSlides/notesSlide67.xml"/><Relationship Id="rId7" Type="http://schemas.openxmlformats.org/officeDocument/2006/relationships/image" Target="../media/image347.wmf"/><Relationship Id="rId12" Type="http://schemas.openxmlformats.org/officeDocument/2006/relationships/oleObject" Target="../embeddings/oleObject425.bin"/><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oleObject" Target="../embeddings/oleObject422.bin"/><Relationship Id="rId11" Type="http://schemas.openxmlformats.org/officeDocument/2006/relationships/image" Target="../media/image349.wmf"/><Relationship Id="rId5" Type="http://schemas.openxmlformats.org/officeDocument/2006/relationships/image" Target="../media/image346.wmf"/><Relationship Id="rId10" Type="http://schemas.openxmlformats.org/officeDocument/2006/relationships/oleObject" Target="../embeddings/oleObject424.bin"/><Relationship Id="rId4" Type="http://schemas.openxmlformats.org/officeDocument/2006/relationships/oleObject" Target="../embeddings/oleObject421.bin"/><Relationship Id="rId9" Type="http://schemas.openxmlformats.org/officeDocument/2006/relationships/image" Target="../media/image348.wmf"/></Relationships>
</file>

<file path=ppt/slides/_rels/slide92.xml.rels><?xml version="1.0" encoding="UTF-8" standalone="yes"?>
<Relationships xmlns="http://schemas.openxmlformats.org/package/2006/relationships"><Relationship Id="rId8" Type="http://schemas.openxmlformats.org/officeDocument/2006/relationships/oleObject" Target="../embeddings/oleObject428.bin"/><Relationship Id="rId3" Type="http://schemas.openxmlformats.org/officeDocument/2006/relationships/notesSlide" Target="../notesSlides/notesSlide68.xml"/><Relationship Id="rId7" Type="http://schemas.openxmlformats.org/officeDocument/2006/relationships/image" Target="../media/image352.wmf"/><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oleObject" Target="../embeddings/oleObject427.bin"/><Relationship Id="rId5" Type="http://schemas.openxmlformats.org/officeDocument/2006/relationships/image" Target="../media/image351.wmf"/><Relationship Id="rId4" Type="http://schemas.openxmlformats.org/officeDocument/2006/relationships/oleObject" Target="../embeddings/oleObject426.bin"/><Relationship Id="rId9" Type="http://schemas.openxmlformats.org/officeDocument/2006/relationships/image" Target="../media/image353.w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6.xml"/><Relationship Id="rId1" Type="http://schemas.openxmlformats.org/officeDocument/2006/relationships/vmlDrawing" Target="../drawings/vmlDrawing52.vml"/><Relationship Id="rId5" Type="http://schemas.openxmlformats.org/officeDocument/2006/relationships/image" Target="../media/image354.wmf"/><Relationship Id="rId4" Type="http://schemas.openxmlformats.org/officeDocument/2006/relationships/oleObject" Target="../embeddings/oleObject429.bin"/></Relationships>
</file>

<file path=ppt/slides/_rels/slide95.xml.rels><?xml version="1.0" encoding="UTF-8" standalone="yes"?>
<Relationships xmlns="http://schemas.openxmlformats.org/package/2006/relationships"><Relationship Id="rId8" Type="http://schemas.openxmlformats.org/officeDocument/2006/relationships/image" Target="../media/image356.wmf"/><Relationship Id="rId13" Type="http://schemas.openxmlformats.org/officeDocument/2006/relationships/oleObject" Target="../embeddings/oleObject435.bin"/><Relationship Id="rId3" Type="http://schemas.openxmlformats.org/officeDocument/2006/relationships/oleObject" Target="../embeddings/oleObject430.bin"/><Relationship Id="rId7" Type="http://schemas.openxmlformats.org/officeDocument/2006/relationships/oleObject" Target="../embeddings/oleObject432.bin"/><Relationship Id="rId12" Type="http://schemas.openxmlformats.org/officeDocument/2006/relationships/image" Target="../media/image358.wmf"/><Relationship Id="rId2" Type="http://schemas.openxmlformats.org/officeDocument/2006/relationships/slideLayout" Target="../slideLayouts/slideLayout6.xml"/><Relationship Id="rId16" Type="http://schemas.openxmlformats.org/officeDocument/2006/relationships/image" Target="../media/image360.wmf"/><Relationship Id="rId1" Type="http://schemas.openxmlformats.org/officeDocument/2006/relationships/vmlDrawing" Target="../drawings/vmlDrawing53.vml"/><Relationship Id="rId6" Type="http://schemas.openxmlformats.org/officeDocument/2006/relationships/image" Target="../media/image355.wmf"/><Relationship Id="rId11" Type="http://schemas.openxmlformats.org/officeDocument/2006/relationships/oleObject" Target="../embeddings/oleObject434.bin"/><Relationship Id="rId5" Type="http://schemas.openxmlformats.org/officeDocument/2006/relationships/oleObject" Target="../embeddings/oleObject431.bin"/><Relationship Id="rId15" Type="http://schemas.openxmlformats.org/officeDocument/2006/relationships/oleObject" Target="../embeddings/oleObject436.bin"/><Relationship Id="rId10" Type="http://schemas.openxmlformats.org/officeDocument/2006/relationships/image" Target="../media/image357.wmf"/><Relationship Id="rId4" Type="http://schemas.openxmlformats.org/officeDocument/2006/relationships/image" Target="../media/image351.wmf"/><Relationship Id="rId9" Type="http://schemas.openxmlformats.org/officeDocument/2006/relationships/oleObject" Target="../embeddings/oleObject433.bin"/><Relationship Id="rId14" Type="http://schemas.openxmlformats.org/officeDocument/2006/relationships/image" Target="../media/image359.wmf"/></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image" Target="../media/image362.png"/><Relationship Id="rId5" Type="http://schemas.openxmlformats.org/officeDocument/2006/relationships/image" Target="../media/image361.wmf"/><Relationship Id="rId4" Type="http://schemas.openxmlformats.org/officeDocument/2006/relationships/oleObject" Target="../embeddings/oleObject437.bin"/></Relationships>
</file>

<file path=ppt/slides/_rels/slide97.xml.rels><?xml version="1.0" encoding="UTF-8" standalone="yes"?>
<Relationships xmlns="http://schemas.openxmlformats.org/package/2006/relationships"><Relationship Id="rId3" Type="http://schemas.openxmlformats.org/officeDocument/2006/relationships/image" Target="../media/image363.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365.png"/><Relationship Id="rId2" Type="http://schemas.openxmlformats.org/officeDocument/2006/relationships/image" Target="../media/image364.png"/><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image" Target="../media/image36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2CFADA69-D589-473D-B7CC-B972C38930CA}"/>
              </a:ext>
            </a:extLst>
          </p:cNvPr>
          <p:cNvSpPr>
            <a:spLocks noGrp="1"/>
          </p:cNvSpPr>
          <p:nvPr>
            <p:ph type="subTitle" idx="1"/>
          </p:nvPr>
        </p:nvSpPr>
        <p:spPr>
          <a:xfrm>
            <a:off x="2958596" y="3754732"/>
            <a:ext cx="6858000" cy="1241822"/>
          </a:xfrm>
        </p:spPr>
        <p:txBody>
          <a:bodyPr>
            <a:normAutofit lnSpcReduction="10000"/>
          </a:bodyPr>
          <a:lstStyle/>
          <a:p>
            <a:r>
              <a:rPr lang="zh-CN" altLang="en-US" dirty="0"/>
              <a:t>刘智波</a:t>
            </a:r>
            <a:endParaRPr lang="en-US" altLang="zh-CN" dirty="0"/>
          </a:p>
          <a:p>
            <a:r>
              <a:rPr lang="zh-CN" altLang="en-US" dirty="0"/>
              <a:t>南开大学物理科学学院</a:t>
            </a:r>
            <a:endParaRPr lang="en-US" altLang="zh-CN" dirty="0"/>
          </a:p>
          <a:p>
            <a:r>
              <a:rPr lang="en-US" altLang="zh-CN" dirty="0"/>
              <a:t>2022</a:t>
            </a:r>
            <a:r>
              <a:rPr lang="zh-CN" altLang="en-US" dirty="0"/>
              <a:t>年</a:t>
            </a:r>
          </a:p>
        </p:txBody>
      </p:sp>
      <p:pic>
        <p:nvPicPr>
          <p:cNvPr id="5" name="图片 4">
            <a:extLst>
              <a:ext uri="{FF2B5EF4-FFF2-40B4-BE49-F238E27FC236}">
                <a16:creationId xmlns:a16="http://schemas.microsoft.com/office/drawing/2014/main" id="{C3642D6C-EA87-4B93-BBFD-87172AC51E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688" y="1072121"/>
            <a:ext cx="3386138" cy="1200150"/>
          </a:xfrm>
          <a:prstGeom prst="rect">
            <a:avLst/>
          </a:prstGeom>
        </p:spPr>
      </p:pic>
      <p:sp>
        <p:nvSpPr>
          <p:cNvPr id="6" name="矩形 5">
            <a:extLst>
              <a:ext uri="{FF2B5EF4-FFF2-40B4-BE49-F238E27FC236}">
                <a16:creationId xmlns:a16="http://schemas.microsoft.com/office/drawing/2014/main" id="{CDBA6B15-1404-40E7-A79D-8B5B2B81CC66}"/>
              </a:ext>
            </a:extLst>
          </p:cNvPr>
          <p:cNvSpPr/>
          <p:nvPr/>
        </p:nvSpPr>
        <p:spPr>
          <a:xfrm>
            <a:off x="3429763" y="2535022"/>
            <a:ext cx="5645036" cy="830997"/>
          </a:xfrm>
          <a:prstGeom prst="rect">
            <a:avLst/>
          </a:prstGeom>
          <a:noFill/>
        </p:spPr>
        <p:txBody>
          <a:bodyPr wrap="square" lIns="68580" tIns="34290" rIns="68580" bIns="34290">
            <a:spAutoFit/>
          </a:bodyPr>
          <a:lstStyle/>
          <a:p>
            <a:pPr algn="ctr"/>
            <a:r>
              <a:rPr lang="zh-CN" altLang="en-US" sz="4950" b="1" dirty="0">
                <a:ln w="12700">
                  <a:solidFill>
                    <a:schemeClr val="accent1"/>
                  </a:solidFill>
                  <a:prstDash val="solid"/>
                </a:ln>
                <a:solidFill>
                  <a:schemeClr val="accent4">
                    <a:lumMod val="60000"/>
                    <a:lumOff val="40000"/>
                  </a:schemeClr>
                </a:solidFill>
                <a:effectLst>
                  <a:outerShdw dist="38100" dir="2640000" algn="bl" rotWithShape="0">
                    <a:schemeClr val="accent1"/>
                  </a:outerShdw>
                </a:effectLst>
              </a:rPr>
              <a:t>第六章 衍射</a:t>
            </a:r>
          </a:p>
        </p:txBody>
      </p:sp>
    </p:spTree>
    <p:extLst>
      <p:ext uri="{BB962C8B-B14F-4D97-AF65-F5344CB8AC3E}">
        <p14:creationId xmlns:p14="http://schemas.microsoft.com/office/powerpoint/2010/main" val="30494969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ACCBD349-4626-45D7-9CBD-BBB630095D23}"/>
              </a:ext>
            </a:extLst>
          </p:cNvPr>
          <p:cNvSpPr>
            <a:spLocks noGrp="1" noChangeArrowheads="1"/>
          </p:cNvSpPr>
          <p:nvPr>
            <p:ph type="title"/>
          </p:nvPr>
        </p:nvSpPr>
        <p:spPr/>
        <p:txBody>
          <a:bodyPr/>
          <a:lstStyle/>
          <a:p>
            <a:pPr eaLnBrk="1" hangingPunct="1"/>
            <a:r>
              <a:rPr lang="en-US" altLang="zh-CN"/>
              <a:t>4</a:t>
            </a:r>
            <a:r>
              <a:rPr lang="zh-CN" altLang="en-US">
                <a:latin typeface="宋体" panose="02010600030101010101" pitchFamily="2" charset="-122"/>
              </a:rPr>
              <a:t>．</a:t>
            </a:r>
            <a:r>
              <a:rPr lang="zh-CN" altLang="en-US" sz="4000">
                <a:latin typeface="宋体" panose="02010600030101010101" pitchFamily="2" charset="-122"/>
              </a:rPr>
              <a:t>菲涅耳</a:t>
            </a:r>
            <a:r>
              <a:rPr lang="en-US" altLang="zh-CN" sz="4000">
                <a:latin typeface="宋体" panose="02010600030101010101" pitchFamily="2" charset="-122"/>
              </a:rPr>
              <a:t>-</a:t>
            </a:r>
            <a:r>
              <a:rPr lang="zh-CN" altLang="en-US" sz="4000">
                <a:latin typeface="宋体" panose="02010600030101010101" pitchFamily="2" charset="-122"/>
              </a:rPr>
              <a:t>基尔霍夫衍射积分公式</a:t>
            </a:r>
            <a:r>
              <a:rPr lang="zh-CN" altLang="en-US"/>
              <a:t> </a:t>
            </a:r>
          </a:p>
        </p:txBody>
      </p:sp>
      <p:sp>
        <p:nvSpPr>
          <p:cNvPr id="77827" name="Rectangle 3">
            <a:extLst>
              <a:ext uri="{FF2B5EF4-FFF2-40B4-BE49-F238E27FC236}">
                <a16:creationId xmlns:a16="http://schemas.microsoft.com/office/drawing/2014/main" id="{E35B00EE-8EC8-41E0-8A3D-A01AD0887166}"/>
              </a:ext>
            </a:extLst>
          </p:cNvPr>
          <p:cNvSpPr>
            <a:spLocks noGrp="1" noChangeArrowheads="1"/>
          </p:cNvSpPr>
          <p:nvPr>
            <p:ph idx="1"/>
          </p:nvPr>
        </p:nvSpPr>
        <p:spPr>
          <a:xfrm>
            <a:off x="1981200" y="1600201"/>
            <a:ext cx="8229600" cy="4492625"/>
          </a:xfrm>
        </p:spPr>
        <p:txBody>
          <a:bodyPr/>
          <a:lstStyle/>
          <a:p>
            <a:pPr eaLnBrk="1" hangingPunct="1"/>
            <a:r>
              <a:rPr lang="zh-CN" altLang="en-US" dirty="0">
                <a:latin typeface="宋体" panose="02010600030101010101" pitchFamily="2" charset="-122"/>
              </a:rPr>
              <a:t>基尔霍夫对菲涅耳的积分公式作了严格的数学论证，得到以下结论：</a:t>
            </a:r>
          </a:p>
          <a:p>
            <a:pPr eaLnBrk="1" hangingPunct="1"/>
            <a:r>
              <a:rPr lang="zh-CN" altLang="en-US" dirty="0">
                <a:latin typeface="宋体" panose="02010600030101010101" pitchFamily="2" charset="-122"/>
              </a:rPr>
              <a:t>（</a:t>
            </a:r>
            <a:r>
              <a:rPr lang="en-US" altLang="zh-CN" dirty="0">
                <a:latin typeface="宋体" panose="02010600030101010101" pitchFamily="2" charset="-122"/>
              </a:rPr>
              <a:t>1</a:t>
            </a:r>
            <a:r>
              <a:rPr lang="zh-CN" altLang="en-US" dirty="0">
                <a:latin typeface="宋体" panose="02010600030101010101" pitchFamily="2" charset="-122"/>
              </a:rPr>
              <a:t>）确定了积分常数和倾斜因子的表达式</a:t>
            </a:r>
            <a:endParaRPr lang="en-US" altLang="zh-CN" dirty="0">
              <a:latin typeface="宋体" panose="02010600030101010101" pitchFamily="2" charset="-122"/>
            </a:endParaRPr>
          </a:p>
          <a:p>
            <a:pPr eaLnBrk="1" hangingPunct="1"/>
            <a:endParaRPr lang="zh-CN" altLang="en-US" dirty="0">
              <a:latin typeface="宋体" panose="02010600030101010101" pitchFamily="2" charset="-122"/>
            </a:endParaRPr>
          </a:p>
          <a:p>
            <a:pPr eaLnBrk="1" hangingPunct="1"/>
            <a:endParaRPr lang="zh-CN" altLang="en-US" dirty="0">
              <a:latin typeface="宋体" panose="02010600030101010101" pitchFamily="2" charset="-122"/>
            </a:endParaRPr>
          </a:p>
          <a:p>
            <a:pPr eaLnBrk="1" hangingPunct="1"/>
            <a:r>
              <a:rPr lang="zh-CN" altLang="en-US" dirty="0">
                <a:latin typeface="宋体" panose="02010600030101010101" pitchFamily="2" charset="-122"/>
              </a:rPr>
              <a:t>（</a:t>
            </a:r>
            <a:r>
              <a:rPr lang="en-US" altLang="zh-CN" dirty="0">
                <a:latin typeface="宋体" panose="02010600030101010101" pitchFamily="2" charset="-122"/>
              </a:rPr>
              <a:t>2</a:t>
            </a:r>
            <a:r>
              <a:rPr lang="zh-CN" altLang="en-US" dirty="0">
                <a:latin typeface="宋体" panose="02010600030101010101" pitchFamily="2" charset="-122"/>
              </a:rPr>
              <a:t>）证明了积分区域选取的原则，不必对整个封闭曲面求积分，而只需对衍射障碍物（</a:t>
            </a:r>
            <a:r>
              <a:rPr lang="zh-CN" altLang="en-US" b="1" dirty="0">
                <a:latin typeface="楷体_GB2312" pitchFamily="1" charset="-122"/>
                <a:ea typeface="楷体_GB2312" pitchFamily="1" charset="-122"/>
              </a:rPr>
              <a:t>衍射屏</a:t>
            </a:r>
            <a:r>
              <a:rPr lang="zh-CN" altLang="en-US" dirty="0">
                <a:latin typeface="宋体" panose="02010600030101010101" pitchFamily="2" charset="-122"/>
              </a:rPr>
              <a:t>）上开放区域求积分即可</a:t>
            </a:r>
          </a:p>
        </p:txBody>
      </p:sp>
      <p:graphicFrame>
        <p:nvGraphicFramePr>
          <p:cNvPr id="77833" name="Object 9">
            <a:extLst>
              <a:ext uri="{FF2B5EF4-FFF2-40B4-BE49-F238E27FC236}">
                <a16:creationId xmlns:a16="http://schemas.microsoft.com/office/drawing/2014/main" id="{FD4F1D2A-B7AC-448C-8777-39BCC470E380}"/>
              </a:ext>
            </a:extLst>
          </p:cNvPr>
          <p:cNvGraphicFramePr>
            <a:graphicFrameLocks noChangeAspect="1"/>
          </p:cNvGraphicFramePr>
          <p:nvPr>
            <p:extLst>
              <p:ext uri="{D42A27DB-BD31-4B8C-83A1-F6EECF244321}">
                <p14:modId xmlns:p14="http://schemas.microsoft.com/office/powerpoint/2010/main" val="3941354684"/>
              </p:ext>
            </p:extLst>
          </p:nvPr>
        </p:nvGraphicFramePr>
        <p:xfrm>
          <a:off x="3071664" y="3091657"/>
          <a:ext cx="2087563" cy="800100"/>
        </p:xfrm>
        <a:graphic>
          <a:graphicData uri="http://schemas.openxmlformats.org/presentationml/2006/ole">
            <mc:AlternateContent xmlns:mc="http://schemas.openxmlformats.org/markup-compatibility/2006">
              <mc:Choice xmlns:v="urn:schemas-microsoft-com:vml" Requires="v">
                <p:oleObj spid="_x0000_s60464" name="Equation" r:id="rId4" imgW="1091726" imgH="418918" progId="Equation.DSMT4">
                  <p:embed/>
                </p:oleObj>
              </mc:Choice>
              <mc:Fallback>
                <p:oleObj name="Equation" r:id="rId4" imgW="1091726" imgH="418918"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1664" y="3091657"/>
                        <a:ext cx="2087563"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32" name="Object 8">
            <a:extLst>
              <a:ext uri="{FF2B5EF4-FFF2-40B4-BE49-F238E27FC236}">
                <a16:creationId xmlns:a16="http://schemas.microsoft.com/office/drawing/2014/main" id="{964B2B26-02B3-486A-929D-D7E8A514B706}"/>
              </a:ext>
            </a:extLst>
          </p:cNvPr>
          <p:cNvGraphicFramePr>
            <a:graphicFrameLocks noChangeAspect="1"/>
          </p:cNvGraphicFramePr>
          <p:nvPr/>
        </p:nvGraphicFramePr>
        <p:xfrm>
          <a:off x="5592764" y="3141663"/>
          <a:ext cx="3743325" cy="831850"/>
        </p:xfrm>
        <a:graphic>
          <a:graphicData uri="http://schemas.openxmlformats.org/presentationml/2006/ole">
            <mc:AlternateContent xmlns:mc="http://schemas.openxmlformats.org/markup-compatibility/2006">
              <mc:Choice xmlns:v="urn:schemas-microsoft-com:vml" Requires="v">
                <p:oleObj spid="_x0000_s60465" r:id="rId6" imgW="1752600" imgH="393700" progId="Equation.3">
                  <p:embed/>
                </p:oleObj>
              </mc:Choice>
              <mc:Fallback>
                <p:oleObj r:id="rId6" imgW="1752600" imgH="3937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92764" y="3141663"/>
                        <a:ext cx="37433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 calcmode="lin" valueType="num">
                                      <p:cBhvr additive="base">
                                        <p:cTn id="7" dur="500" fill="hold"/>
                                        <p:tgtEl>
                                          <p:spTgt spid="778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8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7827">
                                            <p:txEl>
                                              <p:pRg st="1" end="1"/>
                                            </p:txEl>
                                          </p:spTgt>
                                        </p:tgtEl>
                                        <p:attrNameLst>
                                          <p:attrName>style.visibility</p:attrName>
                                        </p:attrNameLst>
                                      </p:cBhvr>
                                      <p:to>
                                        <p:strVal val="visible"/>
                                      </p:to>
                                    </p:set>
                                    <p:anim calcmode="lin" valueType="num">
                                      <p:cBhvr additive="base">
                                        <p:cTn id="13" dur="500" fill="hold"/>
                                        <p:tgtEl>
                                          <p:spTgt spid="778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78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7827">
                                            <p:txEl>
                                              <p:pRg st="4" end="4"/>
                                            </p:txEl>
                                          </p:spTgt>
                                        </p:tgtEl>
                                        <p:attrNameLst>
                                          <p:attrName>style.visibility</p:attrName>
                                        </p:attrNameLst>
                                      </p:cBhvr>
                                      <p:to>
                                        <p:strVal val="visible"/>
                                      </p:to>
                                    </p:set>
                                    <p:anim calcmode="lin" valueType="num">
                                      <p:cBhvr additive="base">
                                        <p:cTn id="19" dur="500" fill="hold"/>
                                        <p:tgtEl>
                                          <p:spTgt spid="77827">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78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77833"/>
                                        </p:tgtEl>
                                        <p:attrNameLst>
                                          <p:attrName>style.visibility</p:attrName>
                                        </p:attrNameLst>
                                      </p:cBhvr>
                                      <p:to>
                                        <p:strVal val="visible"/>
                                      </p:to>
                                    </p:set>
                                    <p:anim calcmode="lin" valueType="num">
                                      <p:cBhvr additive="base">
                                        <p:cTn id="25" dur="500" fill="hold"/>
                                        <p:tgtEl>
                                          <p:spTgt spid="77833"/>
                                        </p:tgtEl>
                                        <p:attrNameLst>
                                          <p:attrName>ppt_x</p:attrName>
                                        </p:attrNameLst>
                                      </p:cBhvr>
                                      <p:tavLst>
                                        <p:tav tm="0">
                                          <p:val>
                                            <p:strVal val="0-#ppt_w/2"/>
                                          </p:val>
                                        </p:tav>
                                        <p:tav tm="100000">
                                          <p:val>
                                            <p:strVal val="#ppt_x"/>
                                          </p:val>
                                        </p:tav>
                                      </p:tavLst>
                                    </p:anim>
                                    <p:anim calcmode="lin" valueType="num">
                                      <p:cBhvr additive="base">
                                        <p:cTn id="26" dur="500" fill="hold"/>
                                        <p:tgtEl>
                                          <p:spTgt spid="7783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77832"/>
                                        </p:tgtEl>
                                        <p:attrNameLst>
                                          <p:attrName>style.visibility</p:attrName>
                                        </p:attrNameLst>
                                      </p:cBhvr>
                                      <p:to>
                                        <p:strVal val="visible"/>
                                      </p:to>
                                    </p:set>
                                    <p:anim calcmode="lin" valueType="num">
                                      <p:cBhvr additive="base">
                                        <p:cTn id="31" dur="500" fill="hold"/>
                                        <p:tgtEl>
                                          <p:spTgt spid="77832"/>
                                        </p:tgtEl>
                                        <p:attrNameLst>
                                          <p:attrName>ppt_x</p:attrName>
                                        </p:attrNameLst>
                                      </p:cBhvr>
                                      <p:tavLst>
                                        <p:tav tm="0">
                                          <p:val>
                                            <p:strVal val="0-#ppt_w/2"/>
                                          </p:val>
                                        </p:tav>
                                        <p:tav tm="100000">
                                          <p:val>
                                            <p:strVal val="#ppt_x"/>
                                          </p:val>
                                        </p:tav>
                                      </p:tavLst>
                                    </p:anim>
                                    <p:anim calcmode="lin" valueType="num">
                                      <p:cBhvr additive="base">
                                        <p:cTn id="32" dur="500" fill="hold"/>
                                        <p:tgtEl>
                                          <p:spTgt spid="778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AutoShape 17">
            <a:extLst>
              <a:ext uri="{FF2B5EF4-FFF2-40B4-BE49-F238E27FC236}">
                <a16:creationId xmlns:a16="http://schemas.microsoft.com/office/drawing/2014/main" id="{DF5D4D1D-C2F2-4861-8D0B-86A36F386019}"/>
              </a:ext>
            </a:extLst>
          </p:cNvPr>
          <p:cNvSpPr>
            <a:spLocks noChangeArrowheads="1"/>
          </p:cNvSpPr>
          <p:nvPr/>
        </p:nvSpPr>
        <p:spPr bwMode="auto">
          <a:xfrm rot="5400000">
            <a:off x="6383339" y="2565401"/>
            <a:ext cx="4105275" cy="2232025"/>
          </a:xfrm>
          <a:custGeom>
            <a:avLst/>
            <a:gdLst>
              <a:gd name="T0" fmla="*/ 3862380 w 21600"/>
              <a:gd name="T1" fmla="*/ 1116013 h 21600"/>
              <a:gd name="T2" fmla="*/ 2052638 w 21600"/>
              <a:gd name="T3" fmla="*/ 2232025 h 21600"/>
              <a:gd name="T4" fmla="*/ 242895 w 21600"/>
              <a:gd name="T5" fmla="*/ 1116013 h 21600"/>
              <a:gd name="T6" fmla="*/ 2052638 w 21600"/>
              <a:gd name="T7" fmla="*/ 0 h 21600"/>
              <a:gd name="T8" fmla="*/ 0 60000 65536"/>
              <a:gd name="T9" fmla="*/ 0 60000 65536"/>
              <a:gd name="T10" fmla="*/ 0 60000 65536"/>
              <a:gd name="T11" fmla="*/ 0 60000 65536"/>
              <a:gd name="T12" fmla="*/ 3078 w 21600"/>
              <a:gd name="T13" fmla="*/ 3078 h 21600"/>
              <a:gd name="T14" fmla="*/ 18522 w 21600"/>
              <a:gd name="T15" fmla="*/ 18522 h 21600"/>
            </a:gdLst>
            <a:ahLst/>
            <a:cxnLst>
              <a:cxn ang="T8">
                <a:pos x="T0" y="T1"/>
              </a:cxn>
              <a:cxn ang="T9">
                <a:pos x="T2" y="T3"/>
              </a:cxn>
              <a:cxn ang="T10">
                <a:pos x="T4" y="T5"/>
              </a:cxn>
              <a:cxn ang="T11">
                <a:pos x="T6" y="T7"/>
              </a:cxn>
            </a:cxnLst>
            <a:rect l="T12" t="T13" r="T14" b="T15"/>
            <a:pathLst>
              <a:path w="21600" h="21600">
                <a:moveTo>
                  <a:pt x="0" y="0"/>
                </a:moveTo>
                <a:lnTo>
                  <a:pt x="2555" y="21600"/>
                </a:lnTo>
                <a:lnTo>
                  <a:pt x="19045" y="21600"/>
                </a:lnTo>
                <a:lnTo>
                  <a:pt x="21600" y="0"/>
                </a:lnTo>
                <a:lnTo>
                  <a:pt x="0" y="0"/>
                </a:lnTo>
                <a:close/>
              </a:path>
            </a:pathLst>
          </a:custGeom>
          <a:solidFill>
            <a:srgbClr val="2929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995" name="Oval 14">
            <a:extLst>
              <a:ext uri="{FF2B5EF4-FFF2-40B4-BE49-F238E27FC236}">
                <a16:creationId xmlns:a16="http://schemas.microsoft.com/office/drawing/2014/main" id="{DF0772F8-55F8-4957-A110-7133D45DACA2}"/>
              </a:ext>
            </a:extLst>
          </p:cNvPr>
          <p:cNvSpPr>
            <a:spLocks noChangeArrowheads="1"/>
          </p:cNvSpPr>
          <p:nvPr/>
        </p:nvSpPr>
        <p:spPr bwMode="auto">
          <a:xfrm>
            <a:off x="7967664" y="3141664"/>
            <a:ext cx="865187" cy="1150937"/>
          </a:xfrm>
          <a:prstGeom prst="ellipse">
            <a:avLst/>
          </a:prstGeom>
          <a:gradFill rotWithShape="1">
            <a:gsLst>
              <a:gs pos="0">
                <a:srgbClr val="FF0000"/>
              </a:gs>
              <a:gs pos="100000">
                <a:srgbClr val="292929"/>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2996" name="Oval 4">
            <a:extLst>
              <a:ext uri="{FF2B5EF4-FFF2-40B4-BE49-F238E27FC236}">
                <a16:creationId xmlns:a16="http://schemas.microsoft.com/office/drawing/2014/main" id="{559F662B-A005-4D54-A755-DB51DD003818}"/>
              </a:ext>
            </a:extLst>
          </p:cNvPr>
          <p:cNvSpPr>
            <a:spLocks noChangeArrowheads="1"/>
          </p:cNvSpPr>
          <p:nvPr/>
        </p:nvSpPr>
        <p:spPr bwMode="auto">
          <a:xfrm>
            <a:off x="4008439" y="1268414"/>
            <a:ext cx="287337" cy="48974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2997" name="Line 5">
            <a:extLst>
              <a:ext uri="{FF2B5EF4-FFF2-40B4-BE49-F238E27FC236}">
                <a16:creationId xmlns:a16="http://schemas.microsoft.com/office/drawing/2014/main" id="{230730AD-C33C-4C48-BDF1-A2001F4ADA03}"/>
              </a:ext>
            </a:extLst>
          </p:cNvPr>
          <p:cNvSpPr>
            <a:spLocks noChangeShapeType="1"/>
          </p:cNvSpPr>
          <p:nvPr/>
        </p:nvSpPr>
        <p:spPr bwMode="auto">
          <a:xfrm>
            <a:off x="2063751" y="1844675"/>
            <a:ext cx="2087563"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2998" name="Line 6">
            <a:extLst>
              <a:ext uri="{FF2B5EF4-FFF2-40B4-BE49-F238E27FC236}">
                <a16:creationId xmlns:a16="http://schemas.microsoft.com/office/drawing/2014/main" id="{D1BAB790-B9CE-472E-B323-FA1FF3A37B0A}"/>
              </a:ext>
            </a:extLst>
          </p:cNvPr>
          <p:cNvSpPr>
            <a:spLocks noChangeShapeType="1"/>
          </p:cNvSpPr>
          <p:nvPr/>
        </p:nvSpPr>
        <p:spPr bwMode="auto">
          <a:xfrm>
            <a:off x="2063751" y="2565400"/>
            <a:ext cx="2087563"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2999" name="Line 7">
            <a:extLst>
              <a:ext uri="{FF2B5EF4-FFF2-40B4-BE49-F238E27FC236}">
                <a16:creationId xmlns:a16="http://schemas.microsoft.com/office/drawing/2014/main" id="{510AB47F-C749-4BD5-87F5-1271CFBAC634}"/>
              </a:ext>
            </a:extLst>
          </p:cNvPr>
          <p:cNvSpPr>
            <a:spLocks noChangeShapeType="1"/>
          </p:cNvSpPr>
          <p:nvPr/>
        </p:nvSpPr>
        <p:spPr bwMode="auto">
          <a:xfrm>
            <a:off x="2063751" y="3141663"/>
            <a:ext cx="2087563"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3000" name="Line 8">
            <a:extLst>
              <a:ext uri="{FF2B5EF4-FFF2-40B4-BE49-F238E27FC236}">
                <a16:creationId xmlns:a16="http://schemas.microsoft.com/office/drawing/2014/main" id="{FD380C1C-780E-4558-87C8-755B4B726D73}"/>
              </a:ext>
            </a:extLst>
          </p:cNvPr>
          <p:cNvSpPr>
            <a:spLocks noChangeShapeType="1"/>
          </p:cNvSpPr>
          <p:nvPr/>
        </p:nvSpPr>
        <p:spPr bwMode="auto">
          <a:xfrm>
            <a:off x="2063751" y="3716338"/>
            <a:ext cx="2016125"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3001" name="Line 9">
            <a:extLst>
              <a:ext uri="{FF2B5EF4-FFF2-40B4-BE49-F238E27FC236}">
                <a16:creationId xmlns:a16="http://schemas.microsoft.com/office/drawing/2014/main" id="{711C737B-2E46-4B1F-88BD-E2B6D589C601}"/>
              </a:ext>
            </a:extLst>
          </p:cNvPr>
          <p:cNvSpPr>
            <a:spLocks noChangeShapeType="1"/>
          </p:cNvSpPr>
          <p:nvPr/>
        </p:nvSpPr>
        <p:spPr bwMode="auto">
          <a:xfrm>
            <a:off x="1992313" y="4365625"/>
            <a:ext cx="2087562"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3002" name="Line 10">
            <a:extLst>
              <a:ext uri="{FF2B5EF4-FFF2-40B4-BE49-F238E27FC236}">
                <a16:creationId xmlns:a16="http://schemas.microsoft.com/office/drawing/2014/main" id="{435B0CD7-3C13-41E3-BCFB-FA6568A3147F}"/>
              </a:ext>
            </a:extLst>
          </p:cNvPr>
          <p:cNvSpPr>
            <a:spLocks noChangeShapeType="1"/>
          </p:cNvSpPr>
          <p:nvPr/>
        </p:nvSpPr>
        <p:spPr bwMode="auto">
          <a:xfrm>
            <a:off x="1992313" y="5013325"/>
            <a:ext cx="2087562"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3003" name="Line 11">
            <a:extLst>
              <a:ext uri="{FF2B5EF4-FFF2-40B4-BE49-F238E27FC236}">
                <a16:creationId xmlns:a16="http://schemas.microsoft.com/office/drawing/2014/main" id="{50B74334-FA5D-4214-9FDF-776632060C1C}"/>
              </a:ext>
            </a:extLst>
          </p:cNvPr>
          <p:cNvSpPr>
            <a:spLocks noChangeShapeType="1"/>
          </p:cNvSpPr>
          <p:nvPr/>
        </p:nvSpPr>
        <p:spPr bwMode="auto">
          <a:xfrm>
            <a:off x="1992313" y="5734050"/>
            <a:ext cx="21590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3004" name="Line 12">
            <a:extLst>
              <a:ext uri="{FF2B5EF4-FFF2-40B4-BE49-F238E27FC236}">
                <a16:creationId xmlns:a16="http://schemas.microsoft.com/office/drawing/2014/main" id="{10FFF9BC-9399-43E6-9633-01D8D0565F19}"/>
              </a:ext>
            </a:extLst>
          </p:cNvPr>
          <p:cNvSpPr>
            <a:spLocks noChangeShapeType="1"/>
          </p:cNvSpPr>
          <p:nvPr/>
        </p:nvSpPr>
        <p:spPr bwMode="auto">
          <a:xfrm>
            <a:off x="4008438" y="3716338"/>
            <a:ext cx="20875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3005" name="Line 15">
            <a:extLst>
              <a:ext uri="{FF2B5EF4-FFF2-40B4-BE49-F238E27FC236}">
                <a16:creationId xmlns:a16="http://schemas.microsoft.com/office/drawing/2014/main" id="{D5D9F429-CEA3-45E6-B2B9-D3A1E74ECA4A}"/>
              </a:ext>
            </a:extLst>
          </p:cNvPr>
          <p:cNvSpPr>
            <a:spLocks noChangeShapeType="1"/>
          </p:cNvSpPr>
          <p:nvPr/>
        </p:nvSpPr>
        <p:spPr bwMode="auto">
          <a:xfrm flipV="1">
            <a:off x="4295775" y="3429000"/>
            <a:ext cx="4032250" cy="287338"/>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3006" name="Line 16">
            <a:extLst>
              <a:ext uri="{FF2B5EF4-FFF2-40B4-BE49-F238E27FC236}">
                <a16:creationId xmlns:a16="http://schemas.microsoft.com/office/drawing/2014/main" id="{393FD480-0210-4CD3-A955-B7863C37E419}"/>
              </a:ext>
            </a:extLst>
          </p:cNvPr>
          <p:cNvSpPr>
            <a:spLocks noChangeShapeType="1"/>
          </p:cNvSpPr>
          <p:nvPr/>
        </p:nvSpPr>
        <p:spPr bwMode="auto">
          <a:xfrm>
            <a:off x="4295775" y="3716339"/>
            <a:ext cx="4032250" cy="288925"/>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3007" name="Line 18">
            <a:extLst>
              <a:ext uri="{FF2B5EF4-FFF2-40B4-BE49-F238E27FC236}">
                <a16:creationId xmlns:a16="http://schemas.microsoft.com/office/drawing/2014/main" id="{5CD71C40-9403-48D4-83F7-848F25106519}"/>
              </a:ext>
            </a:extLst>
          </p:cNvPr>
          <p:cNvSpPr>
            <a:spLocks noChangeShapeType="1"/>
          </p:cNvSpPr>
          <p:nvPr/>
        </p:nvSpPr>
        <p:spPr bwMode="auto">
          <a:xfrm>
            <a:off x="4151313" y="1844675"/>
            <a:ext cx="4176712" cy="1296988"/>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3008" name="Line 19">
            <a:extLst>
              <a:ext uri="{FF2B5EF4-FFF2-40B4-BE49-F238E27FC236}">
                <a16:creationId xmlns:a16="http://schemas.microsoft.com/office/drawing/2014/main" id="{D0DA1A84-7D01-46E6-BE26-355E0EF195FF}"/>
              </a:ext>
            </a:extLst>
          </p:cNvPr>
          <p:cNvSpPr>
            <a:spLocks noChangeShapeType="1"/>
          </p:cNvSpPr>
          <p:nvPr/>
        </p:nvSpPr>
        <p:spPr bwMode="auto">
          <a:xfrm flipV="1">
            <a:off x="4151314" y="4292600"/>
            <a:ext cx="4249737" cy="144145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3009" name="Arc 21">
            <a:extLst>
              <a:ext uri="{FF2B5EF4-FFF2-40B4-BE49-F238E27FC236}">
                <a16:creationId xmlns:a16="http://schemas.microsoft.com/office/drawing/2014/main" id="{00874CBF-67D1-4EA7-AC04-7050E36F6A60}"/>
              </a:ext>
            </a:extLst>
          </p:cNvPr>
          <p:cNvSpPr>
            <a:spLocks/>
          </p:cNvSpPr>
          <p:nvPr/>
        </p:nvSpPr>
        <p:spPr bwMode="auto">
          <a:xfrm rot="5400000">
            <a:off x="5650707" y="3593307"/>
            <a:ext cx="369887" cy="914400"/>
          </a:xfrm>
          <a:custGeom>
            <a:avLst/>
            <a:gdLst>
              <a:gd name="T0" fmla="*/ 0 w 8703"/>
              <a:gd name="T1" fmla="*/ 0 h 21600"/>
              <a:gd name="T2" fmla="*/ 369887 w 8703"/>
              <a:gd name="T3" fmla="*/ 77512 h 21600"/>
              <a:gd name="T4" fmla="*/ 0 w 8703"/>
              <a:gd name="T5" fmla="*/ 914400 h 21600"/>
              <a:gd name="T6" fmla="*/ 0 60000 65536"/>
              <a:gd name="T7" fmla="*/ 0 60000 65536"/>
              <a:gd name="T8" fmla="*/ 0 60000 65536"/>
            </a:gdLst>
            <a:ahLst/>
            <a:cxnLst>
              <a:cxn ang="T6">
                <a:pos x="T0" y="T1"/>
              </a:cxn>
              <a:cxn ang="T7">
                <a:pos x="T2" y="T3"/>
              </a:cxn>
              <a:cxn ang="T8">
                <a:pos x="T4" y="T5"/>
              </a:cxn>
            </a:cxnLst>
            <a:rect l="0" t="0" r="r" b="b"/>
            <a:pathLst>
              <a:path w="8703" h="21600" fill="none" extrusionOk="0">
                <a:moveTo>
                  <a:pt x="-1" y="0"/>
                </a:moveTo>
                <a:cubicBezTo>
                  <a:pt x="2996" y="0"/>
                  <a:pt x="5960" y="623"/>
                  <a:pt x="8703" y="1830"/>
                </a:cubicBezTo>
              </a:path>
              <a:path w="8703" h="21600" stroke="0" extrusionOk="0">
                <a:moveTo>
                  <a:pt x="-1" y="0"/>
                </a:moveTo>
                <a:cubicBezTo>
                  <a:pt x="2996" y="0"/>
                  <a:pt x="5960" y="623"/>
                  <a:pt x="8703" y="1830"/>
                </a:cubicBezTo>
                <a:lnTo>
                  <a:pt x="0" y="21600"/>
                </a:lnTo>
                <a:lnTo>
                  <a:pt x="-1" y="0"/>
                </a:lnTo>
                <a:close/>
              </a:path>
            </a:pathLst>
          </a:custGeom>
          <a:noFill/>
          <a:ln w="9525">
            <a:solidFill>
              <a:schemeClr val="tx1"/>
            </a:solidFill>
            <a:round/>
            <a:headEnd type="arrow" w="lg" len="lg"/>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3010" name="Arc 22">
            <a:extLst>
              <a:ext uri="{FF2B5EF4-FFF2-40B4-BE49-F238E27FC236}">
                <a16:creationId xmlns:a16="http://schemas.microsoft.com/office/drawing/2014/main" id="{CA736C1E-3F01-4048-A6B5-5FE9824780AD}"/>
              </a:ext>
            </a:extLst>
          </p:cNvPr>
          <p:cNvSpPr>
            <a:spLocks/>
          </p:cNvSpPr>
          <p:nvPr/>
        </p:nvSpPr>
        <p:spPr bwMode="auto">
          <a:xfrm rot="16200000" flipV="1">
            <a:off x="5641976" y="2921001"/>
            <a:ext cx="384175" cy="914400"/>
          </a:xfrm>
          <a:custGeom>
            <a:avLst/>
            <a:gdLst>
              <a:gd name="T0" fmla="*/ 0 w 9045"/>
              <a:gd name="T1" fmla="*/ 0 h 21600"/>
              <a:gd name="T2" fmla="*/ 384175 w 9045"/>
              <a:gd name="T3" fmla="*/ 84032 h 21600"/>
              <a:gd name="T4" fmla="*/ 0 w 9045"/>
              <a:gd name="T5" fmla="*/ 914400 h 21600"/>
              <a:gd name="T6" fmla="*/ 0 60000 65536"/>
              <a:gd name="T7" fmla="*/ 0 60000 65536"/>
              <a:gd name="T8" fmla="*/ 0 60000 65536"/>
            </a:gdLst>
            <a:ahLst/>
            <a:cxnLst>
              <a:cxn ang="T6">
                <a:pos x="T0" y="T1"/>
              </a:cxn>
              <a:cxn ang="T7">
                <a:pos x="T2" y="T3"/>
              </a:cxn>
              <a:cxn ang="T8">
                <a:pos x="T4" y="T5"/>
              </a:cxn>
            </a:cxnLst>
            <a:rect l="0" t="0" r="r" b="b"/>
            <a:pathLst>
              <a:path w="9045" h="21600" fill="none" extrusionOk="0">
                <a:moveTo>
                  <a:pt x="-1" y="0"/>
                </a:moveTo>
                <a:cubicBezTo>
                  <a:pt x="3123" y="0"/>
                  <a:pt x="6208" y="677"/>
                  <a:pt x="9044" y="1985"/>
                </a:cubicBezTo>
              </a:path>
              <a:path w="9045" h="21600" stroke="0" extrusionOk="0">
                <a:moveTo>
                  <a:pt x="-1" y="0"/>
                </a:moveTo>
                <a:cubicBezTo>
                  <a:pt x="3123" y="0"/>
                  <a:pt x="6208" y="677"/>
                  <a:pt x="9044" y="1985"/>
                </a:cubicBezTo>
                <a:lnTo>
                  <a:pt x="0" y="21600"/>
                </a:lnTo>
                <a:lnTo>
                  <a:pt x="-1" y="0"/>
                </a:lnTo>
                <a:close/>
              </a:path>
            </a:pathLst>
          </a:custGeom>
          <a:noFill/>
          <a:ln w="9525">
            <a:solidFill>
              <a:schemeClr val="tx1"/>
            </a:solidFill>
            <a:round/>
            <a:headEnd type="arrow" w="lg" len="lg"/>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13011" name="Object 23">
            <a:extLst>
              <a:ext uri="{FF2B5EF4-FFF2-40B4-BE49-F238E27FC236}">
                <a16:creationId xmlns:a16="http://schemas.microsoft.com/office/drawing/2014/main" id="{2ED18162-BD33-48B3-B133-BB46D6983A8C}"/>
              </a:ext>
            </a:extLst>
          </p:cNvPr>
          <p:cNvGraphicFramePr>
            <a:graphicFrameLocks noChangeAspect="1"/>
          </p:cNvGraphicFramePr>
          <p:nvPr/>
        </p:nvGraphicFramePr>
        <p:xfrm>
          <a:off x="6124576" y="3490914"/>
          <a:ext cx="576263" cy="471487"/>
        </p:xfrm>
        <a:graphic>
          <a:graphicData uri="http://schemas.openxmlformats.org/presentationml/2006/ole">
            <mc:AlternateContent xmlns:mc="http://schemas.openxmlformats.org/markup-compatibility/2006">
              <mc:Choice xmlns:v="urn:schemas-microsoft-com:vml" Requires="v">
                <p:oleObj spid="_x0000_s213035" name="公式" r:id="rId4" imgW="279400" imgH="228600" progId="Equation.3">
                  <p:embed/>
                </p:oleObj>
              </mc:Choice>
              <mc:Fallback>
                <p:oleObj name="公式" r:id="rId4" imgW="279400" imgH="228600" progId="Equation.3">
                  <p:embed/>
                  <p:pic>
                    <p:nvPicPr>
                      <p:cNvPr id="0"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4576" y="3490914"/>
                        <a:ext cx="576263"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3012" name="Line 24">
            <a:extLst>
              <a:ext uri="{FF2B5EF4-FFF2-40B4-BE49-F238E27FC236}">
                <a16:creationId xmlns:a16="http://schemas.microsoft.com/office/drawing/2014/main" id="{FFE3DA3E-50F5-43FE-9208-FF7D02220E69}"/>
              </a:ext>
            </a:extLst>
          </p:cNvPr>
          <p:cNvSpPr>
            <a:spLocks noChangeShapeType="1"/>
          </p:cNvSpPr>
          <p:nvPr/>
        </p:nvSpPr>
        <p:spPr bwMode="auto">
          <a:xfrm>
            <a:off x="6672264" y="3716338"/>
            <a:ext cx="3455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3013" name="Rectangle 25">
            <a:extLst>
              <a:ext uri="{FF2B5EF4-FFF2-40B4-BE49-F238E27FC236}">
                <a16:creationId xmlns:a16="http://schemas.microsoft.com/office/drawing/2014/main" id="{7A8F66A9-A2CC-4667-82D6-D52431F55940}"/>
              </a:ext>
            </a:extLst>
          </p:cNvPr>
          <p:cNvSpPr>
            <a:spLocks noGrp="1" noChangeArrowheads="1"/>
          </p:cNvSpPr>
          <p:nvPr>
            <p:ph type="title"/>
          </p:nvPr>
        </p:nvSpPr>
        <p:spPr/>
        <p:txBody>
          <a:bodyPr/>
          <a:lstStyle/>
          <a:p>
            <a:pPr eaLnBrk="1" hangingPunct="1"/>
            <a:r>
              <a:rPr lang="en-US" altLang="zh-CN"/>
              <a:t>Aivry Disk</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558A6166-C578-4705-852B-5A3CC267E7E4}"/>
              </a:ext>
            </a:extLst>
          </p:cNvPr>
          <p:cNvSpPr>
            <a:spLocks noGrp="1" noChangeArrowheads="1"/>
          </p:cNvSpPr>
          <p:nvPr>
            <p:ph type="title"/>
          </p:nvPr>
        </p:nvSpPr>
        <p:spPr/>
        <p:txBody>
          <a:bodyPr/>
          <a:lstStyle/>
          <a:p>
            <a:pPr eaLnBrk="1" hangingPunct="1"/>
            <a:r>
              <a:rPr lang="zh-CN" altLang="en-US">
                <a:latin typeface="宋体" panose="02010600030101010101" pitchFamily="2" charset="-122"/>
              </a:rPr>
              <a:t>二．衍射花样的特点</a:t>
            </a:r>
            <a:r>
              <a:rPr lang="zh-CN" altLang="en-US"/>
              <a:t> </a:t>
            </a:r>
          </a:p>
        </p:txBody>
      </p:sp>
      <p:sp>
        <p:nvSpPr>
          <p:cNvPr id="215043" name="Rectangle 3">
            <a:extLst>
              <a:ext uri="{FF2B5EF4-FFF2-40B4-BE49-F238E27FC236}">
                <a16:creationId xmlns:a16="http://schemas.microsoft.com/office/drawing/2014/main" id="{887F7FA4-6760-4B22-A1ED-01716CDCBB86}"/>
              </a:ext>
            </a:extLst>
          </p:cNvPr>
          <p:cNvSpPr>
            <a:spLocks noGrp="1" noChangeArrowheads="1"/>
          </p:cNvSpPr>
          <p:nvPr>
            <p:ph idx="1"/>
          </p:nvPr>
        </p:nvSpPr>
        <p:spPr>
          <a:xfrm>
            <a:off x="1981200" y="1600201"/>
            <a:ext cx="8229600" cy="3700463"/>
          </a:xfrm>
        </p:spPr>
        <p:txBody>
          <a:bodyPr/>
          <a:lstStyle/>
          <a:p>
            <a:pPr eaLnBrk="1" hangingPunct="1"/>
            <a:r>
              <a:rPr lang="zh-CN" altLang="en-US" dirty="0">
                <a:latin typeface="宋体" panose="02010600030101010101" pitchFamily="2" charset="-122"/>
              </a:rPr>
              <a:t>同心圆环，明暗交错，不等距。</a:t>
            </a:r>
            <a:r>
              <a:rPr lang="zh-CN" altLang="en-US" dirty="0"/>
              <a:t> </a:t>
            </a:r>
          </a:p>
          <a:p>
            <a:pPr eaLnBrk="1" hangingPunct="1"/>
            <a:r>
              <a:rPr lang="zh-CN" altLang="en-US" dirty="0">
                <a:latin typeface="宋体" panose="02010600030101010101" pitchFamily="2" charset="-122"/>
              </a:rPr>
              <a:t>中央主极大（零级斑）：</a:t>
            </a:r>
            <a:r>
              <a:rPr lang="en-US" altLang="zh-CN" dirty="0" err="1">
                <a:latin typeface="Times New Roman" panose="02020603050405020304" pitchFamily="18" charset="0"/>
              </a:rPr>
              <a:t>Aivry</a:t>
            </a:r>
            <a:r>
              <a:rPr lang="zh-CN" altLang="en-US" dirty="0">
                <a:latin typeface="宋体" panose="02010600030101010101" pitchFamily="2" charset="-122"/>
              </a:rPr>
              <a:t>斑，占总强度的８４％，</a:t>
            </a:r>
            <a:r>
              <a:rPr lang="zh-CN" altLang="en-US" b="1" dirty="0">
                <a:latin typeface="楷体_GB2312" pitchFamily="1" charset="-122"/>
                <a:ea typeface="楷体_GB2312" pitchFamily="1" charset="-122"/>
              </a:rPr>
              <a:t>半角宽度</a:t>
            </a:r>
            <a:r>
              <a:rPr lang="zh-CN" altLang="en-US" dirty="0">
                <a:latin typeface="宋体" panose="02010600030101010101" pitchFamily="2" charset="-122"/>
              </a:rPr>
              <a:t> </a:t>
            </a:r>
            <a:r>
              <a:rPr lang="en-US" altLang="zh-CN" dirty="0">
                <a:latin typeface="宋体" panose="02010600030101010101" pitchFamily="2" charset="-122"/>
              </a:rPr>
              <a:t>Δ</a:t>
            </a:r>
            <a:r>
              <a:rPr lang="en-US" altLang="zh-CN" i="1" dirty="0">
                <a:latin typeface="Times New Roman" panose="02020603050405020304" pitchFamily="18" charset="0"/>
              </a:rPr>
              <a:t>θ</a:t>
            </a:r>
            <a:r>
              <a:rPr lang="en-US" altLang="zh-CN" baseline="-25000" dirty="0">
                <a:latin typeface="Times New Roman" panose="02020603050405020304" pitchFamily="18" charset="0"/>
              </a:rPr>
              <a:t>0</a:t>
            </a:r>
          </a:p>
          <a:p>
            <a:pPr eaLnBrk="1" hangingPunct="1"/>
            <a:endParaRPr lang="en-US" altLang="zh-CN" baseline="-25000" dirty="0">
              <a:latin typeface="Times New Roman" panose="02020603050405020304" pitchFamily="18" charset="0"/>
            </a:endParaRPr>
          </a:p>
          <a:p>
            <a:pPr eaLnBrk="1" hangingPunct="1"/>
            <a:endParaRPr lang="en-US" altLang="zh-CN" baseline="-25000" dirty="0">
              <a:latin typeface="Times New Roman" panose="02020603050405020304" pitchFamily="18" charset="0"/>
            </a:endParaRPr>
          </a:p>
          <a:p>
            <a:pPr eaLnBrk="1" hangingPunct="1"/>
            <a:r>
              <a:rPr lang="zh-CN" altLang="en-US" dirty="0">
                <a:latin typeface="宋体" panose="02010600030101010101" pitchFamily="2" charset="-122"/>
              </a:rPr>
              <a:t>圆孔直径为Ｄ，透镜焦距</a:t>
            </a:r>
            <a:r>
              <a:rPr lang="en-US" altLang="zh-CN" i="1" dirty="0">
                <a:latin typeface="Times New Roman" panose="02020603050405020304" pitchFamily="18" charset="0"/>
              </a:rPr>
              <a:t>f</a:t>
            </a:r>
            <a:r>
              <a:rPr lang="zh-CN" altLang="en-US" dirty="0">
                <a:latin typeface="宋体" panose="02010600030101010101" pitchFamily="2" charset="-122"/>
              </a:rPr>
              <a:t>，则</a:t>
            </a:r>
            <a:r>
              <a:rPr lang="en-US" altLang="zh-CN" dirty="0" err="1">
                <a:latin typeface="Times New Roman" panose="02020603050405020304" pitchFamily="18" charset="0"/>
              </a:rPr>
              <a:t>Aivry</a:t>
            </a:r>
            <a:r>
              <a:rPr lang="zh-CN" altLang="en-US" dirty="0">
                <a:latin typeface="宋体" panose="02010600030101010101" pitchFamily="2" charset="-122"/>
              </a:rPr>
              <a:t>斑半径</a:t>
            </a:r>
            <a:r>
              <a:rPr lang="en-US" altLang="zh-CN" dirty="0" err="1">
                <a:latin typeface="宋体" panose="02010600030101010101" pitchFamily="2" charset="-122"/>
              </a:rPr>
              <a:t>Δ</a:t>
            </a:r>
            <a:r>
              <a:rPr lang="en-US" altLang="zh-CN" i="1" dirty="0" err="1">
                <a:latin typeface="Times New Roman" panose="02020603050405020304" pitchFamily="18" charset="0"/>
              </a:rPr>
              <a:t>l</a:t>
            </a:r>
            <a:r>
              <a:rPr lang="en-US" altLang="zh-CN" dirty="0">
                <a:latin typeface="宋体" panose="02010600030101010101" pitchFamily="2" charset="-122"/>
              </a:rPr>
              <a:t> </a:t>
            </a:r>
            <a:r>
              <a:rPr lang="en-US" altLang="zh-CN" dirty="0"/>
              <a:t> </a:t>
            </a:r>
          </a:p>
        </p:txBody>
      </p:sp>
      <p:graphicFrame>
        <p:nvGraphicFramePr>
          <p:cNvPr id="215044" name="Object 4">
            <a:extLst>
              <a:ext uri="{FF2B5EF4-FFF2-40B4-BE49-F238E27FC236}">
                <a16:creationId xmlns:a16="http://schemas.microsoft.com/office/drawing/2014/main" id="{8D5B341A-8725-4C4E-B7B7-9A1DBD65FCCD}"/>
              </a:ext>
            </a:extLst>
          </p:cNvPr>
          <p:cNvGraphicFramePr>
            <a:graphicFrameLocks noChangeAspect="1"/>
          </p:cNvGraphicFramePr>
          <p:nvPr>
            <p:extLst>
              <p:ext uri="{D42A27DB-BD31-4B8C-83A1-F6EECF244321}">
                <p14:modId xmlns:p14="http://schemas.microsoft.com/office/powerpoint/2010/main" val="3901552896"/>
              </p:ext>
            </p:extLst>
          </p:nvPr>
        </p:nvGraphicFramePr>
        <p:xfrm>
          <a:off x="4398964" y="2925764"/>
          <a:ext cx="2833687" cy="785813"/>
        </p:xfrm>
        <a:graphic>
          <a:graphicData uri="http://schemas.openxmlformats.org/presentationml/2006/ole">
            <mc:AlternateContent xmlns:mc="http://schemas.openxmlformats.org/markup-compatibility/2006">
              <mc:Choice xmlns:v="urn:schemas-microsoft-com:vml" Requires="v">
                <p:oleObj spid="_x0000_s215088" name="Equation" r:id="rId4" imgW="1409088" imgH="393529" progId="Equation.3">
                  <p:embed/>
                </p:oleObj>
              </mc:Choice>
              <mc:Fallback>
                <p:oleObj name="Equation" r:id="rId4" imgW="1409088" imgH="393529"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8964" y="2925764"/>
                        <a:ext cx="2833687"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45" name="Object 6">
            <a:extLst>
              <a:ext uri="{FF2B5EF4-FFF2-40B4-BE49-F238E27FC236}">
                <a16:creationId xmlns:a16="http://schemas.microsoft.com/office/drawing/2014/main" id="{8D9D6105-ED18-4557-A896-9D7C0752170C}"/>
              </a:ext>
            </a:extLst>
          </p:cNvPr>
          <p:cNvGraphicFramePr>
            <a:graphicFrameLocks noChangeAspect="1"/>
          </p:cNvGraphicFramePr>
          <p:nvPr>
            <p:extLst>
              <p:ext uri="{D42A27DB-BD31-4B8C-83A1-F6EECF244321}">
                <p14:modId xmlns:p14="http://schemas.microsoft.com/office/powerpoint/2010/main" val="693534608"/>
              </p:ext>
            </p:extLst>
          </p:nvPr>
        </p:nvGraphicFramePr>
        <p:xfrm>
          <a:off x="4393042" y="4341811"/>
          <a:ext cx="2865437" cy="915988"/>
        </p:xfrm>
        <a:graphic>
          <a:graphicData uri="http://schemas.openxmlformats.org/presentationml/2006/ole">
            <mc:AlternateContent xmlns:mc="http://schemas.openxmlformats.org/markup-compatibility/2006">
              <mc:Choice xmlns:v="urn:schemas-microsoft-com:vml" Requires="v">
                <p:oleObj spid="_x0000_s215089" name="Equation" r:id="rId6" imgW="1218671" imgH="393529" progId="Equation.DSMT4">
                  <p:embed/>
                </p:oleObj>
              </mc:Choice>
              <mc:Fallback>
                <p:oleObj name="Equation" r:id="rId6" imgW="1218671" imgH="393529"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93042" y="4341811"/>
                        <a:ext cx="2865437"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090" name="Rectangle 2">
            <a:extLst>
              <a:ext uri="{FF2B5EF4-FFF2-40B4-BE49-F238E27FC236}">
                <a16:creationId xmlns:a16="http://schemas.microsoft.com/office/drawing/2014/main" id="{F9CF6DB2-72EF-4089-A4C7-BD6C82327993}"/>
              </a:ext>
            </a:extLst>
          </p:cNvPr>
          <p:cNvSpPr>
            <a:spLocks noGrp="1" noChangeArrowheads="1"/>
          </p:cNvSpPr>
          <p:nvPr>
            <p:ph type="title"/>
          </p:nvPr>
        </p:nvSpPr>
        <p:spPr/>
        <p:txBody>
          <a:bodyPr/>
          <a:lstStyle/>
          <a:p>
            <a:pPr eaLnBrk="1" hangingPunct="1"/>
            <a:r>
              <a:rPr lang="zh-CN" altLang="en-US" sz="4000">
                <a:latin typeface="宋体" panose="02010600030101010101" pitchFamily="2" charset="-122"/>
              </a:rPr>
              <a:t>三、望远镜的分辨本领</a:t>
            </a:r>
            <a:br>
              <a:rPr lang="zh-CN" altLang="en-US" sz="4000">
                <a:latin typeface="宋体" panose="02010600030101010101" pitchFamily="2" charset="-122"/>
              </a:rPr>
            </a:br>
            <a:r>
              <a:rPr lang="en-US" altLang="zh-CN" sz="4000">
                <a:latin typeface="Times New Roman" panose="02020603050405020304" pitchFamily="18" charset="0"/>
              </a:rPr>
              <a:t>the Rayleigh criterion</a:t>
            </a:r>
            <a:r>
              <a:rPr lang="en-US" altLang="zh-CN" sz="4000"/>
              <a:t>  </a:t>
            </a:r>
          </a:p>
        </p:txBody>
      </p:sp>
      <p:sp>
        <p:nvSpPr>
          <p:cNvPr id="140291" name="Rectangle 3">
            <a:extLst>
              <a:ext uri="{FF2B5EF4-FFF2-40B4-BE49-F238E27FC236}">
                <a16:creationId xmlns:a16="http://schemas.microsoft.com/office/drawing/2014/main" id="{ED0B3B67-FE4F-4593-825F-EE2F2C79EC52}"/>
              </a:ext>
            </a:extLst>
          </p:cNvPr>
          <p:cNvSpPr>
            <a:spLocks noGrp="1" noChangeArrowheads="1"/>
          </p:cNvSpPr>
          <p:nvPr>
            <p:ph idx="1"/>
          </p:nvPr>
        </p:nvSpPr>
        <p:spPr/>
        <p:txBody>
          <a:bodyPr/>
          <a:lstStyle/>
          <a:p>
            <a:pPr eaLnBrk="1" hangingPunct="1">
              <a:lnSpc>
                <a:spcPct val="90000"/>
              </a:lnSpc>
            </a:pPr>
            <a:r>
              <a:rPr lang="zh-CN" altLang="en-US">
                <a:latin typeface="宋体" panose="02010600030101010101" pitchFamily="2" charset="-122"/>
              </a:rPr>
              <a:t>仰望星空，为什么它们看起来大小差不多</a:t>
            </a:r>
          </a:p>
          <a:p>
            <a:pPr eaLnBrk="1" hangingPunct="1">
              <a:lnSpc>
                <a:spcPct val="90000"/>
              </a:lnSpc>
            </a:pPr>
            <a:r>
              <a:rPr lang="zh-CN" altLang="en-US">
                <a:latin typeface="宋体" panose="02010600030101010101" pitchFamily="2" charset="-122"/>
              </a:rPr>
              <a:t>平行光经透镜成象，由于衍射效应，总有一个</a:t>
            </a:r>
            <a:r>
              <a:rPr lang="en-US" altLang="zh-CN">
                <a:latin typeface="Times New Roman" panose="02020603050405020304" pitchFamily="18" charset="0"/>
              </a:rPr>
              <a:t>Aivry</a:t>
            </a:r>
            <a:r>
              <a:rPr lang="zh-CN" altLang="en-US">
                <a:latin typeface="宋体" panose="02010600030101010101" pitchFamily="2" charset="-122"/>
              </a:rPr>
              <a:t>斑，而不是一个</a:t>
            </a:r>
            <a:r>
              <a:rPr lang="zh-CN" altLang="en-US">
                <a:latin typeface="宋体" panose="02010600030101010101" pitchFamily="2" charset="-122"/>
                <a:hlinkClick r:id="rId3" action="ppaction://hlinksldjump"/>
              </a:rPr>
              <a:t>几何点</a:t>
            </a:r>
            <a:r>
              <a:rPr lang="zh-CN" altLang="en-US">
                <a:latin typeface="宋体" panose="02010600030101010101" pitchFamily="2" charset="-122"/>
              </a:rPr>
              <a:t>。</a:t>
            </a:r>
          </a:p>
          <a:p>
            <a:pPr eaLnBrk="1" hangingPunct="1">
              <a:lnSpc>
                <a:spcPct val="90000"/>
              </a:lnSpc>
            </a:pPr>
            <a:r>
              <a:rPr lang="zh-CN" altLang="en-US">
                <a:latin typeface="宋体" panose="02010600030101010101" pitchFamily="2" charset="-122"/>
              </a:rPr>
              <a:t>两束光，则有两个</a:t>
            </a:r>
            <a:r>
              <a:rPr lang="en-US" altLang="zh-CN">
                <a:latin typeface="Times New Roman" panose="02020603050405020304" pitchFamily="18" charset="0"/>
              </a:rPr>
              <a:t>Aivry</a:t>
            </a:r>
            <a:r>
              <a:rPr lang="zh-CN" altLang="en-US">
                <a:latin typeface="宋体" panose="02010600030101010101" pitchFamily="2" charset="-122"/>
              </a:rPr>
              <a:t>斑。</a:t>
            </a:r>
          </a:p>
          <a:p>
            <a:pPr eaLnBrk="1" hangingPunct="1">
              <a:lnSpc>
                <a:spcPct val="90000"/>
              </a:lnSpc>
            </a:pPr>
            <a:r>
              <a:rPr lang="zh-CN" altLang="en-US">
                <a:latin typeface="宋体" panose="02010600030101010101" pitchFamily="2" charset="-122"/>
              </a:rPr>
              <a:t>两个物所成的</a:t>
            </a:r>
            <a:r>
              <a:rPr lang="en-US" altLang="zh-CN">
                <a:latin typeface="Times New Roman" panose="02020603050405020304" pitchFamily="18" charset="0"/>
              </a:rPr>
              <a:t>Aivry</a:t>
            </a:r>
            <a:r>
              <a:rPr lang="zh-CN" altLang="en-US">
                <a:latin typeface="宋体" panose="02010600030101010101" pitchFamily="2" charset="-122"/>
              </a:rPr>
              <a:t>斑如靠得很近，可能无法分辨是一个还是两个。</a:t>
            </a:r>
          </a:p>
          <a:p>
            <a:pPr eaLnBrk="1" hangingPunct="1">
              <a:lnSpc>
                <a:spcPct val="90000"/>
              </a:lnSpc>
            </a:pPr>
            <a:r>
              <a:rPr lang="zh-CN" altLang="en-US">
                <a:latin typeface="宋体" panose="02010600030101010101" pitchFamily="2" charset="-122"/>
              </a:rPr>
              <a:t>采用</a:t>
            </a:r>
            <a:r>
              <a:rPr lang="en-US" altLang="zh-CN">
                <a:latin typeface="Times New Roman" panose="02020603050405020304" pitchFamily="18" charset="0"/>
                <a:hlinkClick r:id="rId4" action="ppaction://hlinksldjump"/>
              </a:rPr>
              <a:t>Rayleigh</a:t>
            </a:r>
            <a:r>
              <a:rPr lang="zh-CN" altLang="en-US">
                <a:latin typeface="宋体" panose="02010600030101010101" pitchFamily="2" charset="-122"/>
                <a:hlinkClick r:id="rId4" action="ppaction://hlinksldjump"/>
              </a:rPr>
              <a:t>判据</a:t>
            </a:r>
            <a:r>
              <a:rPr lang="zh-CN" altLang="en-US">
                <a:latin typeface="宋体" panose="02010600030101010101" pitchFamily="2" charset="-122"/>
              </a:rPr>
              <a:t>：</a:t>
            </a:r>
            <a:r>
              <a:rPr lang="zh-CN" altLang="en-US">
                <a:solidFill>
                  <a:srgbClr val="FF0000"/>
                </a:solidFill>
                <a:latin typeface="宋体" panose="02010600030101010101" pitchFamily="2" charset="-122"/>
              </a:rPr>
              <a:t>两光斑的角距离恰等于一个光斑的半角宽度时，为可以分辨的最小极限。</a:t>
            </a:r>
            <a:r>
              <a:rPr lang="zh-CN" altLang="en-US"/>
              <a:t> </a:t>
            </a:r>
          </a:p>
        </p:txBody>
      </p:sp>
      <p:sp>
        <p:nvSpPr>
          <p:cNvPr id="217092" name="Text Box 4">
            <a:extLst>
              <a:ext uri="{FF2B5EF4-FFF2-40B4-BE49-F238E27FC236}">
                <a16:creationId xmlns:a16="http://schemas.microsoft.com/office/drawing/2014/main" id="{B5F7CD06-7739-4E55-84A8-4906F9D44D2C}"/>
              </a:ext>
            </a:extLst>
          </p:cNvPr>
          <p:cNvSpPr txBox="1">
            <a:spLocks noChangeArrowheads="1"/>
          </p:cNvSpPr>
          <p:nvPr/>
        </p:nvSpPr>
        <p:spPr bwMode="auto">
          <a:xfrm>
            <a:off x="8112125" y="5516563"/>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hlinkClick r:id="rId5" action="ppaction://hlinksldjump"/>
              </a:rPr>
              <a:t>下一页</a:t>
            </a:r>
            <a:endParaRPr kumimoji="1" lang="zh-CN" altLang="en-US"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 calcmode="lin" valueType="num">
                                      <p:cBhvr additive="base">
                                        <p:cTn id="7" dur="500" fill="hold"/>
                                        <p:tgtEl>
                                          <p:spTgt spid="1402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0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0291">
                                            <p:txEl>
                                              <p:pRg st="1" end="1"/>
                                            </p:txEl>
                                          </p:spTgt>
                                        </p:tgtEl>
                                        <p:attrNameLst>
                                          <p:attrName>style.visibility</p:attrName>
                                        </p:attrNameLst>
                                      </p:cBhvr>
                                      <p:to>
                                        <p:strVal val="visible"/>
                                      </p:to>
                                    </p:set>
                                    <p:anim calcmode="lin" valueType="num">
                                      <p:cBhvr additive="base">
                                        <p:cTn id="13" dur="500" fill="hold"/>
                                        <p:tgtEl>
                                          <p:spTgt spid="1402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02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0291">
                                            <p:txEl>
                                              <p:pRg st="2" end="2"/>
                                            </p:txEl>
                                          </p:spTgt>
                                        </p:tgtEl>
                                        <p:attrNameLst>
                                          <p:attrName>style.visibility</p:attrName>
                                        </p:attrNameLst>
                                      </p:cBhvr>
                                      <p:to>
                                        <p:strVal val="visible"/>
                                      </p:to>
                                    </p:set>
                                    <p:anim calcmode="lin" valueType="num">
                                      <p:cBhvr additive="base">
                                        <p:cTn id="19" dur="500" fill="hold"/>
                                        <p:tgtEl>
                                          <p:spTgt spid="1402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02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0291">
                                            <p:txEl>
                                              <p:pRg st="3" end="3"/>
                                            </p:txEl>
                                          </p:spTgt>
                                        </p:tgtEl>
                                        <p:attrNameLst>
                                          <p:attrName>style.visibility</p:attrName>
                                        </p:attrNameLst>
                                      </p:cBhvr>
                                      <p:to>
                                        <p:strVal val="visible"/>
                                      </p:to>
                                    </p:set>
                                    <p:anim calcmode="lin" valueType="num">
                                      <p:cBhvr additive="base">
                                        <p:cTn id="25" dur="500" fill="hold"/>
                                        <p:tgtEl>
                                          <p:spTgt spid="14029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02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0291">
                                            <p:txEl>
                                              <p:pRg st="4" end="4"/>
                                            </p:txEl>
                                          </p:spTgt>
                                        </p:tgtEl>
                                        <p:attrNameLst>
                                          <p:attrName>style.visibility</p:attrName>
                                        </p:attrNameLst>
                                      </p:cBhvr>
                                      <p:to>
                                        <p:strVal val="visible"/>
                                      </p:to>
                                    </p:set>
                                    <p:anim calcmode="lin" valueType="num">
                                      <p:cBhvr additive="base">
                                        <p:cTn id="31" dur="500" fill="hold"/>
                                        <p:tgtEl>
                                          <p:spTgt spid="14029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029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829" name="Picture 13" descr="Zboo_lucky_image_1pc">
            <a:extLst>
              <a:ext uri="{FF2B5EF4-FFF2-40B4-BE49-F238E27FC236}">
                <a16:creationId xmlns:a16="http://schemas.microsoft.com/office/drawing/2014/main" id="{6BC41A7B-F32A-442A-9143-DE481A86F2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580628">
            <a:off x="5684838" y="4344988"/>
            <a:ext cx="213360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9139" name="Line 2">
            <a:extLst>
              <a:ext uri="{FF2B5EF4-FFF2-40B4-BE49-F238E27FC236}">
                <a16:creationId xmlns:a16="http://schemas.microsoft.com/office/drawing/2014/main" id="{61065E56-9FE6-463A-ADA0-C60E67026CEB}"/>
              </a:ext>
            </a:extLst>
          </p:cNvPr>
          <p:cNvSpPr>
            <a:spLocks noChangeShapeType="1"/>
          </p:cNvSpPr>
          <p:nvPr/>
        </p:nvSpPr>
        <p:spPr bwMode="auto">
          <a:xfrm>
            <a:off x="2197100" y="2851150"/>
            <a:ext cx="7543800" cy="0"/>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9140" name="Line 3">
            <a:extLst>
              <a:ext uri="{FF2B5EF4-FFF2-40B4-BE49-F238E27FC236}">
                <a16:creationId xmlns:a16="http://schemas.microsoft.com/office/drawing/2014/main" id="{EA7991BC-DA0D-484B-AA1E-4DB074B51EC2}"/>
              </a:ext>
            </a:extLst>
          </p:cNvPr>
          <p:cNvSpPr>
            <a:spLocks noChangeShapeType="1"/>
          </p:cNvSpPr>
          <p:nvPr/>
        </p:nvSpPr>
        <p:spPr bwMode="auto">
          <a:xfrm>
            <a:off x="9764714" y="1585914"/>
            <a:ext cx="3175" cy="24907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9141" name="Oval 4">
            <a:extLst>
              <a:ext uri="{FF2B5EF4-FFF2-40B4-BE49-F238E27FC236}">
                <a16:creationId xmlns:a16="http://schemas.microsoft.com/office/drawing/2014/main" id="{F74A535C-1B48-4050-BAB3-BEF51A1B522E}"/>
              </a:ext>
            </a:extLst>
          </p:cNvPr>
          <p:cNvSpPr>
            <a:spLocks noChangeArrowheads="1"/>
          </p:cNvSpPr>
          <p:nvPr/>
        </p:nvSpPr>
        <p:spPr bwMode="auto">
          <a:xfrm>
            <a:off x="5718175" y="1585913"/>
            <a:ext cx="152400" cy="2489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9142" name="Line 5">
            <a:extLst>
              <a:ext uri="{FF2B5EF4-FFF2-40B4-BE49-F238E27FC236}">
                <a16:creationId xmlns:a16="http://schemas.microsoft.com/office/drawing/2014/main" id="{061BB0B1-5C66-48BE-B51F-13D1A16E7473}"/>
              </a:ext>
            </a:extLst>
          </p:cNvPr>
          <p:cNvSpPr>
            <a:spLocks noChangeShapeType="1"/>
          </p:cNvSpPr>
          <p:nvPr/>
        </p:nvSpPr>
        <p:spPr bwMode="auto">
          <a:xfrm flipH="1" flipV="1">
            <a:off x="1992313" y="2690813"/>
            <a:ext cx="7772400" cy="304800"/>
          </a:xfrm>
          <a:prstGeom prst="line">
            <a:avLst/>
          </a:prstGeom>
          <a:noFill/>
          <a:ln w="9525">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9143" name="Line 6">
            <a:extLst>
              <a:ext uri="{FF2B5EF4-FFF2-40B4-BE49-F238E27FC236}">
                <a16:creationId xmlns:a16="http://schemas.microsoft.com/office/drawing/2014/main" id="{2FE34A60-392A-4D15-A5DA-01BBCFAFF90F}"/>
              </a:ext>
            </a:extLst>
          </p:cNvPr>
          <p:cNvSpPr>
            <a:spLocks noChangeShapeType="1"/>
          </p:cNvSpPr>
          <p:nvPr/>
        </p:nvSpPr>
        <p:spPr bwMode="auto">
          <a:xfrm flipH="1">
            <a:off x="1992313" y="2690813"/>
            <a:ext cx="7772400" cy="304800"/>
          </a:xfrm>
          <a:prstGeom prst="line">
            <a:avLst/>
          </a:prstGeom>
          <a:noFill/>
          <a:ln w="952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9144" name="Line 9">
            <a:extLst>
              <a:ext uri="{FF2B5EF4-FFF2-40B4-BE49-F238E27FC236}">
                <a16:creationId xmlns:a16="http://schemas.microsoft.com/office/drawing/2014/main" id="{F011D0AE-BF16-4FD5-B245-A1EC982982ED}"/>
              </a:ext>
            </a:extLst>
          </p:cNvPr>
          <p:cNvSpPr>
            <a:spLocks noChangeShapeType="1"/>
          </p:cNvSpPr>
          <p:nvPr/>
        </p:nvSpPr>
        <p:spPr bwMode="auto">
          <a:xfrm flipH="1">
            <a:off x="2525713" y="1585913"/>
            <a:ext cx="723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9145" name="Line 10">
            <a:extLst>
              <a:ext uri="{FF2B5EF4-FFF2-40B4-BE49-F238E27FC236}">
                <a16:creationId xmlns:a16="http://schemas.microsoft.com/office/drawing/2014/main" id="{73457694-09E3-403C-9E4F-C528C1F21477}"/>
              </a:ext>
            </a:extLst>
          </p:cNvPr>
          <p:cNvSpPr>
            <a:spLocks noChangeShapeType="1"/>
          </p:cNvSpPr>
          <p:nvPr/>
        </p:nvSpPr>
        <p:spPr bwMode="auto">
          <a:xfrm flipH="1">
            <a:off x="2595563" y="4075113"/>
            <a:ext cx="7162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9146" name="Line 11">
            <a:extLst>
              <a:ext uri="{FF2B5EF4-FFF2-40B4-BE49-F238E27FC236}">
                <a16:creationId xmlns:a16="http://schemas.microsoft.com/office/drawing/2014/main" id="{F5738862-4F79-4DDC-9A6F-F1AC4DF5D5C8}"/>
              </a:ext>
            </a:extLst>
          </p:cNvPr>
          <p:cNvSpPr>
            <a:spLocks noChangeShapeType="1"/>
          </p:cNvSpPr>
          <p:nvPr/>
        </p:nvSpPr>
        <p:spPr bwMode="auto">
          <a:xfrm flipH="1" flipV="1">
            <a:off x="3062289" y="1585914"/>
            <a:ext cx="9525" cy="2490787"/>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219147" name="Object 12">
            <a:extLst>
              <a:ext uri="{FF2B5EF4-FFF2-40B4-BE49-F238E27FC236}">
                <a16:creationId xmlns:a16="http://schemas.microsoft.com/office/drawing/2014/main" id="{27BFDB5E-7B09-4B74-8110-9D5B9AD61C98}"/>
              </a:ext>
            </a:extLst>
          </p:cNvPr>
          <p:cNvGraphicFramePr>
            <a:graphicFrameLocks noChangeAspect="1"/>
          </p:cNvGraphicFramePr>
          <p:nvPr/>
        </p:nvGraphicFramePr>
        <p:xfrm>
          <a:off x="3071813" y="3140075"/>
          <a:ext cx="615950" cy="615950"/>
        </p:xfrm>
        <a:graphic>
          <a:graphicData uri="http://schemas.openxmlformats.org/presentationml/2006/ole">
            <mc:AlternateContent xmlns:mc="http://schemas.openxmlformats.org/markup-compatibility/2006">
              <mc:Choice xmlns:v="urn:schemas-microsoft-com:vml" Requires="v">
                <p:oleObj spid="_x0000_s219191" name="Equation" r:id="rId5" imgW="164885" imgH="164885" progId="Equation.3">
                  <p:embed/>
                </p:oleObj>
              </mc:Choice>
              <mc:Fallback>
                <p:oleObj name="Equation" r:id="rId5" imgW="164885" imgH="164885"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1813" y="3140075"/>
                        <a:ext cx="615950"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9148" name="Rectangle 14">
            <a:extLst>
              <a:ext uri="{FF2B5EF4-FFF2-40B4-BE49-F238E27FC236}">
                <a16:creationId xmlns:a16="http://schemas.microsoft.com/office/drawing/2014/main" id="{DE169DD5-4D49-4DA4-BE5E-82E41A27DD4B}"/>
              </a:ext>
            </a:extLst>
          </p:cNvPr>
          <p:cNvSpPr>
            <a:spLocks noGrp="1" noChangeArrowheads="1"/>
          </p:cNvSpPr>
          <p:nvPr>
            <p:ph type="title"/>
          </p:nvPr>
        </p:nvSpPr>
        <p:spPr/>
        <p:txBody>
          <a:bodyPr/>
          <a:lstStyle/>
          <a:p>
            <a:pPr eaLnBrk="1" hangingPunct="1"/>
            <a:r>
              <a:rPr lang="zh-CN" altLang="en-US"/>
              <a:t>望远镜成像</a:t>
            </a:r>
          </a:p>
        </p:txBody>
      </p:sp>
      <p:sp>
        <p:nvSpPr>
          <p:cNvPr id="162831" name="Oval 15">
            <a:hlinkClick r:id="rId7" action="ppaction://hlinksldjump"/>
            <a:extLst>
              <a:ext uri="{FF2B5EF4-FFF2-40B4-BE49-F238E27FC236}">
                <a16:creationId xmlns:a16="http://schemas.microsoft.com/office/drawing/2014/main" id="{4BCFBECB-44BC-4CE6-AF1E-44760D42BB09}"/>
              </a:ext>
            </a:extLst>
          </p:cNvPr>
          <p:cNvSpPr>
            <a:spLocks noChangeArrowheads="1"/>
          </p:cNvSpPr>
          <p:nvPr/>
        </p:nvSpPr>
        <p:spPr bwMode="auto">
          <a:xfrm>
            <a:off x="7464425" y="4835525"/>
            <a:ext cx="304800" cy="304800"/>
          </a:xfrm>
          <a:prstGeom prst="ellipse">
            <a:avLst/>
          </a:prstGeom>
          <a:gradFill rotWithShape="1">
            <a:gsLst>
              <a:gs pos="0">
                <a:srgbClr val="1C1C1C"/>
              </a:gs>
              <a:gs pos="100000">
                <a:srgbClr val="EAEAEA"/>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2832" name="Oval 16">
            <a:extLst>
              <a:ext uri="{FF2B5EF4-FFF2-40B4-BE49-F238E27FC236}">
                <a16:creationId xmlns:a16="http://schemas.microsoft.com/office/drawing/2014/main" id="{2CB3904A-1CC7-4577-9F0E-29052152D808}"/>
              </a:ext>
            </a:extLst>
          </p:cNvPr>
          <p:cNvSpPr>
            <a:spLocks noChangeArrowheads="1"/>
          </p:cNvSpPr>
          <p:nvPr/>
        </p:nvSpPr>
        <p:spPr bwMode="auto">
          <a:xfrm>
            <a:off x="7464425" y="5140325"/>
            <a:ext cx="304800" cy="304800"/>
          </a:xfrm>
          <a:prstGeom prst="ellipse">
            <a:avLst/>
          </a:prstGeom>
          <a:gradFill rotWithShape="1">
            <a:gsLst>
              <a:gs pos="0">
                <a:srgbClr val="1C1C1C"/>
              </a:gs>
              <a:gs pos="100000">
                <a:srgbClr val="EAEAEA"/>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2834" name="Oval 18">
            <a:hlinkClick r:id="rId7" action="ppaction://hlinksldjump"/>
            <a:extLst>
              <a:ext uri="{FF2B5EF4-FFF2-40B4-BE49-F238E27FC236}">
                <a16:creationId xmlns:a16="http://schemas.microsoft.com/office/drawing/2014/main" id="{C76D2C64-2D5D-4871-9BE5-010B779BC16D}"/>
              </a:ext>
            </a:extLst>
          </p:cNvPr>
          <p:cNvSpPr>
            <a:spLocks noChangeArrowheads="1"/>
          </p:cNvSpPr>
          <p:nvPr/>
        </p:nvSpPr>
        <p:spPr bwMode="auto">
          <a:xfrm>
            <a:off x="8743950" y="4924425"/>
            <a:ext cx="304800" cy="304800"/>
          </a:xfrm>
          <a:prstGeom prst="ellipse">
            <a:avLst/>
          </a:prstGeom>
          <a:gradFill rotWithShape="1">
            <a:gsLst>
              <a:gs pos="0">
                <a:srgbClr val="1C1C1C"/>
              </a:gs>
              <a:gs pos="100000">
                <a:srgbClr val="EAEAEA"/>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2835" name="Oval 19">
            <a:extLst>
              <a:ext uri="{FF2B5EF4-FFF2-40B4-BE49-F238E27FC236}">
                <a16:creationId xmlns:a16="http://schemas.microsoft.com/office/drawing/2014/main" id="{93DF19C8-BE67-4EC8-B857-138212C9CD56}"/>
              </a:ext>
            </a:extLst>
          </p:cNvPr>
          <p:cNvSpPr>
            <a:spLocks noChangeArrowheads="1"/>
          </p:cNvSpPr>
          <p:nvPr/>
        </p:nvSpPr>
        <p:spPr bwMode="auto">
          <a:xfrm>
            <a:off x="8743950" y="5084763"/>
            <a:ext cx="304800" cy="304800"/>
          </a:xfrm>
          <a:prstGeom prst="ellipse">
            <a:avLst/>
          </a:prstGeom>
          <a:gradFill rotWithShape="1">
            <a:gsLst>
              <a:gs pos="0">
                <a:srgbClr val="1C1C1C"/>
              </a:gs>
              <a:gs pos="100000">
                <a:srgbClr val="EAEAEA"/>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2836" name="Oval 20">
            <a:hlinkClick r:id="rId7" action="ppaction://hlinksldjump"/>
            <a:extLst>
              <a:ext uri="{FF2B5EF4-FFF2-40B4-BE49-F238E27FC236}">
                <a16:creationId xmlns:a16="http://schemas.microsoft.com/office/drawing/2014/main" id="{7CC38FBD-F8D4-4D39-8F77-47C095ED3D9F}"/>
              </a:ext>
            </a:extLst>
          </p:cNvPr>
          <p:cNvSpPr>
            <a:spLocks noChangeArrowheads="1"/>
          </p:cNvSpPr>
          <p:nvPr/>
        </p:nvSpPr>
        <p:spPr bwMode="auto">
          <a:xfrm>
            <a:off x="8094663" y="4868863"/>
            <a:ext cx="304800" cy="304800"/>
          </a:xfrm>
          <a:prstGeom prst="ellipse">
            <a:avLst/>
          </a:prstGeom>
          <a:gradFill rotWithShape="1">
            <a:gsLst>
              <a:gs pos="0">
                <a:srgbClr val="1C1C1C"/>
              </a:gs>
              <a:gs pos="100000">
                <a:srgbClr val="EAEAEA"/>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2837" name="Oval 21">
            <a:extLst>
              <a:ext uri="{FF2B5EF4-FFF2-40B4-BE49-F238E27FC236}">
                <a16:creationId xmlns:a16="http://schemas.microsoft.com/office/drawing/2014/main" id="{5B4B0F8E-B69C-4E77-9FE2-7FC3465B3D1B}"/>
              </a:ext>
            </a:extLst>
          </p:cNvPr>
          <p:cNvSpPr>
            <a:spLocks noChangeArrowheads="1"/>
          </p:cNvSpPr>
          <p:nvPr/>
        </p:nvSpPr>
        <p:spPr bwMode="auto">
          <a:xfrm>
            <a:off x="8094663" y="5084763"/>
            <a:ext cx="304800" cy="304800"/>
          </a:xfrm>
          <a:prstGeom prst="ellipse">
            <a:avLst/>
          </a:prstGeom>
          <a:gradFill rotWithShape="1">
            <a:gsLst>
              <a:gs pos="0">
                <a:srgbClr val="1C1C1C"/>
              </a:gs>
              <a:gs pos="100000">
                <a:srgbClr val="EAEAEA"/>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2838" name="Oval 22">
            <a:hlinkClick r:id="rId7" action="ppaction://hlinksldjump"/>
            <a:extLst>
              <a:ext uri="{FF2B5EF4-FFF2-40B4-BE49-F238E27FC236}">
                <a16:creationId xmlns:a16="http://schemas.microsoft.com/office/drawing/2014/main" id="{2C78ABC7-489F-4AF7-B37F-60029F9D2BE3}"/>
              </a:ext>
            </a:extLst>
          </p:cNvPr>
          <p:cNvSpPr>
            <a:spLocks noChangeArrowheads="1"/>
          </p:cNvSpPr>
          <p:nvPr/>
        </p:nvSpPr>
        <p:spPr bwMode="auto">
          <a:xfrm>
            <a:off x="9391650" y="4995863"/>
            <a:ext cx="304800" cy="304800"/>
          </a:xfrm>
          <a:prstGeom prst="ellipse">
            <a:avLst/>
          </a:prstGeom>
          <a:gradFill rotWithShape="1">
            <a:gsLst>
              <a:gs pos="0">
                <a:srgbClr val="1C1C1C"/>
              </a:gs>
              <a:gs pos="100000">
                <a:srgbClr val="EAEAEA">
                  <a:alpha val="49001"/>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2839" name="Oval 23">
            <a:extLst>
              <a:ext uri="{FF2B5EF4-FFF2-40B4-BE49-F238E27FC236}">
                <a16:creationId xmlns:a16="http://schemas.microsoft.com/office/drawing/2014/main" id="{3FDEE123-27AC-4B1A-B88D-0B7E216B4E08}"/>
              </a:ext>
            </a:extLst>
          </p:cNvPr>
          <p:cNvSpPr>
            <a:spLocks noChangeArrowheads="1"/>
          </p:cNvSpPr>
          <p:nvPr/>
        </p:nvSpPr>
        <p:spPr bwMode="auto">
          <a:xfrm>
            <a:off x="9391650" y="5084763"/>
            <a:ext cx="304800" cy="304800"/>
          </a:xfrm>
          <a:prstGeom prst="ellipse">
            <a:avLst/>
          </a:prstGeom>
          <a:gradFill rotWithShape="1">
            <a:gsLst>
              <a:gs pos="0">
                <a:srgbClr val="1C1C1C"/>
              </a:gs>
              <a:gs pos="100000">
                <a:srgbClr val="EAEAEA">
                  <a:alpha val="49001"/>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2840" name="Text Box 24">
            <a:extLst>
              <a:ext uri="{FF2B5EF4-FFF2-40B4-BE49-F238E27FC236}">
                <a16:creationId xmlns:a16="http://schemas.microsoft.com/office/drawing/2014/main" id="{F4036892-18DD-4D1F-AD10-1F4F281B5919}"/>
              </a:ext>
            </a:extLst>
          </p:cNvPr>
          <p:cNvSpPr txBox="1">
            <a:spLocks noChangeArrowheads="1"/>
          </p:cNvSpPr>
          <p:nvPr/>
        </p:nvSpPr>
        <p:spPr bwMode="auto">
          <a:xfrm>
            <a:off x="3648075" y="4941888"/>
            <a:ext cx="17653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t>Aivry Disk</a:t>
            </a:r>
          </a:p>
        </p:txBody>
      </p:sp>
      <p:sp>
        <p:nvSpPr>
          <p:cNvPr id="162841" name="Line 25">
            <a:extLst>
              <a:ext uri="{FF2B5EF4-FFF2-40B4-BE49-F238E27FC236}">
                <a16:creationId xmlns:a16="http://schemas.microsoft.com/office/drawing/2014/main" id="{FABCC494-5970-47E5-BF14-65E2B0C0F467}"/>
              </a:ext>
            </a:extLst>
          </p:cNvPr>
          <p:cNvSpPr>
            <a:spLocks noChangeShapeType="1"/>
          </p:cNvSpPr>
          <p:nvPr/>
        </p:nvSpPr>
        <p:spPr bwMode="auto">
          <a:xfrm flipV="1">
            <a:off x="5375275" y="4724400"/>
            <a:ext cx="1081088" cy="4333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2842" name="Line 26">
            <a:extLst>
              <a:ext uri="{FF2B5EF4-FFF2-40B4-BE49-F238E27FC236}">
                <a16:creationId xmlns:a16="http://schemas.microsoft.com/office/drawing/2014/main" id="{D563448C-401D-48E4-9F64-396DF34878BD}"/>
              </a:ext>
            </a:extLst>
          </p:cNvPr>
          <p:cNvSpPr>
            <a:spLocks noChangeShapeType="1"/>
          </p:cNvSpPr>
          <p:nvPr/>
        </p:nvSpPr>
        <p:spPr bwMode="auto">
          <a:xfrm>
            <a:off x="5375275" y="5157788"/>
            <a:ext cx="1081088"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9160" name="Line 27">
            <a:extLst>
              <a:ext uri="{FF2B5EF4-FFF2-40B4-BE49-F238E27FC236}">
                <a16:creationId xmlns:a16="http://schemas.microsoft.com/office/drawing/2014/main" id="{470C1D96-C1AA-4C3B-ACD1-0C21AABD4F4A}"/>
              </a:ext>
            </a:extLst>
          </p:cNvPr>
          <p:cNvSpPr>
            <a:spLocks noChangeShapeType="1"/>
          </p:cNvSpPr>
          <p:nvPr/>
        </p:nvSpPr>
        <p:spPr bwMode="auto">
          <a:xfrm flipH="1" flipV="1">
            <a:off x="1919289" y="3843339"/>
            <a:ext cx="3887787" cy="161925"/>
          </a:xfrm>
          <a:prstGeom prst="line">
            <a:avLst/>
          </a:prstGeom>
          <a:noFill/>
          <a:ln w="9525">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9161" name="Line 28">
            <a:extLst>
              <a:ext uri="{FF2B5EF4-FFF2-40B4-BE49-F238E27FC236}">
                <a16:creationId xmlns:a16="http://schemas.microsoft.com/office/drawing/2014/main" id="{C17EE347-C1EA-4A8E-B092-06F7DEC72811}"/>
              </a:ext>
            </a:extLst>
          </p:cNvPr>
          <p:cNvSpPr>
            <a:spLocks noChangeShapeType="1"/>
          </p:cNvSpPr>
          <p:nvPr/>
        </p:nvSpPr>
        <p:spPr bwMode="auto">
          <a:xfrm flipH="1" flipV="1">
            <a:off x="1919289" y="1628776"/>
            <a:ext cx="3887787" cy="144463"/>
          </a:xfrm>
          <a:prstGeom prst="line">
            <a:avLst/>
          </a:prstGeom>
          <a:noFill/>
          <a:ln w="9525">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9162" name="Line 29">
            <a:extLst>
              <a:ext uri="{FF2B5EF4-FFF2-40B4-BE49-F238E27FC236}">
                <a16:creationId xmlns:a16="http://schemas.microsoft.com/office/drawing/2014/main" id="{747D3F1E-5707-455A-B1D7-1E3656D740A8}"/>
              </a:ext>
            </a:extLst>
          </p:cNvPr>
          <p:cNvSpPr>
            <a:spLocks noChangeShapeType="1"/>
          </p:cNvSpPr>
          <p:nvPr/>
        </p:nvSpPr>
        <p:spPr bwMode="auto">
          <a:xfrm flipV="1">
            <a:off x="5808664" y="2997201"/>
            <a:ext cx="3959225" cy="1008063"/>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9163" name="Line 30">
            <a:extLst>
              <a:ext uri="{FF2B5EF4-FFF2-40B4-BE49-F238E27FC236}">
                <a16:creationId xmlns:a16="http://schemas.microsoft.com/office/drawing/2014/main" id="{C3D0347A-2FFA-456A-AE52-4DBB169BACA8}"/>
              </a:ext>
            </a:extLst>
          </p:cNvPr>
          <p:cNvSpPr>
            <a:spLocks noChangeShapeType="1"/>
          </p:cNvSpPr>
          <p:nvPr/>
        </p:nvSpPr>
        <p:spPr bwMode="auto">
          <a:xfrm>
            <a:off x="5808664" y="1773238"/>
            <a:ext cx="3959225" cy="1223962"/>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9164" name="Line 31">
            <a:extLst>
              <a:ext uri="{FF2B5EF4-FFF2-40B4-BE49-F238E27FC236}">
                <a16:creationId xmlns:a16="http://schemas.microsoft.com/office/drawing/2014/main" id="{B284C59D-6D6D-46B7-A805-8024B50EAB9F}"/>
              </a:ext>
            </a:extLst>
          </p:cNvPr>
          <p:cNvSpPr>
            <a:spLocks noChangeShapeType="1"/>
          </p:cNvSpPr>
          <p:nvPr/>
        </p:nvSpPr>
        <p:spPr bwMode="auto">
          <a:xfrm flipH="1">
            <a:off x="1992313" y="3933826"/>
            <a:ext cx="3816350" cy="142875"/>
          </a:xfrm>
          <a:prstGeom prst="line">
            <a:avLst/>
          </a:prstGeom>
          <a:noFill/>
          <a:ln w="952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9165" name="Line 32">
            <a:extLst>
              <a:ext uri="{FF2B5EF4-FFF2-40B4-BE49-F238E27FC236}">
                <a16:creationId xmlns:a16="http://schemas.microsoft.com/office/drawing/2014/main" id="{8F761679-66D5-4599-BEEF-8DAEE9D9CF37}"/>
              </a:ext>
            </a:extLst>
          </p:cNvPr>
          <p:cNvSpPr>
            <a:spLocks noChangeShapeType="1"/>
          </p:cNvSpPr>
          <p:nvPr/>
        </p:nvSpPr>
        <p:spPr bwMode="auto">
          <a:xfrm flipH="1">
            <a:off x="1992313" y="1628775"/>
            <a:ext cx="3816350" cy="160338"/>
          </a:xfrm>
          <a:prstGeom prst="line">
            <a:avLst/>
          </a:prstGeom>
          <a:noFill/>
          <a:ln w="952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9166" name="Line 33">
            <a:extLst>
              <a:ext uri="{FF2B5EF4-FFF2-40B4-BE49-F238E27FC236}">
                <a16:creationId xmlns:a16="http://schemas.microsoft.com/office/drawing/2014/main" id="{A414DAEC-C768-4EFF-986C-31DC0AAC585F}"/>
              </a:ext>
            </a:extLst>
          </p:cNvPr>
          <p:cNvSpPr>
            <a:spLocks noChangeShapeType="1"/>
          </p:cNvSpPr>
          <p:nvPr/>
        </p:nvSpPr>
        <p:spPr bwMode="auto">
          <a:xfrm>
            <a:off x="5808664" y="1628775"/>
            <a:ext cx="3959225" cy="10795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9167" name="Line 34">
            <a:extLst>
              <a:ext uri="{FF2B5EF4-FFF2-40B4-BE49-F238E27FC236}">
                <a16:creationId xmlns:a16="http://schemas.microsoft.com/office/drawing/2014/main" id="{9742FEBE-347B-45FD-9759-9E72CB47EC16}"/>
              </a:ext>
            </a:extLst>
          </p:cNvPr>
          <p:cNvSpPr>
            <a:spLocks noChangeShapeType="1"/>
          </p:cNvSpPr>
          <p:nvPr/>
        </p:nvSpPr>
        <p:spPr bwMode="auto">
          <a:xfrm flipV="1">
            <a:off x="5808664" y="2708275"/>
            <a:ext cx="3959225" cy="122555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2824" name="Oval 8">
            <a:extLst>
              <a:ext uri="{FF2B5EF4-FFF2-40B4-BE49-F238E27FC236}">
                <a16:creationId xmlns:a16="http://schemas.microsoft.com/office/drawing/2014/main" id="{E19786B4-239E-439C-AFCB-2160205974BD}"/>
              </a:ext>
            </a:extLst>
          </p:cNvPr>
          <p:cNvSpPr>
            <a:spLocks noChangeArrowheads="1"/>
          </p:cNvSpPr>
          <p:nvPr/>
        </p:nvSpPr>
        <p:spPr bwMode="auto">
          <a:xfrm>
            <a:off x="9612313" y="2868613"/>
            <a:ext cx="304800" cy="304800"/>
          </a:xfrm>
          <a:prstGeom prst="ellipse">
            <a:avLst/>
          </a:prstGeom>
          <a:gradFill rotWithShape="1">
            <a:gsLst>
              <a:gs pos="0">
                <a:srgbClr val="1C1C1C"/>
              </a:gs>
              <a:gs pos="100000">
                <a:srgbClr val="EAEAEA"/>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2823" name="Oval 7">
            <a:hlinkClick r:id="rId7" action="ppaction://hlinksldjump"/>
            <a:extLst>
              <a:ext uri="{FF2B5EF4-FFF2-40B4-BE49-F238E27FC236}">
                <a16:creationId xmlns:a16="http://schemas.microsoft.com/office/drawing/2014/main" id="{17AF592D-5924-4C83-988E-DF6742C47B18}"/>
              </a:ext>
            </a:extLst>
          </p:cNvPr>
          <p:cNvSpPr>
            <a:spLocks noChangeArrowheads="1"/>
          </p:cNvSpPr>
          <p:nvPr/>
        </p:nvSpPr>
        <p:spPr bwMode="auto">
          <a:xfrm>
            <a:off x="9612313" y="2563813"/>
            <a:ext cx="304800" cy="304800"/>
          </a:xfrm>
          <a:prstGeom prst="ellipse">
            <a:avLst/>
          </a:prstGeom>
          <a:gradFill rotWithShape="1">
            <a:gsLst>
              <a:gs pos="0">
                <a:srgbClr val="1C1C1C"/>
              </a:gs>
              <a:gs pos="100000">
                <a:srgbClr val="EAEAEA"/>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2824"/>
                                        </p:tgtEl>
                                        <p:attrNameLst>
                                          <p:attrName>style.visibility</p:attrName>
                                        </p:attrNameLst>
                                      </p:cBhvr>
                                      <p:to>
                                        <p:strVal val="visible"/>
                                      </p:to>
                                    </p:set>
                                    <p:animEffect transition="in" filter="dissolve">
                                      <p:cBhvr>
                                        <p:cTn id="7" dur="500"/>
                                        <p:tgtEl>
                                          <p:spTgt spid="1628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62823"/>
                                        </p:tgtEl>
                                        <p:attrNameLst>
                                          <p:attrName>style.visibility</p:attrName>
                                        </p:attrNameLst>
                                      </p:cBhvr>
                                      <p:to>
                                        <p:strVal val="visible"/>
                                      </p:to>
                                    </p:set>
                                    <p:animEffect transition="in" filter="dissolve">
                                      <p:cBhvr>
                                        <p:cTn id="12" dur="500"/>
                                        <p:tgtEl>
                                          <p:spTgt spid="1628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6282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628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28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284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628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283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283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283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6283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283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6283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28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40"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4">
            <a:extLst>
              <a:ext uri="{FF2B5EF4-FFF2-40B4-BE49-F238E27FC236}">
                <a16:creationId xmlns:a16="http://schemas.microsoft.com/office/drawing/2014/main" id="{2D25021C-1E44-4A02-AF2F-62C78C629E6B}"/>
              </a:ext>
            </a:extLst>
          </p:cNvPr>
          <p:cNvSpPr>
            <a:spLocks noGrp="1" noChangeArrowheads="1"/>
          </p:cNvSpPr>
          <p:nvPr>
            <p:ph type="title"/>
          </p:nvPr>
        </p:nvSpPr>
        <p:spPr/>
        <p:txBody>
          <a:bodyPr/>
          <a:lstStyle/>
          <a:p>
            <a:pPr eaLnBrk="1" hangingPunct="1"/>
            <a:r>
              <a:rPr lang="zh-CN" altLang="en-US"/>
              <a:t>可分辨极限</a:t>
            </a:r>
          </a:p>
        </p:txBody>
      </p:sp>
      <p:pic>
        <p:nvPicPr>
          <p:cNvPr id="221187" name="Picture 7" descr="CircApert2Is">
            <a:extLst>
              <a:ext uri="{FF2B5EF4-FFF2-40B4-BE49-F238E27FC236}">
                <a16:creationId xmlns:a16="http://schemas.microsoft.com/office/drawing/2014/main" id="{DDEDCB02-AC57-46E2-AD88-2D085BA92B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101850"/>
            <a:ext cx="4745038"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1188" name="Picture 6" descr="Figure 6 (CircApert2I.gif)">
            <a:hlinkClick r:id="rId3" action="ppaction://hlinksldjump"/>
            <a:extLst>
              <a:ext uri="{FF2B5EF4-FFF2-40B4-BE49-F238E27FC236}">
                <a16:creationId xmlns:a16="http://schemas.microsoft.com/office/drawing/2014/main" id="{2305D630-6683-4C87-9FC1-80102104FA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8663" y="2133601"/>
            <a:ext cx="4608512" cy="373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80" name="Freeform 4">
            <a:extLst>
              <a:ext uri="{FF2B5EF4-FFF2-40B4-BE49-F238E27FC236}">
                <a16:creationId xmlns:a16="http://schemas.microsoft.com/office/drawing/2014/main" id="{DE799D97-98B8-42CB-8C85-8286622F4D92}"/>
              </a:ext>
            </a:extLst>
          </p:cNvPr>
          <p:cNvSpPr>
            <a:spLocks/>
          </p:cNvSpPr>
          <p:nvPr/>
        </p:nvSpPr>
        <p:spPr bwMode="auto">
          <a:xfrm>
            <a:off x="5087939" y="511176"/>
            <a:ext cx="1831975" cy="2582863"/>
          </a:xfrm>
          <a:custGeom>
            <a:avLst/>
            <a:gdLst>
              <a:gd name="T0" fmla="*/ 0 w 1154"/>
              <a:gd name="T1" fmla="*/ 2582863 h 1627"/>
              <a:gd name="T2" fmla="*/ 360363 w 1154"/>
              <a:gd name="T3" fmla="*/ 595313 h 1627"/>
              <a:gd name="T4" fmla="*/ 542925 w 1154"/>
              <a:gd name="T5" fmla="*/ 73025 h 1627"/>
              <a:gd name="T6" fmla="*/ 917575 w 1154"/>
              <a:gd name="T7" fmla="*/ 266700 h 1627"/>
              <a:gd name="T8" fmla="*/ 1277938 w 1154"/>
              <a:gd name="T9" fmla="*/ 119063 h 1627"/>
              <a:gd name="T10" fmla="*/ 1531938 w 1154"/>
              <a:gd name="T11" fmla="*/ 979488 h 1627"/>
              <a:gd name="T12" fmla="*/ 1831975 w 1154"/>
              <a:gd name="T13" fmla="*/ 2535238 h 16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4" h="1627">
                <a:moveTo>
                  <a:pt x="0" y="1627"/>
                </a:moveTo>
                <a:cubicBezTo>
                  <a:pt x="83" y="1127"/>
                  <a:pt x="170" y="638"/>
                  <a:pt x="227" y="375"/>
                </a:cubicBezTo>
                <a:cubicBezTo>
                  <a:pt x="284" y="112"/>
                  <a:pt x="284" y="80"/>
                  <a:pt x="342" y="46"/>
                </a:cubicBezTo>
                <a:cubicBezTo>
                  <a:pt x="400" y="12"/>
                  <a:pt x="501" y="163"/>
                  <a:pt x="578" y="168"/>
                </a:cubicBezTo>
                <a:cubicBezTo>
                  <a:pt x="655" y="173"/>
                  <a:pt x="740" y="0"/>
                  <a:pt x="805" y="75"/>
                </a:cubicBezTo>
                <a:cubicBezTo>
                  <a:pt x="870" y="150"/>
                  <a:pt x="907" y="363"/>
                  <a:pt x="965" y="617"/>
                </a:cubicBezTo>
                <a:cubicBezTo>
                  <a:pt x="1023" y="871"/>
                  <a:pt x="1115" y="1393"/>
                  <a:pt x="1154" y="1597"/>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15" name="Line 3">
            <a:extLst>
              <a:ext uri="{FF2B5EF4-FFF2-40B4-BE49-F238E27FC236}">
                <a16:creationId xmlns:a16="http://schemas.microsoft.com/office/drawing/2014/main" id="{06B12ABD-9FED-4A0A-907C-38AF3AD51686}"/>
              </a:ext>
            </a:extLst>
          </p:cNvPr>
          <p:cNvSpPr>
            <a:spLocks noChangeShapeType="1"/>
          </p:cNvSpPr>
          <p:nvPr/>
        </p:nvSpPr>
        <p:spPr bwMode="auto">
          <a:xfrm>
            <a:off x="6324600" y="587375"/>
            <a:ext cx="0" cy="350520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19" name="Freeform 7">
            <a:extLst>
              <a:ext uri="{FF2B5EF4-FFF2-40B4-BE49-F238E27FC236}">
                <a16:creationId xmlns:a16="http://schemas.microsoft.com/office/drawing/2014/main" id="{491CBAF5-8AB1-4DE6-A1F8-F1257089565F}"/>
              </a:ext>
            </a:extLst>
          </p:cNvPr>
          <p:cNvSpPr>
            <a:spLocks/>
          </p:cNvSpPr>
          <p:nvPr/>
        </p:nvSpPr>
        <p:spPr bwMode="auto">
          <a:xfrm>
            <a:off x="2373313" y="587375"/>
            <a:ext cx="914400" cy="2514600"/>
          </a:xfrm>
          <a:custGeom>
            <a:avLst/>
            <a:gdLst>
              <a:gd name="T0" fmla="*/ 0 w 1200"/>
              <a:gd name="T1" fmla="*/ 2514600 h 1584"/>
              <a:gd name="T2" fmla="*/ 438912 w 1200"/>
              <a:gd name="T3" fmla="*/ 0 h 1584"/>
              <a:gd name="T4" fmla="*/ 914400 w 1200"/>
              <a:gd name="T5" fmla="*/ 2514600 h 1584"/>
              <a:gd name="T6" fmla="*/ 0 60000 65536"/>
              <a:gd name="T7" fmla="*/ 0 60000 65536"/>
              <a:gd name="T8" fmla="*/ 0 60000 65536"/>
            </a:gdLst>
            <a:ahLst/>
            <a:cxnLst>
              <a:cxn ang="T6">
                <a:pos x="T0" y="T1"/>
              </a:cxn>
              <a:cxn ang="T7">
                <a:pos x="T2" y="T3"/>
              </a:cxn>
              <a:cxn ang="T8">
                <a:pos x="T4" y="T5"/>
              </a:cxn>
            </a:cxnLst>
            <a:rect l="0" t="0" r="r" b="b"/>
            <a:pathLst>
              <a:path w="1200" h="1584">
                <a:moveTo>
                  <a:pt x="0" y="1584"/>
                </a:moveTo>
                <a:cubicBezTo>
                  <a:pt x="188" y="792"/>
                  <a:pt x="376" y="0"/>
                  <a:pt x="576" y="0"/>
                </a:cubicBezTo>
                <a:cubicBezTo>
                  <a:pt x="776" y="0"/>
                  <a:pt x="1096" y="1320"/>
                  <a:pt x="1200" y="1584"/>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21" name="Freeform 9">
            <a:extLst>
              <a:ext uri="{FF2B5EF4-FFF2-40B4-BE49-F238E27FC236}">
                <a16:creationId xmlns:a16="http://schemas.microsoft.com/office/drawing/2014/main" id="{F59DD4C2-A09C-418F-9AB0-FAF659ACC7D5}"/>
              </a:ext>
            </a:extLst>
          </p:cNvPr>
          <p:cNvSpPr>
            <a:spLocks/>
          </p:cNvSpPr>
          <p:nvPr/>
        </p:nvSpPr>
        <p:spPr bwMode="auto">
          <a:xfrm>
            <a:off x="8458200" y="587375"/>
            <a:ext cx="914400" cy="2514600"/>
          </a:xfrm>
          <a:custGeom>
            <a:avLst/>
            <a:gdLst>
              <a:gd name="T0" fmla="*/ 0 w 1200"/>
              <a:gd name="T1" fmla="*/ 2514600 h 1584"/>
              <a:gd name="T2" fmla="*/ 438912 w 1200"/>
              <a:gd name="T3" fmla="*/ 0 h 1584"/>
              <a:gd name="T4" fmla="*/ 914400 w 1200"/>
              <a:gd name="T5" fmla="*/ 2514600 h 1584"/>
              <a:gd name="T6" fmla="*/ 0 60000 65536"/>
              <a:gd name="T7" fmla="*/ 0 60000 65536"/>
              <a:gd name="T8" fmla="*/ 0 60000 65536"/>
            </a:gdLst>
            <a:ahLst/>
            <a:cxnLst>
              <a:cxn ang="T6">
                <a:pos x="T0" y="T1"/>
              </a:cxn>
              <a:cxn ang="T7">
                <a:pos x="T2" y="T3"/>
              </a:cxn>
              <a:cxn ang="T8">
                <a:pos x="T4" y="T5"/>
              </a:cxn>
            </a:cxnLst>
            <a:rect l="0" t="0" r="r" b="b"/>
            <a:pathLst>
              <a:path w="1200" h="1584">
                <a:moveTo>
                  <a:pt x="0" y="1584"/>
                </a:moveTo>
                <a:cubicBezTo>
                  <a:pt x="188" y="792"/>
                  <a:pt x="376" y="0"/>
                  <a:pt x="576" y="0"/>
                </a:cubicBezTo>
                <a:cubicBezTo>
                  <a:pt x="776" y="0"/>
                  <a:pt x="1096" y="1320"/>
                  <a:pt x="1200" y="1584"/>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22" name="Freeform 10">
            <a:extLst>
              <a:ext uri="{FF2B5EF4-FFF2-40B4-BE49-F238E27FC236}">
                <a16:creationId xmlns:a16="http://schemas.microsoft.com/office/drawing/2014/main" id="{F07A0A67-F7F4-4327-AF43-E1579B4A1148}"/>
              </a:ext>
            </a:extLst>
          </p:cNvPr>
          <p:cNvSpPr>
            <a:spLocks/>
          </p:cNvSpPr>
          <p:nvPr/>
        </p:nvSpPr>
        <p:spPr bwMode="auto">
          <a:xfrm>
            <a:off x="8839200" y="587375"/>
            <a:ext cx="914400" cy="2514600"/>
          </a:xfrm>
          <a:custGeom>
            <a:avLst/>
            <a:gdLst>
              <a:gd name="T0" fmla="*/ 0 w 1200"/>
              <a:gd name="T1" fmla="*/ 2514600 h 1584"/>
              <a:gd name="T2" fmla="*/ 438912 w 1200"/>
              <a:gd name="T3" fmla="*/ 0 h 1584"/>
              <a:gd name="T4" fmla="*/ 914400 w 1200"/>
              <a:gd name="T5" fmla="*/ 2514600 h 1584"/>
              <a:gd name="T6" fmla="*/ 0 60000 65536"/>
              <a:gd name="T7" fmla="*/ 0 60000 65536"/>
              <a:gd name="T8" fmla="*/ 0 60000 65536"/>
            </a:gdLst>
            <a:ahLst/>
            <a:cxnLst>
              <a:cxn ang="T6">
                <a:pos x="T0" y="T1"/>
              </a:cxn>
              <a:cxn ang="T7">
                <a:pos x="T2" y="T3"/>
              </a:cxn>
              <a:cxn ang="T8">
                <a:pos x="T4" y="T5"/>
              </a:cxn>
            </a:cxnLst>
            <a:rect l="0" t="0" r="r" b="b"/>
            <a:pathLst>
              <a:path w="1200" h="1584">
                <a:moveTo>
                  <a:pt x="0" y="1584"/>
                </a:moveTo>
                <a:cubicBezTo>
                  <a:pt x="188" y="792"/>
                  <a:pt x="376" y="0"/>
                  <a:pt x="576" y="0"/>
                </a:cubicBezTo>
                <a:cubicBezTo>
                  <a:pt x="776" y="0"/>
                  <a:pt x="1096" y="1320"/>
                  <a:pt x="1200" y="1584"/>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24" name="Freeform 12">
            <a:extLst>
              <a:ext uri="{FF2B5EF4-FFF2-40B4-BE49-F238E27FC236}">
                <a16:creationId xmlns:a16="http://schemas.microsoft.com/office/drawing/2014/main" id="{311C091C-5DE3-4457-8AD1-1A81BC507518}"/>
              </a:ext>
            </a:extLst>
          </p:cNvPr>
          <p:cNvSpPr>
            <a:spLocks/>
          </p:cNvSpPr>
          <p:nvPr/>
        </p:nvSpPr>
        <p:spPr bwMode="auto">
          <a:xfrm>
            <a:off x="5791200" y="587375"/>
            <a:ext cx="1143000" cy="2514600"/>
          </a:xfrm>
          <a:custGeom>
            <a:avLst/>
            <a:gdLst>
              <a:gd name="T0" fmla="*/ 0 w 1200"/>
              <a:gd name="T1" fmla="*/ 2514600 h 1584"/>
              <a:gd name="T2" fmla="*/ 548640 w 1200"/>
              <a:gd name="T3" fmla="*/ 0 h 1584"/>
              <a:gd name="T4" fmla="*/ 1143000 w 1200"/>
              <a:gd name="T5" fmla="*/ 2514600 h 1584"/>
              <a:gd name="T6" fmla="*/ 0 60000 65536"/>
              <a:gd name="T7" fmla="*/ 0 60000 65536"/>
              <a:gd name="T8" fmla="*/ 0 60000 65536"/>
            </a:gdLst>
            <a:ahLst/>
            <a:cxnLst>
              <a:cxn ang="T6">
                <a:pos x="T0" y="T1"/>
              </a:cxn>
              <a:cxn ang="T7">
                <a:pos x="T2" y="T3"/>
              </a:cxn>
              <a:cxn ang="T8">
                <a:pos x="T4" y="T5"/>
              </a:cxn>
            </a:cxnLst>
            <a:rect l="0" t="0" r="r" b="b"/>
            <a:pathLst>
              <a:path w="1200" h="1584">
                <a:moveTo>
                  <a:pt x="0" y="1584"/>
                </a:moveTo>
                <a:cubicBezTo>
                  <a:pt x="188" y="792"/>
                  <a:pt x="376" y="0"/>
                  <a:pt x="576" y="0"/>
                </a:cubicBezTo>
                <a:cubicBezTo>
                  <a:pt x="776" y="0"/>
                  <a:pt x="1096" y="1320"/>
                  <a:pt x="1200" y="1584"/>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27" name="Line 15">
            <a:extLst>
              <a:ext uri="{FF2B5EF4-FFF2-40B4-BE49-F238E27FC236}">
                <a16:creationId xmlns:a16="http://schemas.microsoft.com/office/drawing/2014/main" id="{AB292156-0375-4CAD-A763-1A4198A48487}"/>
              </a:ext>
            </a:extLst>
          </p:cNvPr>
          <p:cNvSpPr>
            <a:spLocks noChangeShapeType="1"/>
          </p:cNvSpPr>
          <p:nvPr/>
        </p:nvSpPr>
        <p:spPr bwMode="auto">
          <a:xfrm>
            <a:off x="5638800" y="587375"/>
            <a:ext cx="0" cy="350520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28" name="Freeform 16">
            <a:extLst>
              <a:ext uri="{FF2B5EF4-FFF2-40B4-BE49-F238E27FC236}">
                <a16:creationId xmlns:a16="http://schemas.microsoft.com/office/drawing/2014/main" id="{06FFF2A2-7C71-44A7-B3FD-81F31A5440AD}"/>
              </a:ext>
            </a:extLst>
          </p:cNvPr>
          <p:cNvSpPr>
            <a:spLocks/>
          </p:cNvSpPr>
          <p:nvPr/>
        </p:nvSpPr>
        <p:spPr bwMode="auto">
          <a:xfrm>
            <a:off x="5105400" y="587375"/>
            <a:ext cx="1143000" cy="2514600"/>
          </a:xfrm>
          <a:custGeom>
            <a:avLst/>
            <a:gdLst>
              <a:gd name="T0" fmla="*/ 0 w 1200"/>
              <a:gd name="T1" fmla="*/ 2514600 h 1584"/>
              <a:gd name="T2" fmla="*/ 548640 w 1200"/>
              <a:gd name="T3" fmla="*/ 0 h 1584"/>
              <a:gd name="T4" fmla="*/ 1143000 w 1200"/>
              <a:gd name="T5" fmla="*/ 2514600 h 1584"/>
              <a:gd name="T6" fmla="*/ 0 60000 65536"/>
              <a:gd name="T7" fmla="*/ 0 60000 65536"/>
              <a:gd name="T8" fmla="*/ 0 60000 65536"/>
            </a:gdLst>
            <a:ahLst/>
            <a:cxnLst>
              <a:cxn ang="T6">
                <a:pos x="T0" y="T1"/>
              </a:cxn>
              <a:cxn ang="T7">
                <a:pos x="T2" y="T3"/>
              </a:cxn>
              <a:cxn ang="T8">
                <a:pos x="T4" y="T5"/>
              </a:cxn>
            </a:cxnLst>
            <a:rect l="0" t="0" r="r" b="b"/>
            <a:pathLst>
              <a:path w="1200" h="1584">
                <a:moveTo>
                  <a:pt x="0" y="1584"/>
                </a:moveTo>
                <a:cubicBezTo>
                  <a:pt x="188" y="792"/>
                  <a:pt x="376" y="0"/>
                  <a:pt x="576" y="0"/>
                </a:cubicBezTo>
                <a:cubicBezTo>
                  <a:pt x="776" y="0"/>
                  <a:pt x="1096" y="1320"/>
                  <a:pt x="1200" y="1584"/>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29" name="Line 17">
            <a:extLst>
              <a:ext uri="{FF2B5EF4-FFF2-40B4-BE49-F238E27FC236}">
                <a16:creationId xmlns:a16="http://schemas.microsoft.com/office/drawing/2014/main" id="{8842287E-62B8-4466-B89D-7E73DFC0CE24}"/>
              </a:ext>
            </a:extLst>
          </p:cNvPr>
          <p:cNvSpPr>
            <a:spLocks noChangeShapeType="1"/>
          </p:cNvSpPr>
          <p:nvPr/>
        </p:nvSpPr>
        <p:spPr bwMode="auto">
          <a:xfrm>
            <a:off x="6945313" y="2949575"/>
            <a:ext cx="0" cy="114300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41330" name="Object 18">
            <a:extLst>
              <a:ext uri="{FF2B5EF4-FFF2-40B4-BE49-F238E27FC236}">
                <a16:creationId xmlns:a16="http://schemas.microsoft.com/office/drawing/2014/main" id="{8B31D873-60A6-40FC-B87C-98CD34518406}"/>
              </a:ext>
            </a:extLst>
          </p:cNvPr>
          <p:cNvGraphicFramePr>
            <a:graphicFrameLocks noChangeAspect="1"/>
          </p:cNvGraphicFramePr>
          <p:nvPr/>
        </p:nvGraphicFramePr>
        <p:xfrm>
          <a:off x="5448301" y="4924426"/>
          <a:ext cx="1939925" cy="665163"/>
        </p:xfrm>
        <a:graphic>
          <a:graphicData uri="http://schemas.openxmlformats.org/presentationml/2006/ole">
            <mc:AlternateContent xmlns:mc="http://schemas.openxmlformats.org/markup-compatibility/2006">
              <mc:Choice xmlns:v="urn:schemas-microsoft-com:vml" Requires="v">
                <p:oleObj spid="_x0000_s222299" name="Equation" r:id="rId4" imgW="660400" imgH="228600" progId="Equation.DSMT4">
                  <p:embed/>
                </p:oleObj>
              </mc:Choice>
              <mc:Fallback>
                <p:oleObj name="Equation" r:id="rId4" imgW="660400" imgH="228600" progId="Equation.DSMT4">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8301" y="4924426"/>
                        <a:ext cx="1939925"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1332" name="Object 20">
            <a:extLst>
              <a:ext uri="{FF2B5EF4-FFF2-40B4-BE49-F238E27FC236}">
                <a16:creationId xmlns:a16="http://schemas.microsoft.com/office/drawing/2014/main" id="{58DD19CD-BD06-4921-A00B-0C4D82FFE3CE}"/>
              </a:ext>
            </a:extLst>
          </p:cNvPr>
          <p:cNvGraphicFramePr>
            <a:graphicFrameLocks noChangeAspect="1"/>
          </p:cNvGraphicFramePr>
          <p:nvPr/>
        </p:nvGraphicFramePr>
        <p:xfrm>
          <a:off x="5654675" y="3271838"/>
          <a:ext cx="630238" cy="531812"/>
        </p:xfrm>
        <a:graphic>
          <a:graphicData uri="http://schemas.openxmlformats.org/presentationml/2006/ole">
            <mc:AlternateContent xmlns:mc="http://schemas.openxmlformats.org/markup-compatibility/2006">
              <mc:Choice xmlns:v="urn:schemas-microsoft-com:vml" Requires="v">
                <p:oleObj spid="_x0000_s222300" name="Equation" r:id="rId6" imgW="266584" imgH="228501" progId="Equation.DSMT4">
                  <p:embed/>
                </p:oleObj>
              </mc:Choice>
              <mc:Fallback>
                <p:oleObj name="Equation" r:id="rId6" imgW="266584" imgH="228501" progId="Equation.DSMT4">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4675" y="3271838"/>
                        <a:ext cx="630238"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1334" name="Object 22">
            <a:extLst>
              <a:ext uri="{FF2B5EF4-FFF2-40B4-BE49-F238E27FC236}">
                <a16:creationId xmlns:a16="http://schemas.microsoft.com/office/drawing/2014/main" id="{B7CF131C-4955-4B27-AAF5-0EAAC7DFA654}"/>
              </a:ext>
            </a:extLst>
          </p:cNvPr>
          <p:cNvGraphicFramePr>
            <a:graphicFrameLocks noChangeAspect="1"/>
          </p:cNvGraphicFramePr>
          <p:nvPr/>
        </p:nvGraphicFramePr>
        <p:xfrm>
          <a:off x="6275388" y="3236913"/>
          <a:ext cx="658812" cy="533400"/>
        </p:xfrm>
        <a:graphic>
          <a:graphicData uri="http://schemas.openxmlformats.org/presentationml/2006/ole">
            <mc:AlternateContent xmlns:mc="http://schemas.openxmlformats.org/markup-compatibility/2006">
              <mc:Choice xmlns:v="urn:schemas-microsoft-com:vml" Requires="v">
                <p:oleObj spid="_x0000_s222301" name="Equation" r:id="rId8" imgW="279400" imgH="228600" progId="Equation.3">
                  <p:embed/>
                </p:oleObj>
              </mc:Choice>
              <mc:Fallback>
                <p:oleObj name="Equation" r:id="rId8" imgW="279400" imgH="228600" progId="Equation.3">
                  <p:embed/>
                  <p:pic>
                    <p:nvPicPr>
                      <p:cNvPr id="0"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75388" y="3236913"/>
                        <a:ext cx="6588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1335" name="Text Box 23">
            <a:extLst>
              <a:ext uri="{FF2B5EF4-FFF2-40B4-BE49-F238E27FC236}">
                <a16:creationId xmlns:a16="http://schemas.microsoft.com/office/drawing/2014/main" id="{258C995B-1CB6-453B-812C-020D5AF8C2EF}"/>
              </a:ext>
            </a:extLst>
          </p:cNvPr>
          <p:cNvSpPr txBox="1">
            <a:spLocks noChangeArrowheads="1"/>
          </p:cNvSpPr>
          <p:nvPr/>
        </p:nvSpPr>
        <p:spPr bwMode="auto">
          <a:xfrm>
            <a:off x="2133600" y="4959351"/>
            <a:ext cx="33861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a:latin typeface="Times New Roman" panose="02020603050405020304" pitchFamily="18" charset="0"/>
                <a:hlinkClick r:id="rId10" action="ppaction://hlinksldjump"/>
              </a:rPr>
              <a:t>Rayleigh(</a:t>
            </a:r>
            <a:r>
              <a:rPr kumimoji="1" lang="zh-CN" altLang="en-US" sz="2800">
                <a:latin typeface="Times New Roman" panose="02020603050405020304" pitchFamily="18" charset="0"/>
                <a:hlinkClick r:id="rId10" action="ppaction://hlinksldjump"/>
              </a:rPr>
              <a:t>瑞利</a:t>
            </a:r>
            <a:r>
              <a:rPr kumimoji="1" lang="en-US" altLang="zh-CN" sz="2800">
                <a:latin typeface="Times New Roman" panose="02020603050405020304" pitchFamily="18" charset="0"/>
                <a:hlinkClick r:id="rId10" action="ppaction://hlinksldjump"/>
              </a:rPr>
              <a:t>)</a:t>
            </a:r>
            <a:r>
              <a:rPr kumimoji="1" lang="zh-CN" altLang="en-US" sz="2800">
                <a:latin typeface="Times New Roman" panose="02020603050405020304" pitchFamily="18" charset="0"/>
                <a:hlinkClick r:id="rId10" action="ppaction://hlinksldjump"/>
              </a:rPr>
              <a:t>判据</a:t>
            </a:r>
            <a:endParaRPr kumimoji="1" lang="zh-CN" altLang="en-US" sz="2800">
              <a:latin typeface="Times New Roman" panose="02020603050405020304" pitchFamily="18" charset="0"/>
            </a:endParaRPr>
          </a:p>
        </p:txBody>
      </p:sp>
      <p:sp>
        <p:nvSpPr>
          <p:cNvPr id="222223" name="Oval 26">
            <a:extLst>
              <a:ext uri="{FF2B5EF4-FFF2-40B4-BE49-F238E27FC236}">
                <a16:creationId xmlns:a16="http://schemas.microsoft.com/office/drawing/2014/main" id="{4A5B3AC8-60BB-4529-8F13-4C00631E2406}"/>
              </a:ext>
            </a:extLst>
          </p:cNvPr>
          <p:cNvSpPr>
            <a:spLocks noChangeArrowheads="1"/>
          </p:cNvSpPr>
          <p:nvPr/>
        </p:nvSpPr>
        <p:spPr bwMode="auto">
          <a:xfrm>
            <a:off x="2286000" y="3940175"/>
            <a:ext cx="914400" cy="914400"/>
          </a:xfrm>
          <a:prstGeom prst="ellipse">
            <a:avLst/>
          </a:prstGeom>
          <a:gradFill rotWithShape="1">
            <a:gsLst>
              <a:gs pos="0">
                <a:srgbClr val="FF0000"/>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2224" name="Oval 27">
            <a:extLst>
              <a:ext uri="{FF2B5EF4-FFF2-40B4-BE49-F238E27FC236}">
                <a16:creationId xmlns:a16="http://schemas.microsoft.com/office/drawing/2014/main" id="{5E1AB115-FAB0-4D40-87B0-FD36F6DD6435}"/>
              </a:ext>
            </a:extLst>
          </p:cNvPr>
          <p:cNvSpPr>
            <a:spLocks noChangeArrowheads="1"/>
          </p:cNvSpPr>
          <p:nvPr/>
        </p:nvSpPr>
        <p:spPr bwMode="auto">
          <a:xfrm>
            <a:off x="3124200" y="3940175"/>
            <a:ext cx="914400" cy="914400"/>
          </a:xfrm>
          <a:prstGeom prst="ellipse">
            <a:avLst/>
          </a:prstGeom>
          <a:gradFill rotWithShape="1">
            <a:gsLst>
              <a:gs pos="0">
                <a:srgbClr val="FF0000"/>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2225" name="Oval 28">
            <a:extLst>
              <a:ext uri="{FF2B5EF4-FFF2-40B4-BE49-F238E27FC236}">
                <a16:creationId xmlns:a16="http://schemas.microsoft.com/office/drawing/2014/main" id="{94FE6988-61E4-43EB-9793-5ED24A9EDD5A}"/>
              </a:ext>
            </a:extLst>
          </p:cNvPr>
          <p:cNvSpPr>
            <a:spLocks noChangeArrowheads="1"/>
          </p:cNvSpPr>
          <p:nvPr/>
        </p:nvSpPr>
        <p:spPr bwMode="auto">
          <a:xfrm>
            <a:off x="8328026" y="3940175"/>
            <a:ext cx="1655763" cy="914400"/>
          </a:xfrm>
          <a:prstGeom prst="ellipse">
            <a:avLst/>
          </a:prstGeom>
          <a:gradFill rotWithShape="1">
            <a:gsLst>
              <a:gs pos="0">
                <a:srgbClr val="FF0000"/>
              </a:gs>
              <a:gs pos="100000">
                <a:srgbClr val="FFFFFF"/>
              </a:gs>
            </a:gsLst>
            <a:path path="shape">
              <a:fillToRect l="50000" t="50000" r="50000" b="50000"/>
            </a:path>
          </a:gradFill>
          <a:ln>
            <a:noFill/>
          </a:ln>
          <a:effectLst/>
          <a:extLst>
            <a:ext uri="{91240B29-F687-4F45-9708-019B960494DF}">
              <a14:hiddenLine xmlns:a14="http://schemas.microsoft.com/office/drawing/2010/main" w="9525">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2226" name="Oval 31">
            <a:extLst>
              <a:ext uri="{FF2B5EF4-FFF2-40B4-BE49-F238E27FC236}">
                <a16:creationId xmlns:a16="http://schemas.microsoft.com/office/drawing/2014/main" id="{6573F22D-F708-4D7B-93A1-9C290A549905}"/>
              </a:ext>
            </a:extLst>
          </p:cNvPr>
          <p:cNvSpPr>
            <a:spLocks noChangeArrowheads="1"/>
          </p:cNvSpPr>
          <p:nvPr/>
        </p:nvSpPr>
        <p:spPr bwMode="auto">
          <a:xfrm>
            <a:off x="5257800" y="3940175"/>
            <a:ext cx="914400" cy="914400"/>
          </a:xfrm>
          <a:prstGeom prst="ellipse">
            <a:avLst/>
          </a:prstGeom>
          <a:solidFill>
            <a:srgbClr val="FF0000"/>
          </a:solidFill>
          <a:ln>
            <a:noFill/>
          </a:ln>
          <a:effectLst/>
          <a:extLst>
            <a:ext uri="{91240B29-F687-4F45-9708-019B960494DF}">
              <a14:hiddenLine xmlns:a14="http://schemas.microsoft.com/office/drawing/2010/main" w="9525">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2227" name="Oval 32">
            <a:extLst>
              <a:ext uri="{FF2B5EF4-FFF2-40B4-BE49-F238E27FC236}">
                <a16:creationId xmlns:a16="http://schemas.microsoft.com/office/drawing/2014/main" id="{1176C324-FED4-4534-97DB-BA9BD0FAA357}"/>
              </a:ext>
            </a:extLst>
          </p:cNvPr>
          <p:cNvSpPr>
            <a:spLocks noChangeArrowheads="1"/>
          </p:cNvSpPr>
          <p:nvPr/>
        </p:nvSpPr>
        <p:spPr bwMode="auto">
          <a:xfrm>
            <a:off x="5943600" y="3940175"/>
            <a:ext cx="914400" cy="914400"/>
          </a:xfrm>
          <a:prstGeom prst="ellipse">
            <a:avLst/>
          </a:prstGeom>
          <a:solidFill>
            <a:srgbClr val="FF0000"/>
          </a:solidFill>
          <a:ln>
            <a:noFill/>
          </a:ln>
          <a:effectLst/>
          <a:extLst>
            <a:ext uri="{91240B29-F687-4F45-9708-019B960494DF}">
              <a14:hiddenLine xmlns:a14="http://schemas.microsoft.com/office/drawing/2010/main" w="9525">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2228" name="AutoShape 33">
            <a:extLst>
              <a:ext uri="{FF2B5EF4-FFF2-40B4-BE49-F238E27FC236}">
                <a16:creationId xmlns:a16="http://schemas.microsoft.com/office/drawing/2014/main" id="{37221FE6-D7C9-4B59-A964-F23578756C57}"/>
              </a:ext>
            </a:extLst>
          </p:cNvPr>
          <p:cNvSpPr>
            <a:spLocks noChangeArrowheads="1"/>
          </p:cNvSpPr>
          <p:nvPr/>
        </p:nvSpPr>
        <p:spPr bwMode="auto">
          <a:xfrm>
            <a:off x="5232400" y="3971925"/>
            <a:ext cx="1600200" cy="838200"/>
          </a:xfrm>
          <a:prstGeom prst="roundRect">
            <a:avLst>
              <a:gd name="adj" fmla="val 41856"/>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2400">
              <a:latin typeface="Times New Roman" panose="02020603050405020304" pitchFamily="18" charset="0"/>
            </a:endParaRPr>
          </a:p>
        </p:txBody>
      </p:sp>
      <p:grpSp>
        <p:nvGrpSpPr>
          <p:cNvPr id="178182" name="Group 6">
            <a:extLst>
              <a:ext uri="{FF2B5EF4-FFF2-40B4-BE49-F238E27FC236}">
                <a16:creationId xmlns:a16="http://schemas.microsoft.com/office/drawing/2014/main" id="{A122997E-2B7A-47BB-9742-2F0BA35CFE73}"/>
              </a:ext>
            </a:extLst>
          </p:cNvPr>
          <p:cNvGrpSpPr>
            <a:grpSpLocks/>
          </p:cNvGrpSpPr>
          <p:nvPr/>
        </p:nvGrpSpPr>
        <p:grpSpPr bwMode="auto">
          <a:xfrm>
            <a:off x="2351088" y="342901"/>
            <a:ext cx="1687512" cy="2759075"/>
            <a:chOff x="521" y="518"/>
            <a:chExt cx="1063" cy="1738"/>
          </a:xfrm>
        </p:grpSpPr>
        <p:sp>
          <p:nvSpPr>
            <p:cNvPr id="222233" name="Freeform 8">
              <a:extLst>
                <a:ext uri="{FF2B5EF4-FFF2-40B4-BE49-F238E27FC236}">
                  <a16:creationId xmlns:a16="http://schemas.microsoft.com/office/drawing/2014/main" id="{9B445F9D-0A1C-487F-9EF4-D878256D2470}"/>
                </a:ext>
              </a:extLst>
            </p:cNvPr>
            <p:cNvSpPr>
              <a:spLocks/>
            </p:cNvSpPr>
            <p:nvPr/>
          </p:nvSpPr>
          <p:spPr bwMode="auto">
            <a:xfrm>
              <a:off x="1152" y="531"/>
              <a:ext cx="432" cy="1725"/>
            </a:xfrm>
            <a:custGeom>
              <a:avLst/>
              <a:gdLst>
                <a:gd name="T0" fmla="*/ 0 w 432"/>
                <a:gd name="T1" fmla="*/ 489 h 1725"/>
                <a:gd name="T2" fmla="*/ 189 w 432"/>
                <a:gd name="T3" fmla="*/ 206 h 1725"/>
                <a:gd name="T4" fmla="*/ 432 w 432"/>
                <a:gd name="T5" fmla="*/ 1725 h 1725"/>
                <a:gd name="T6" fmla="*/ 0 60000 65536"/>
                <a:gd name="T7" fmla="*/ 0 60000 65536"/>
                <a:gd name="T8" fmla="*/ 0 60000 65536"/>
              </a:gdLst>
              <a:ahLst/>
              <a:cxnLst>
                <a:cxn ang="T6">
                  <a:pos x="T0" y="T1"/>
                </a:cxn>
                <a:cxn ang="T7">
                  <a:pos x="T2" y="T3"/>
                </a:cxn>
                <a:cxn ang="T8">
                  <a:pos x="T4" y="T5"/>
                </a:cxn>
              </a:cxnLst>
              <a:rect l="0" t="0" r="r" b="b"/>
              <a:pathLst>
                <a:path w="432" h="1725">
                  <a:moveTo>
                    <a:pt x="0" y="489"/>
                  </a:moveTo>
                  <a:cubicBezTo>
                    <a:pt x="32" y="442"/>
                    <a:pt x="117" y="0"/>
                    <a:pt x="189" y="206"/>
                  </a:cubicBezTo>
                  <a:cubicBezTo>
                    <a:pt x="261" y="412"/>
                    <a:pt x="382" y="1409"/>
                    <a:pt x="432" y="1725"/>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2234" name="Freeform 24">
              <a:extLst>
                <a:ext uri="{FF2B5EF4-FFF2-40B4-BE49-F238E27FC236}">
                  <a16:creationId xmlns:a16="http://schemas.microsoft.com/office/drawing/2014/main" id="{F9E8F8E1-C108-4778-AA40-47B02CEF2548}"/>
                </a:ext>
              </a:extLst>
            </p:cNvPr>
            <p:cNvSpPr>
              <a:spLocks/>
            </p:cNvSpPr>
            <p:nvPr/>
          </p:nvSpPr>
          <p:spPr bwMode="auto">
            <a:xfrm>
              <a:off x="906" y="963"/>
              <a:ext cx="265" cy="381"/>
            </a:xfrm>
            <a:custGeom>
              <a:avLst/>
              <a:gdLst>
                <a:gd name="T0" fmla="*/ 265 w 265"/>
                <a:gd name="T1" fmla="*/ 0 h 381"/>
                <a:gd name="T2" fmla="*/ 135 w 265"/>
                <a:gd name="T3" fmla="*/ 376 h 381"/>
                <a:gd name="T4" fmla="*/ 0 w 265"/>
                <a:gd name="T5" fmla="*/ 28 h 381"/>
                <a:gd name="T6" fmla="*/ 0 60000 65536"/>
                <a:gd name="T7" fmla="*/ 0 60000 65536"/>
                <a:gd name="T8" fmla="*/ 0 60000 65536"/>
              </a:gdLst>
              <a:ahLst/>
              <a:cxnLst>
                <a:cxn ang="T6">
                  <a:pos x="T0" y="T1"/>
                </a:cxn>
                <a:cxn ang="T7">
                  <a:pos x="T2" y="T3"/>
                </a:cxn>
                <a:cxn ang="T8">
                  <a:pos x="T4" y="T5"/>
                </a:cxn>
              </a:cxnLst>
              <a:rect l="0" t="0" r="r" b="b"/>
              <a:pathLst>
                <a:path w="265" h="381">
                  <a:moveTo>
                    <a:pt x="265" y="0"/>
                  </a:moveTo>
                  <a:cubicBezTo>
                    <a:pt x="243" y="61"/>
                    <a:pt x="179" y="371"/>
                    <a:pt x="135" y="376"/>
                  </a:cubicBezTo>
                  <a:cubicBezTo>
                    <a:pt x="91" y="381"/>
                    <a:pt x="28" y="100"/>
                    <a:pt x="0" y="28"/>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2235" name="Freeform 3">
              <a:extLst>
                <a:ext uri="{FF2B5EF4-FFF2-40B4-BE49-F238E27FC236}">
                  <a16:creationId xmlns:a16="http://schemas.microsoft.com/office/drawing/2014/main" id="{AB8F38A2-A841-4B50-B912-799A554EF736}"/>
                </a:ext>
              </a:extLst>
            </p:cNvPr>
            <p:cNvSpPr>
              <a:spLocks/>
            </p:cNvSpPr>
            <p:nvPr/>
          </p:nvSpPr>
          <p:spPr bwMode="auto">
            <a:xfrm>
              <a:off x="521" y="518"/>
              <a:ext cx="404" cy="1729"/>
            </a:xfrm>
            <a:custGeom>
              <a:avLst/>
              <a:gdLst>
                <a:gd name="T0" fmla="*/ 0 w 404"/>
                <a:gd name="T1" fmla="*/ 1729 h 1729"/>
                <a:gd name="T2" fmla="*/ 234 w 404"/>
                <a:gd name="T3" fmla="*/ 200 h 1729"/>
                <a:gd name="T4" fmla="*/ 404 w 404"/>
                <a:gd name="T5" fmla="*/ 530 h 1729"/>
                <a:gd name="T6" fmla="*/ 0 60000 65536"/>
                <a:gd name="T7" fmla="*/ 0 60000 65536"/>
                <a:gd name="T8" fmla="*/ 0 60000 65536"/>
              </a:gdLst>
              <a:ahLst/>
              <a:cxnLst>
                <a:cxn ang="T6">
                  <a:pos x="T0" y="T1"/>
                </a:cxn>
                <a:cxn ang="T7">
                  <a:pos x="T2" y="T3"/>
                </a:cxn>
                <a:cxn ang="T8">
                  <a:pos x="T4" y="T5"/>
                </a:cxn>
              </a:cxnLst>
              <a:rect l="0" t="0" r="r" b="b"/>
              <a:pathLst>
                <a:path w="404" h="1729">
                  <a:moveTo>
                    <a:pt x="0" y="1729"/>
                  </a:moveTo>
                  <a:cubicBezTo>
                    <a:pt x="39" y="1474"/>
                    <a:pt x="167" y="400"/>
                    <a:pt x="234" y="200"/>
                  </a:cubicBezTo>
                  <a:cubicBezTo>
                    <a:pt x="301" y="0"/>
                    <a:pt x="369" y="461"/>
                    <a:pt x="404" y="530"/>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78181" name="Freeform 5">
            <a:extLst>
              <a:ext uri="{FF2B5EF4-FFF2-40B4-BE49-F238E27FC236}">
                <a16:creationId xmlns:a16="http://schemas.microsoft.com/office/drawing/2014/main" id="{81663BDC-3AFB-4F57-BDC9-5B142FA9962E}"/>
              </a:ext>
            </a:extLst>
          </p:cNvPr>
          <p:cNvSpPr>
            <a:spLocks/>
          </p:cNvSpPr>
          <p:nvPr/>
        </p:nvSpPr>
        <p:spPr bwMode="auto">
          <a:xfrm>
            <a:off x="3143250" y="573088"/>
            <a:ext cx="914400" cy="2514600"/>
          </a:xfrm>
          <a:custGeom>
            <a:avLst/>
            <a:gdLst>
              <a:gd name="T0" fmla="*/ 0 w 1200"/>
              <a:gd name="T1" fmla="*/ 2514600 h 1584"/>
              <a:gd name="T2" fmla="*/ 438912 w 1200"/>
              <a:gd name="T3" fmla="*/ 0 h 1584"/>
              <a:gd name="T4" fmla="*/ 914400 w 1200"/>
              <a:gd name="T5" fmla="*/ 2514600 h 1584"/>
              <a:gd name="T6" fmla="*/ 0 60000 65536"/>
              <a:gd name="T7" fmla="*/ 0 60000 65536"/>
              <a:gd name="T8" fmla="*/ 0 60000 65536"/>
            </a:gdLst>
            <a:ahLst/>
            <a:cxnLst>
              <a:cxn ang="T6">
                <a:pos x="T0" y="T1"/>
              </a:cxn>
              <a:cxn ang="T7">
                <a:pos x="T2" y="T3"/>
              </a:cxn>
              <a:cxn ang="T8">
                <a:pos x="T4" y="T5"/>
              </a:cxn>
            </a:cxnLst>
            <a:rect l="0" t="0" r="r" b="b"/>
            <a:pathLst>
              <a:path w="1200" h="1584">
                <a:moveTo>
                  <a:pt x="0" y="1584"/>
                </a:moveTo>
                <a:cubicBezTo>
                  <a:pt x="188" y="792"/>
                  <a:pt x="376" y="0"/>
                  <a:pt x="576" y="0"/>
                </a:cubicBezTo>
                <a:cubicBezTo>
                  <a:pt x="776" y="0"/>
                  <a:pt x="1096" y="1320"/>
                  <a:pt x="1200" y="1584"/>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183" name="Freeform 7">
            <a:extLst>
              <a:ext uri="{FF2B5EF4-FFF2-40B4-BE49-F238E27FC236}">
                <a16:creationId xmlns:a16="http://schemas.microsoft.com/office/drawing/2014/main" id="{0C5DA410-BE55-4EB5-8DE2-0E2C8E6EDB9B}"/>
              </a:ext>
            </a:extLst>
          </p:cNvPr>
          <p:cNvSpPr>
            <a:spLocks/>
          </p:cNvSpPr>
          <p:nvPr/>
        </p:nvSpPr>
        <p:spPr bwMode="auto">
          <a:xfrm>
            <a:off x="8472488" y="44450"/>
            <a:ext cx="1295400" cy="3049588"/>
          </a:xfrm>
          <a:custGeom>
            <a:avLst/>
            <a:gdLst>
              <a:gd name="T0" fmla="*/ 0 w 816"/>
              <a:gd name="T1" fmla="*/ 3049588 h 1921"/>
              <a:gd name="T2" fmla="*/ 292100 w 816"/>
              <a:gd name="T3" fmla="*/ 900113 h 1921"/>
              <a:gd name="T4" fmla="*/ 592138 w 816"/>
              <a:gd name="T5" fmla="*/ 0 h 1921"/>
              <a:gd name="T6" fmla="*/ 936625 w 816"/>
              <a:gd name="T7" fmla="*/ 900113 h 1921"/>
              <a:gd name="T8" fmla="*/ 1295400 w 816"/>
              <a:gd name="T9" fmla="*/ 3028950 h 19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6" h="1921">
                <a:moveTo>
                  <a:pt x="0" y="1921"/>
                </a:moveTo>
                <a:cubicBezTo>
                  <a:pt x="31" y="1695"/>
                  <a:pt x="122" y="887"/>
                  <a:pt x="184" y="567"/>
                </a:cubicBezTo>
                <a:cubicBezTo>
                  <a:pt x="246" y="247"/>
                  <a:pt x="305" y="0"/>
                  <a:pt x="373" y="0"/>
                </a:cubicBezTo>
                <a:cubicBezTo>
                  <a:pt x="441" y="0"/>
                  <a:pt x="516" y="249"/>
                  <a:pt x="590" y="567"/>
                </a:cubicBezTo>
                <a:cubicBezTo>
                  <a:pt x="664" y="885"/>
                  <a:pt x="769" y="1629"/>
                  <a:pt x="816" y="1908"/>
                </a:cubicBezTo>
              </a:path>
            </a:pathLst>
          </a:custGeom>
          <a:noFill/>
          <a:ln w="2857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8184" name="Text Box 8">
            <a:extLst>
              <a:ext uri="{FF2B5EF4-FFF2-40B4-BE49-F238E27FC236}">
                <a16:creationId xmlns:a16="http://schemas.microsoft.com/office/drawing/2014/main" id="{B950A043-89AA-4E02-8485-02329B0A0A31}"/>
              </a:ext>
            </a:extLst>
          </p:cNvPr>
          <p:cNvSpPr txBox="1">
            <a:spLocks noChangeArrowheads="1"/>
          </p:cNvSpPr>
          <p:nvPr/>
        </p:nvSpPr>
        <p:spPr bwMode="auto">
          <a:xfrm>
            <a:off x="7464425" y="4868864"/>
            <a:ext cx="2622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t>恰好可以分辨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81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nodeType="clickEffect">
                                  <p:stCondLst>
                                    <p:cond delay="0"/>
                                  </p:stCondLst>
                                  <p:childTnLst>
                                    <p:set>
                                      <p:cBhvr>
                                        <p:cTn id="10" dur="1" fill="hold">
                                          <p:stCondLst>
                                            <p:cond delay="0"/>
                                          </p:stCondLst>
                                        </p:cTn>
                                        <p:tgtEl>
                                          <p:spTgt spid="141319"/>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78181"/>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7818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nodeType="clickEffect">
                                  <p:stCondLst>
                                    <p:cond delay="0"/>
                                  </p:stCondLst>
                                  <p:childTnLst>
                                    <p:set>
                                      <p:cBhvr>
                                        <p:cTn id="20" dur="1" fill="hold">
                                          <p:stCondLst>
                                            <p:cond delay="0"/>
                                          </p:stCondLst>
                                        </p:cTn>
                                        <p:tgtEl>
                                          <p:spTgt spid="141321"/>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41322"/>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7818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nodeType="clickEffect">
                                  <p:stCondLst>
                                    <p:cond delay="0"/>
                                  </p:stCondLst>
                                  <p:childTnLst>
                                    <p:set>
                                      <p:cBhvr>
                                        <p:cTn id="30" dur="1" fill="hold">
                                          <p:stCondLst>
                                            <p:cond delay="0"/>
                                          </p:stCondLst>
                                        </p:cTn>
                                        <p:tgtEl>
                                          <p:spTgt spid="141324"/>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41328"/>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413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13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13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133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1334"/>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1413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818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13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35" grpId="0"/>
      <p:bldP spid="178184"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4">
            <a:extLst>
              <a:ext uri="{FF2B5EF4-FFF2-40B4-BE49-F238E27FC236}">
                <a16:creationId xmlns:a16="http://schemas.microsoft.com/office/drawing/2014/main" id="{EDA1C071-96EF-4CFD-A200-13D4ACC9461B}"/>
              </a:ext>
            </a:extLst>
          </p:cNvPr>
          <p:cNvSpPr>
            <a:spLocks noGrp="1" noChangeArrowheads="1"/>
          </p:cNvSpPr>
          <p:nvPr>
            <p:ph type="title"/>
          </p:nvPr>
        </p:nvSpPr>
        <p:spPr/>
        <p:txBody>
          <a:bodyPr/>
          <a:lstStyle/>
          <a:p>
            <a:pPr eaLnBrk="1" hangingPunct="1"/>
            <a:r>
              <a:rPr kumimoji="1" lang="en-US" altLang="zh-CN">
                <a:solidFill>
                  <a:schemeClr val="tx1"/>
                </a:solidFill>
              </a:rPr>
              <a:t>The Rayleigh Criterion</a:t>
            </a:r>
          </a:p>
        </p:txBody>
      </p:sp>
      <p:sp>
        <p:nvSpPr>
          <p:cNvPr id="224259" name="Rectangle 5">
            <a:extLst>
              <a:ext uri="{FF2B5EF4-FFF2-40B4-BE49-F238E27FC236}">
                <a16:creationId xmlns:a16="http://schemas.microsoft.com/office/drawing/2014/main" id="{B5393C96-94F5-4611-9169-7E8C9287BD2C}"/>
              </a:ext>
            </a:extLst>
          </p:cNvPr>
          <p:cNvSpPr>
            <a:spLocks noChangeArrowheads="1"/>
          </p:cNvSpPr>
          <p:nvPr/>
        </p:nvSpPr>
        <p:spPr bwMode="auto">
          <a:xfrm>
            <a:off x="4511675" y="4797426"/>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t>The Rayleigh Criterion </a:t>
            </a:r>
          </a:p>
        </p:txBody>
      </p:sp>
      <p:pic>
        <p:nvPicPr>
          <p:cNvPr id="224260" name="Picture 8" descr="rayc">
            <a:extLst>
              <a:ext uri="{FF2B5EF4-FFF2-40B4-BE49-F238E27FC236}">
                <a16:creationId xmlns:a16="http://schemas.microsoft.com/office/drawing/2014/main" id="{C7877055-EB3B-41AB-A059-9E8F5A62CD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9" y="1700214"/>
            <a:ext cx="7272337"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Line 6">
            <a:extLst>
              <a:ext uri="{FF2B5EF4-FFF2-40B4-BE49-F238E27FC236}">
                <a16:creationId xmlns:a16="http://schemas.microsoft.com/office/drawing/2014/main" id="{1BC52C7E-8C88-4F10-9FF4-60276E039B1A}"/>
              </a:ext>
            </a:extLst>
          </p:cNvPr>
          <p:cNvSpPr>
            <a:spLocks noChangeShapeType="1"/>
          </p:cNvSpPr>
          <p:nvPr/>
        </p:nvSpPr>
        <p:spPr bwMode="auto">
          <a:xfrm>
            <a:off x="2640014" y="4005263"/>
            <a:ext cx="6911975" cy="0"/>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283" name="Rectangle 4">
            <a:extLst>
              <a:ext uri="{FF2B5EF4-FFF2-40B4-BE49-F238E27FC236}">
                <a16:creationId xmlns:a16="http://schemas.microsoft.com/office/drawing/2014/main" id="{4F4B0A43-8896-402A-89D1-BCB8067AE298}"/>
              </a:ext>
            </a:extLst>
          </p:cNvPr>
          <p:cNvSpPr>
            <a:spLocks noChangeArrowheads="1"/>
          </p:cNvSpPr>
          <p:nvPr/>
        </p:nvSpPr>
        <p:spPr bwMode="auto">
          <a:xfrm>
            <a:off x="4295775" y="1989138"/>
            <a:ext cx="71438" cy="403225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284" name="Rectangle 5">
            <a:extLst>
              <a:ext uri="{FF2B5EF4-FFF2-40B4-BE49-F238E27FC236}">
                <a16:creationId xmlns:a16="http://schemas.microsoft.com/office/drawing/2014/main" id="{F08E165E-73DC-4CD4-8523-7D52D221B8B3}"/>
              </a:ext>
            </a:extLst>
          </p:cNvPr>
          <p:cNvSpPr>
            <a:spLocks noChangeArrowheads="1"/>
          </p:cNvSpPr>
          <p:nvPr/>
        </p:nvSpPr>
        <p:spPr bwMode="auto">
          <a:xfrm>
            <a:off x="4295775" y="3213101"/>
            <a:ext cx="71438" cy="158432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285" name="Line 7">
            <a:extLst>
              <a:ext uri="{FF2B5EF4-FFF2-40B4-BE49-F238E27FC236}">
                <a16:creationId xmlns:a16="http://schemas.microsoft.com/office/drawing/2014/main" id="{0551C958-380D-44B5-8E0A-D0904DD07164}"/>
              </a:ext>
            </a:extLst>
          </p:cNvPr>
          <p:cNvSpPr>
            <a:spLocks noChangeShapeType="1"/>
          </p:cNvSpPr>
          <p:nvPr/>
        </p:nvSpPr>
        <p:spPr bwMode="auto">
          <a:xfrm>
            <a:off x="2566989" y="3213100"/>
            <a:ext cx="1728787"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286" name="Line 8">
            <a:extLst>
              <a:ext uri="{FF2B5EF4-FFF2-40B4-BE49-F238E27FC236}">
                <a16:creationId xmlns:a16="http://schemas.microsoft.com/office/drawing/2014/main" id="{4B9AEC2D-D843-4613-850A-E4124EF3AECF}"/>
              </a:ext>
            </a:extLst>
          </p:cNvPr>
          <p:cNvSpPr>
            <a:spLocks noChangeShapeType="1"/>
          </p:cNvSpPr>
          <p:nvPr/>
        </p:nvSpPr>
        <p:spPr bwMode="auto">
          <a:xfrm>
            <a:off x="2566989" y="2636838"/>
            <a:ext cx="1728787"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287" name="Line 9">
            <a:extLst>
              <a:ext uri="{FF2B5EF4-FFF2-40B4-BE49-F238E27FC236}">
                <a16:creationId xmlns:a16="http://schemas.microsoft.com/office/drawing/2014/main" id="{F956D611-EEF9-4117-9DDD-3F3E09F4A9A6}"/>
              </a:ext>
            </a:extLst>
          </p:cNvPr>
          <p:cNvSpPr>
            <a:spLocks noChangeShapeType="1"/>
          </p:cNvSpPr>
          <p:nvPr/>
        </p:nvSpPr>
        <p:spPr bwMode="auto">
          <a:xfrm>
            <a:off x="2566989" y="3717925"/>
            <a:ext cx="1728787"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288" name="Line 10">
            <a:extLst>
              <a:ext uri="{FF2B5EF4-FFF2-40B4-BE49-F238E27FC236}">
                <a16:creationId xmlns:a16="http://schemas.microsoft.com/office/drawing/2014/main" id="{4949CAC5-751C-4E41-A6A7-2F1948F3F6D3}"/>
              </a:ext>
            </a:extLst>
          </p:cNvPr>
          <p:cNvSpPr>
            <a:spLocks noChangeShapeType="1"/>
          </p:cNvSpPr>
          <p:nvPr/>
        </p:nvSpPr>
        <p:spPr bwMode="auto">
          <a:xfrm>
            <a:off x="2566989" y="4797425"/>
            <a:ext cx="1728787"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289" name="Line 11">
            <a:extLst>
              <a:ext uri="{FF2B5EF4-FFF2-40B4-BE49-F238E27FC236}">
                <a16:creationId xmlns:a16="http://schemas.microsoft.com/office/drawing/2014/main" id="{8E8464C7-25BB-489E-9EEB-51922600937E}"/>
              </a:ext>
            </a:extLst>
          </p:cNvPr>
          <p:cNvSpPr>
            <a:spLocks noChangeShapeType="1"/>
          </p:cNvSpPr>
          <p:nvPr/>
        </p:nvSpPr>
        <p:spPr bwMode="auto">
          <a:xfrm>
            <a:off x="2566989" y="4294188"/>
            <a:ext cx="1728787"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290" name="Line 12">
            <a:extLst>
              <a:ext uri="{FF2B5EF4-FFF2-40B4-BE49-F238E27FC236}">
                <a16:creationId xmlns:a16="http://schemas.microsoft.com/office/drawing/2014/main" id="{6321D2F3-0F08-4704-8C88-42B33C66CBDB}"/>
              </a:ext>
            </a:extLst>
          </p:cNvPr>
          <p:cNvSpPr>
            <a:spLocks noChangeShapeType="1"/>
          </p:cNvSpPr>
          <p:nvPr/>
        </p:nvSpPr>
        <p:spPr bwMode="auto">
          <a:xfrm>
            <a:off x="2566989" y="5302250"/>
            <a:ext cx="1728787"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291" name="Line 13">
            <a:extLst>
              <a:ext uri="{FF2B5EF4-FFF2-40B4-BE49-F238E27FC236}">
                <a16:creationId xmlns:a16="http://schemas.microsoft.com/office/drawing/2014/main" id="{3156F488-8ED7-401C-9B5A-63F9A805017D}"/>
              </a:ext>
            </a:extLst>
          </p:cNvPr>
          <p:cNvSpPr>
            <a:spLocks noChangeShapeType="1"/>
          </p:cNvSpPr>
          <p:nvPr/>
        </p:nvSpPr>
        <p:spPr bwMode="auto">
          <a:xfrm>
            <a:off x="4295775" y="3213100"/>
            <a:ext cx="1728788"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292" name="Line 14">
            <a:extLst>
              <a:ext uri="{FF2B5EF4-FFF2-40B4-BE49-F238E27FC236}">
                <a16:creationId xmlns:a16="http://schemas.microsoft.com/office/drawing/2014/main" id="{FB504C6A-B58F-4C01-9DA0-0689CE3F8F68}"/>
              </a:ext>
            </a:extLst>
          </p:cNvPr>
          <p:cNvSpPr>
            <a:spLocks noChangeShapeType="1"/>
          </p:cNvSpPr>
          <p:nvPr/>
        </p:nvSpPr>
        <p:spPr bwMode="auto">
          <a:xfrm>
            <a:off x="4295775" y="3717925"/>
            <a:ext cx="1728788"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293" name="Line 15">
            <a:extLst>
              <a:ext uri="{FF2B5EF4-FFF2-40B4-BE49-F238E27FC236}">
                <a16:creationId xmlns:a16="http://schemas.microsoft.com/office/drawing/2014/main" id="{925C7A2B-C49A-4505-8630-615322EEA0DF}"/>
              </a:ext>
            </a:extLst>
          </p:cNvPr>
          <p:cNvSpPr>
            <a:spLocks noChangeShapeType="1"/>
          </p:cNvSpPr>
          <p:nvPr/>
        </p:nvSpPr>
        <p:spPr bwMode="auto">
          <a:xfrm>
            <a:off x="4295775" y="4797425"/>
            <a:ext cx="1728788"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294" name="Line 16">
            <a:extLst>
              <a:ext uri="{FF2B5EF4-FFF2-40B4-BE49-F238E27FC236}">
                <a16:creationId xmlns:a16="http://schemas.microsoft.com/office/drawing/2014/main" id="{C88392C8-DD94-40D2-9A19-99AF2EBCD4E3}"/>
              </a:ext>
            </a:extLst>
          </p:cNvPr>
          <p:cNvSpPr>
            <a:spLocks noChangeShapeType="1"/>
          </p:cNvSpPr>
          <p:nvPr/>
        </p:nvSpPr>
        <p:spPr bwMode="auto">
          <a:xfrm>
            <a:off x="4295775" y="4294188"/>
            <a:ext cx="1728788"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295" name="Oval 17">
            <a:extLst>
              <a:ext uri="{FF2B5EF4-FFF2-40B4-BE49-F238E27FC236}">
                <a16:creationId xmlns:a16="http://schemas.microsoft.com/office/drawing/2014/main" id="{F8980710-F8E9-4C61-AB78-B3FC2E491D06}"/>
              </a:ext>
            </a:extLst>
          </p:cNvPr>
          <p:cNvSpPr>
            <a:spLocks noChangeArrowheads="1"/>
          </p:cNvSpPr>
          <p:nvPr/>
        </p:nvSpPr>
        <p:spPr bwMode="auto">
          <a:xfrm>
            <a:off x="6024563" y="1270001"/>
            <a:ext cx="215900" cy="547211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296" name="Line 18">
            <a:extLst>
              <a:ext uri="{FF2B5EF4-FFF2-40B4-BE49-F238E27FC236}">
                <a16:creationId xmlns:a16="http://schemas.microsoft.com/office/drawing/2014/main" id="{A741D7D9-399C-493C-95C3-3955619643C1}"/>
              </a:ext>
            </a:extLst>
          </p:cNvPr>
          <p:cNvSpPr>
            <a:spLocks noChangeShapeType="1"/>
          </p:cNvSpPr>
          <p:nvPr/>
        </p:nvSpPr>
        <p:spPr bwMode="auto">
          <a:xfrm>
            <a:off x="6024564" y="3213101"/>
            <a:ext cx="3455987" cy="792163"/>
          </a:xfrm>
          <a:prstGeom prst="line">
            <a:avLst/>
          </a:prstGeom>
          <a:noFill/>
          <a:ln w="9525">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297" name="Line 19">
            <a:extLst>
              <a:ext uri="{FF2B5EF4-FFF2-40B4-BE49-F238E27FC236}">
                <a16:creationId xmlns:a16="http://schemas.microsoft.com/office/drawing/2014/main" id="{9E0E09A9-93CC-4B25-88E2-5002822CD816}"/>
              </a:ext>
            </a:extLst>
          </p:cNvPr>
          <p:cNvSpPr>
            <a:spLocks noChangeShapeType="1"/>
          </p:cNvSpPr>
          <p:nvPr/>
        </p:nvSpPr>
        <p:spPr bwMode="auto">
          <a:xfrm>
            <a:off x="6024564" y="3717925"/>
            <a:ext cx="3455987" cy="287338"/>
          </a:xfrm>
          <a:prstGeom prst="line">
            <a:avLst/>
          </a:prstGeom>
          <a:noFill/>
          <a:ln w="9525">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298" name="Line 20">
            <a:extLst>
              <a:ext uri="{FF2B5EF4-FFF2-40B4-BE49-F238E27FC236}">
                <a16:creationId xmlns:a16="http://schemas.microsoft.com/office/drawing/2014/main" id="{DE72E0AF-83B4-43F1-8E84-AD7DB28E8F34}"/>
              </a:ext>
            </a:extLst>
          </p:cNvPr>
          <p:cNvSpPr>
            <a:spLocks noChangeShapeType="1"/>
          </p:cNvSpPr>
          <p:nvPr/>
        </p:nvSpPr>
        <p:spPr bwMode="auto">
          <a:xfrm flipV="1">
            <a:off x="6024564" y="4005264"/>
            <a:ext cx="3455987" cy="288925"/>
          </a:xfrm>
          <a:prstGeom prst="line">
            <a:avLst/>
          </a:prstGeom>
          <a:noFill/>
          <a:ln w="9525">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299" name="Line 21">
            <a:extLst>
              <a:ext uri="{FF2B5EF4-FFF2-40B4-BE49-F238E27FC236}">
                <a16:creationId xmlns:a16="http://schemas.microsoft.com/office/drawing/2014/main" id="{F67DAF03-BDC9-4EB3-A2FE-F9CC4EFA46CF}"/>
              </a:ext>
            </a:extLst>
          </p:cNvPr>
          <p:cNvSpPr>
            <a:spLocks noChangeShapeType="1"/>
          </p:cNvSpPr>
          <p:nvPr/>
        </p:nvSpPr>
        <p:spPr bwMode="auto">
          <a:xfrm flipV="1">
            <a:off x="6024564" y="4005263"/>
            <a:ext cx="3455987" cy="792162"/>
          </a:xfrm>
          <a:prstGeom prst="line">
            <a:avLst/>
          </a:prstGeom>
          <a:noFill/>
          <a:ln w="9525">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300" name="Rectangle 22">
            <a:extLst>
              <a:ext uri="{FF2B5EF4-FFF2-40B4-BE49-F238E27FC236}">
                <a16:creationId xmlns:a16="http://schemas.microsoft.com/office/drawing/2014/main" id="{BAD6E563-6423-43A4-AB02-96AA4543DCCE}"/>
              </a:ext>
            </a:extLst>
          </p:cNvPr>
          <p:cNvSpPr>
            <a:spLocks noGrp="1" noChangeArrowheads="1"/>
          </p:cNvSpPr>
          <p:nvPr>
            <p:ph type="title"/>
          </p:nvPr>
        </p:nvSpPr>
        <p:spPr/>
        <p:txBody>
          <a:bodyPr/>
          <a:lstStyle/>
          <a:p>
            <a:pPr eaLnBrk="1" hangingPunct="1"/>
            <a:r>
              <a:rPr lang="zh-CN" altLang="en-US"/>
              <a:t>衍射极限与孔径的空间尺度</a:t>
            </a:r>
          </a:p>
        </p:txBody>
      </p:sp>
      <p:sp>
        <p:nvSpPr>
          <p:cNvPr id="225301" name="Line 23">
            <a:extLst>
              <a:ext uri="{FF2B5EF4-FFF2-40B4-BE49-F238E27FC236}">
                <a16:creationId xmlns:a16="http://schemas.microsoft.com/office/drawing/2014/main" id="{5558A3D8-BB5D-409E-9861-D2DA4EEA1B41}"/>
              </a:ext>
            </a:extLst>
          </p:cNvPr>
          <p:cNvSpPr>
            <a:spLocks noChangeShapeType="1"/>
          </p:cNvSpPr>
          <p:nvPr/>
        </p:nvSpPr>
        <p:spPr bwMode="auto">
          <a:xfrm flipV="1">
            <a:off x="4295776" y="2492376"/>
            <a:ext cx="1800225" cy="72072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302" name="Line 24">
            <a:extLst>
              <a:ext uri="{FF2B5EF4-FFF2-40B4-BE49-F238E27FC236}">
                <a16:creationId xmlns:a16="http://schemas.microsoft.com/office/drawing/2014/main" id="{BB5EB2C9-C4C3-4644-8DEA-3A4D17CB145C}"/>
              </a:ext>
            </a:extLst>
          </p:cNvPr>
          <p:cNvSpPr>
            <a:spLocks noChangeShapeType="1"/>
          </p:cNvSpPr>
          <p:nvPr/>
        </p:nvSpPr>
        <p:spPr bwMode="auto">
          <a:xfrm flipV="1">
            <a:off x="4295776" y="2995614"/>
            <a:ext cx="1800225" cy="72072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303" name="Line 25">
            <a:extLst>
              <a:ext uri="{FF2B5EF4-FFF2-40B4-BE49-F238E27FC236}">
                <a16:creationId xmlns:a16="http://schemas.microsoft.com/office/drawing/2014/main" id="{0120A5B6-3709-490F-9B45-71E7279DB309}"/>
              </a:ext>
            </a:extLst>
          </p:cNvPr>
          <p:cNvSpPr>
            <a:spLocks noChangeShapeType="1"/>
          </p:cNvSpPr>
          <p:nvPr/>
        </p:nvSpPr>
        <p:spPr bwMode="auto">
          <a:xfrm flipV="1">
            <a:off x="4295776" y="3571876"/>
            <a:ext cx="1800225" cy="72072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304" name="Line 26">
            <a:extLst>
              <a:ext uri="{FF2B5EF4-FFF2-40B4-BE49-F238E27FC236}">
                <a16:creationId xmlns:a16="http://schemas.microsoft.com/office/drawing/2014/main" id="{842F16C2-B3F3-4258-B282-64FAD832CFF1}"/>
              </a:ext>
            </a:extLst>
          </p:cNvPr>
          <p:cNvSpPr>
            <a:spLocks noChangeShapeType="1"/>
          </p:cNvSpPr>
          <p:nvPr/>
        </p:nvSpPr>
        <p:spPr bwMode="auto">
          <a:xfrm flipV="1">
            <a:off x="4295776" y="4076701"/>
            <a:ext cx="1800225" cy="72072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305" name="Line 27">
            <a:extLst>
              <a:ext uri="{FF2B5EF4-FFF2-40B4-BE49-F238E27FC236}">
                <a16:creationId xmlns:a16="http://schemas.microsoft.com/office/drawing/2014/main" id="{1AB0A118-3400-4147-AB76-55C99B246445}"/>
              </a:ext>
            </a:extLst>
          </p:cNvPr>
          <p:cNvSpPr>
            <a:spLocks noChangeShapeType="1"/>
          </p:cNvSpPr>
          <p:nvPr/>
        </p:nvSpPr>
        <p:spPr bwMode="auto">
          <a:xfrm>
            <a:off x="4295775" y="4797426"/>
            <a:ext cx="1728788" cy="79216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306" name="Line 28">
            <a:extLst>
              <a:ext uri="{FF2B5EF4-FFF2-40B4-BE49-F238E27FC236}">
                <a16:creationId xmlns:a16="http://schemas.microsoft.com/office/drawing/2014/main" id="{42692464-9BE0-4534-806A-70A54CE6F7FF}"/>
              </a:ext>
            </a:extLst>
          </p:cNvPr>
          <p:cNvSpPr>
            <a:spLocks noChangeShapeType="1"/>
          </p:cNvSpPr>
          <p:nvPr/>
        </p:nvSpPr>
        <p:spPr bwMode="auto">
          <a:xfrm>
            <a:off x="4295775" y="4292601"/>
            <a:ext cx="1728788" cy="79216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307" name="Line 29">
            <a:extLst>
              <a:ext uri="{FF2B5EF4-FFF2-40B4-BE49-F238E27FC236}">
                <a16:creationId xmlns:a16="http://schemas.microsoft.com/office/drawing/2014/main" id="{53FB1A10-3781-4B5E-8600-04DCBF191113}"/>
              </a:ext>
            </a:extLst>
          </p:cNvPr>
          <p:cNvSpPr>
            <a:spLocks noChangeShapeType="1"/>
          </p:cNvSpPr>
          <p:nvPr/>
        </p:nvSpPr>
        <p:spPr bwMode="auto">
          <a:xfrm>
            <a:off x="4295775" y="3716338"/>
            <a:ext cx="1728788" cy="79216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308" name="Line 30">
            <a:extLst>
              <a:ext uri="{FF2B5EF4-FFF2-40B4-BE49-F238E27FC236}">
                <a16:creationId xmlns:a16="http://schemas.microsoft.com/office/drawing/2014/main" id="{AE619B48-663F-4BAF-8D16-77CE85527A17}"/>
              </a:ext>
            </a:extLst>
          </p:cNvPr>
          <p:cNvSpPr>
            <a:spLocks noChangeShapeType="1"/>
          </p:cNvSpPr>
          <p:nvPr/>
        </p:nvSpPr>
        <p:spPr bwMode="auto">
          <a:xfrm>
            <a:off x="4295775" y="3213101"/>
            <a:ext cx="1728788" cy="79216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309" name="Line 31">
            <a:extLst>
              <a:ext uri="{FF2B5EF4-FFF2-40B4-BE49-F238E27FC236}">
                <a16:creationId xmlns:a16="http://schemas.microsoft.com/office/drawing/2014/main" id="{B097556F-B4C2-44F4-87CD-217BCA0382EA}"/>
              </a:ext>
            </a:extLst>
          </p:cNvPr>
          <p:cNvSpPr>
            <a:spLocks noChangeShapeType="1"/>
          </p:cNvSpPr>
          <p:nvPr/>
        </p:nvSpPr>
        <p:spPr bwMode="auto">
          <a:xfrm>
            <a:off x="6024564" y="4005264"/>
            <a:ext cx="3455987" cy="158432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310" name="Line 32">
            <a:extLst>
              <a:ext uri="{FF2B5EF4-FFF2-40B4-BE49-F238E27FC236}">
                <a16:creationId xmlns:a16="http://schemas.microsoft.com/office/drawing/2014/main" id="{46C3C84A-10F3-4591-B4B8-9FF21DBDC8EF}"/>
              </a:ext>
            </a:extLst>
          </p:cNvPr>
          <p:cNvSpPr>
            <a:spLocks noChangeShapeType="1"/>
          </p:cNvSpPr>
          <p:nvPr/>
        </p:nvSpPr>
        <p:spPr bwMode="auto">
          <a:xfrm>
            <a:off x="9480550" y="2060576"/>
            <a:ext cx="0" cy="38893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311" name="Line 33">
            <a:extLst>
              <a:ext uri="{FF2B5EF4-FFF2-40B4-BE49-F238E27FC236}">
                <a16:creationId xmlns:a16="http://schemas.microsoft.com/office/drawing/2014/main" id="{C6183ADC-A7E0-4E81-895F-17E525A6F90D}"/>
              </a:ext>
            </a:extLst>
          </p:cNvPr>
          <p:cNvSpPr>
            <a:spLocks noChangeShapeType="1"/>
          </p:cNvSpPr>
          <p:nvPr/>
        </p:nvSpPr>
        <p:spPr bwMode="auto">
          <a:xfrm>
            <a:off x="6024564" y="4508500"/>
            <a:ext cx="3455987" cy="10810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312" name="Line 34">
            <a:extLst>
              <a:ext uri="{FF2B5EF4-FFF2-40B4-BE49-F238E27FC236}">
                <a16:creationId xmlns:a16="http://schemas.microsoft.com/office/drawing/2014/main" id="{E703DA34-7B70-4773-871F-E4E2E9D8BF96}"/>
              </a:ext>
            </a:extLst>
          </p:cNvPr>
          <p:cNvSpPr>
            <a:spLocks noChangeShapeType="1"/>
          </p:cNvSpPr>
          <p:nvPr/>
        </p:nvSpPr>
        <p:spPr bwMode="auto">
          <a:xfrm>
            <a:off x="6024564" y="5084764"/>
            <a:ext cx="3455987" cy="50482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313" name="Line 35">
            <a:extLst>
              <a:ext uri="{FF2B5EF4-FFF2-40B4-BE49-F238E27FC236}">
                <a16:creationId xmlns:a16="http://schemas.microsoft.com/office/drawing/2014/main" id="{E5305A8C-9287-490C-8A88-73F9088ABD06}"/>
              </a:ext>
            </a:extLst>
          </p:cNvPr>
          <p:cNvSpPr>
            <a:spLocks noChangeShapeType="1"/>
          </p:cNvSpPr>
          <p:nvPr/>
        </p:nvSpPr>
        <p:spPr bwMode="auto">
          <a:xfrm flipV="1">
            <a:off x="6096000" y="2708276"/>
            <a:ext cx="3384550" cy="137001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314" name="Line 36">
            <a:extLst>
              <a:ext uri="{FF2B5EF4-FFF2-40B4-BE49-F238E27FC236}">
                <a16:creationId xmlns:a16="http://schemas.microsoft.com/office/drawing/2014/main" id="{1DDD40ED-9796-4F16-BA7A-2EB53BA9FE0F}"/>
              </a:ext>
            </a:extLst>
          </p:cNvPr>
          <p:cNvSpPr>
            <a:spLocks noChangeShapeType="1"/>
          </p:cNvSpPr>
          <p:nvPr/>
        </p:nvSpPr>
        <p:spPr bwMode="auto">
          <a:xfrm>
            <a:off x="6096000" y="2492375"/>
            <a:ext cx="3384550" cy="2159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315" name="Line 37">
            <a:extLst>
              <a:ext uri="{FF2B5EF4-FFF2-40B4-BE49-F238E27FC236}">
                <a16:creationId xmlns:a16="http://schemas.microsoft.com/office/drawing/2014/main" id="{6406645E-B8DF-4289-B72D-C79C661B35DE}"/>
              </a:ext>
            </a:extLst>
          </p:cNvPr>
          <p:cNvSpPr>
            <a:spLocks noChangeShapeType="1"/>
          </p:cNvSpPr>
          <p:nvPr/>
        </p:nvSpPr>
        <p:spPr bwMode="auto">
          <a:xfrm flipV="1">
            <a:off x="6096000" y="2708276"/>
            <a:ext cx="3384550" cy="28892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316" name="Line 38">
            <a:extLst>
              <a:ext uri="{FF2B5EF4-FFF2-40B4-BE49-F238E27FC236}">
                <a16:creationId xmlns:a16="http://schemas.microsoft.com/office/drawing/2014/main" id="{16C9084D-8441-4C17-A4FE-93063CD0390E}"/>
              </a:ext>
            </a:extLst>
          </p:cNvPr>
          <p:cNvSpPr>
            <a:spLocks noChangeShapeType="1"/>
          </p:cNvSpPr>
          <p:nvPr/>
        </p:nvSpPr>
        <p:spPr bwMode="auto">
          <a:xfrm flipV="1">
            <a:off x="6024564" y="2708275"/>
            <a:ext cx="3455987" cy="8651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317" name="Line 39">
            <a:extLst>
              <a:ext uri="{FF2B5EF4-FFF2-40B4-BE49-F238E27FC236}">
                <a16:creationId xmlns:a16="http://schemas.microsoft.com/office/drawing/2014/main" id="{6FB69C87-BAC7-42A6-BAA0-96B9A625ED6D}"/>
              </a:ext>
            </a:extLst>
          </p:cNvPr>
          <p:cNvSpPr>
            <a:spLocks noChangeShapeType="1"/>
          </p:cNvSpPr>
          <p:nvPr/>
        </p:nvSpPr>
        <p:spPr bwMode="auto">
          <a:xfrm>
            <a:off x="6024564" y="5589588"/>
            <a:ext cx="3455987"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318" name="Text Box 40">
            <a:extLst>
              <a:ext uri="{FF2B5EF4-FFF2-40B4-BE49-F238E27FC236}">
                <a16:creationId xmlns:a16="http://schemas.microsoft.com/office/drawing/2014/main" id="{9D83419C-8DBB-4968-9707-3D3B3215E657}"/>
              </a:ext>
            </a:extLst>
          </p:cNvPr>
          <p:cNvSpPr txBox="1">
            <a:spLocks noChangeArrowheads="1"/>
          </p:cNvSpPr>
          <p:nvPr/>
        </p:nvSpPr>
        <p:spPr bwMode="auto">
          <a:xfrm>
            <a:off x="9659938" y="3808413"/>
            <a:ext cx="539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0</a:t>
            </a:r>
            <a:r>
              <a:rPr lang="zh-CN" altLang="en-US"/>
              <a:t>级</a:t>
            </a:r>
          </a:p>
        </p:txBody>
      </p:sp>
      <p:sp>
        <p:nvSpPr>
          <p:cNvPr id="225319" name="Text Box 41">
            <a:extLst>
              <a:ext uri="{FF2B5EF4-FFF2-40B4-BE49-F238E27FC236}">
                <a16:creationId xmlns:a16="http://schemas.microsoft.com/office/drawing/2014/main" id="{62DCFB59-9D15-4C09-9AC7-F6E50EBB97B3}"/>
              </a:ext>
            </a:extLst>
          </p:cNvPr>
          <p:cNvSpPr txBox="1">
            <a:spLocks noChangeArrowheads="1"/>
          </p:cNvSpPr>
          <p:nvPr/>
        </p:nvSpPr>
        <p:spPr bwMode="auto">
          <a:xfrm>
            <a:off x="9409113" y="5392738"/>
            <a:ext cx="768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a:t>
            </a:r>
            <a:r>
              <a:rPr lang="en-US" altLang="zh-CN"/>
              <a:t>1</a:t>
            </a:r>
            <a:r>
              <a:rPr lang="zh-CN" altLang="en-US"/>
              <a:t>级</a:t>
            </a:r>
          </a:p>
        </p:txBody>
      </p:sp>
      <p:sp>
        <p:nvSpPr>
          <p:cNvPr id="225320" name="Text Box 42">
            <a:extLst>
              <a:ext uri="{FF2B5EF4-FFF2-40B4-BE49-F238E27FC236}">
                <a16:creationId xmlns:a16="http://schemas.microsoft.com/office/drawing/2014/main" id="{3C91FB5C-B22F-47D1-9829-B8A0E15290A3}"/>
              </a:ext>
            </a:extLst>
          </p:cNvPr>
          <p:cNvSpPr txBox="1">
            <a:spLocks noChangeArrowheads="1"/>
          </p:cNvSpPr>
          <p:nvPr/>
        </p:nvSpPr>
        <p:spPr bwMode="auto">
          <a:xfrm>
            <a:off x="9607550" y="2513013"/>
            <a:ext cx="539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a:t>
            </a:r>
            <a:r>
              <a:rPr lang="zh-CN" altLang="en-US"/>
              <a:t>级</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4">
            <a:extLst>
              <a:ext uri="{FF2B5EF4-FFF2-40B4-BE49-F238E27FC236}">
                <a16:creationId xmlns:a16="http://schemas.microsoft.com/office/drawing/2014/main" id="{A4B3AFA8-DA6C-4A35-8B2C-10707846EED0}"/>
              </a:ext>
            </a:extLst>
          </p:cNvPr>
          <p:cNvSpPr>
            <a:spLocks noGrp="1" noChangeArrowheads="1"/>
          </p:cNvSpPr>
          <p:nvPr>
            <p:ph type="title"/>
          </p:nvPr>
        </p:nvSpPr>
        <p:spPr/>
        <p:txBody>
          <a:bodyPr/>
          <a:lstStyle/>
          <a:p>
            <a:pPr eaLnBrk="1" hangingPunct="1"/>
            <a:r>
              <a:rPr lang="zh-CN" altLang="en-US"/>
              <a:t>衍射本来与透镜无关</a:t>
            </a:r>
          </a:p>
        </p:txBody>
      </p:sp>
      <p:sp>
        <p:nvSpPr>
          <p:cNvPr id="227331" name="Line 5">
            <a:extLst>
              <a:ext uri="{FF2B5EF4-FFF2-40B4-BE49-F238E27FC236}">
                <a16:creationId xmlns:a16="http://schemas.microsoft.com/office/drawing/2014/main" id="{B1F98CBB-5D83-4960-B005-929DC792B2E8}"/>
              </a:ext>
            </a:extLst>
          </p:cNvPr>
          <p:cNvSpPr>
            <a:spLocks noChangeShapeType="1"/>
          </p:cNvSpPr>
          <p:nvPr/>
        </p:nvSpPr>
        <p:spPr bwMode="auto">
          <a:xfrm>
            <a:off x="2640014" y="3429000"/>
            <a:ext cx="6911975" cy="0"/>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32" name="Rectangle 6">
            <a:extLst>
              <a:ext uri="{FF2B5EF4-FFF2-40B4-BE49-F238E27FC236}">
                <a16:creationId xmlns:a16="http://schemas.microsoft.com/office/drawing/2014/main" id="{79153B60-0B99-4BB6-B2C2-B5CBF7A408AA}"/>
              </a:ext>
            </a:extLst>
          </p:cNvPr>
          <p:cNvSpPr>
            <a:spLocks noChangeArrowheads="1"/>
          </p:cNvSpPr>
          <p:nvPr/>
        </p:nvSpPr>
        <p:spPr bwMode="auto">
          <a:xfrm>
            <a:off x="4295775" y="1412875"/>
            <a:ext cx="71438" cy="403225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7333" name="Rectangle 7">
            <a:extLst>
              <a:ext uri="{FF2B5EF4-FFF2-40B4-BE49-F238E27FC236}">
                <a16:creationId xmlns:a16="http://schemas.microsoft.com/office/drawing/2014/main" id="{31DAB7A4-E073-4567-82D2-CA7AD6CC9E2C}"/>
              </a:ext>
            </a:extLst>
          </p:cNvPr>
          <p:cNvSpPr>
            <a:spLocks noChangeArrowheads="1"/>
          </p:cNvSpPr>
          <p:nvPr/>
        </p:nvSpPr>
        <p:spPr bwMode="auto">
          <a:xfrm>
            <a:off x="4295775" y="2636839"/>
            <a:ext cx="71438" cy="158432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7334" name="Line 8">
            <a:extLst>
              <a:ext uri="{FF2B5EF4-FFF2-40B4-BE49-F238E27FC236}">
                <a16:creationId xmlns:a16="http://schemas.microsoft.com/office/drawing/2014/main" id="{97B9A5A6-607C-4CB0-B997-8EB10B8BF19C}"/>
              </a:ext>
            </a:extLst>
          </p:cNvPr>
          <p:cNvSpPr>
            <a:spLocks noChangeShapeType="1"/>
          </p:cNvSpPr>
          <p:nvPr/>
        </p:nvSpPr>
        <p:spPr bwMode="auto">
          <a:xfrm>
            <a:off x="2566989" y="2636838"/>
            <a:ext cx="17287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35" name="Line 9">
            <a:extLst>
              <a:ext uri="{FF2B5EF4-FFF2-40B4-BE49-F238E27FC236}">
                <a16:creationId xmlns:a16="http://schemas.microsoft.com/office/drawing/2014/main" id="{C8F1636E-37F0-4DF7-B1A1-8B4F112B50F8}"/>
              </a:ext>
            </a:extLst>
          </p:cNvPr>
          <p:cNvSpPr>
            <a:spLocks noChangeShapeType="1"/>
          </p:cNvSpPr>
          <p:nvPr/>
        </p:nvSpPr>
        <p:spPr bwMode="auto">
          <a:xfrm>
            <a:off x="2566989" y="2060575"/>
            <a:ext cx="17287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36" name="Line 10">
            <a:extLst>
              <a:ext uri="{FF2B5EF4-FFF2-40B4-BE49-F238E27FC236}">
                <a16:creationId xmlns:a16="http://schemas.microsoft.com/office/drawing/2014/main" id="{0A8D11C0-B779-402A-A1F2-838F1C099CEE}"/>
              </a:ext>
            </a:extLst>
          </p:cNvPr>
          <p:cNvSpPr>
            <a:spLocks noChangeShapeType="1"/>
          </p:cNvSpPr>
          <p:nvPr/>
        </p:nvSpPr>
        <p:spPr bwMode="auto">
          <a:xfrm>
            <a:off x="2566989" y="3141663"/>
            <a:ext cx="17287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37" name="Line 11">
            <a:extLst>
              <a:ext uri="{FF2B5EF4-FFF2-40B4-BE49-F238E27FC236}">
                <a16:creationId xmlns:a16="http://schemas.microsoft.com/office/drawing/2014/main" id="{2E8B9368-ECC5-4480-87FA-84B96A6485C0}"/>
              </a:ext>
            </a:extLst>
          </p:cNvPr>
          <p:cNvSpPr>
            <a:spLocks noChangeShapeType="1"/>
          </p:cNvSpPr>
          <p:nvPr/>
        </p:nvSpPr>
        <p:spPr bwMode="auto">
          <a:xfrm>
            <a:off x="2566989" y="4221163"/>
            <a:ext cx="17287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38" name="Line 12">
            <a:extLst>
              <a:ext uri="{FF2B5EF4-FFF2-40B4-BE49-F238E27FC236}">
                <a16:creationId xmlns:a16="http://schemas.microsoft.com/office/drawing/2014/main" id="{762CB754-C992-4D2B-B512-7A05984F5806}"/>
              </a:ext>
            </a:extLst>
          </p:cNvPr>
          <p:cNvSpPr>
            <a:spLocks noChangeShapeType="1"/>
          </p:cNvSpPr>
          <p:nvPr/>
        </p:nvSpPr>
        <p:spPr bwMode="auto">
          <a:xfrm>
            <a:off x="2566989" y="3717925"/>
            <a:ext cx="17287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39" name="Line 13">
            <a:extLst>
              <a:ext uri="{FF2B5EF4-FFF2-40B4-BE49-F238E27FC236}">
                <a16:creationId xmlns:a16="http://schemas.microsoft.com/office/drawing/2014/main" id="{626AE5A6-15AC-4E29-8C9C-78B87E2D4459}"/>
              </a:ext>
            </a:extLst>
          </p:cNvPr>
          <p:cNvSpPr>
            <a:spLocks noChangeShapeType="1"/>
          </p:cNvSpPr>
          <p:nvPr/>
        </p:nvSpPr>
        <p:spPr bwMode="auto">
          <a:xfrm>
            <a:off x="2566989" y="4725988"/>
            <a:ext cx="17287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40" name="Line 14">
            <a:extLst>
              <a:ext uri="{FF2B5EF4-FFF2-40B4-BE49-F238E27FC236}">
                <a16:creationId xmlns:a16="http://schemas.microsoft.com/office/drawing/2014/main" id="{E5318F24-BA46-49C4-BBDE-C3381861F7D4}"/>
              </a:ext>
            </a:extLst>
          </p:cNvPr>
          <p:cNvSpPr>
            <a:spLocks noChangeShapeType="1"/>
          </p:cNvSpPr>
          <p:nvPr/>
        </p:nvSpPr>
        <p:spPr bwMode="auto">
          <a:xfrm>
            <a:off x="4295776" y="2636838"/>
            <a:ext cx="4105275"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41" name="Line 16">
            <a:extLst>
              <a:ext uri="{FF2B5EF4-FFF2-40B4-BE49-F238E27FC236}">
                <a16:creationId xmlns:a16="http://schemas.microsoft.com/office/drawing/2014/main" id="{66F48993-F8AC-4998-8A03-E9B17B5C4BA2}"/>
              </a:ext>
            </a:extLst>
          </p:cNvPr>
          <p:cNvSpPr>
            <a:spLocks noChangeShapeType="1"/>
          </p:cNvSpPr>
          <p:nvPr/>
        </p:nvSpPr>
        <p:spPr bwMode="auto">
          <a:xfrm>
            <a:off x="4295775" y="4221163"/>
            <a:ext cx="424815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42" name="Line 17">
            <a:extLst>
              <a:ext uri="{FF2B5EF4-FFF2-40B4-BE49-F238E27FC236}">
                <a16:creationId xmlns:a16="http://schemas.microsoft.com/office/drawing/2014/main" id="{AC75BFD1-D4E2-48E7-A919-11A36137C510}"/>
              </a:ext>
            </a:extLst>
          </p:cNvPr>
          <p:cNvSpPr>
            <a:spLocks noChangeShapeType="1"/>
          </p:cNvSpPr>
          <p:nvPr/>
        </p:nvSpPr>
        <p:spPr bwMode="auto">
          <a:xfrm flipV="1">
            <a:off x="4295775" y="3716339"/>
            <a:ext cx="4248150" cy="1587"/>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43" name="Line 23">
            <a:extLst>
              <a:ext uri="{FF2B5EF4-FFF2-40B4-BE49-F238E27FC236}">
                <a16:creationId xmlns:a16="http://schemas.microsoft.com/office/drawing/2014/main" id="{430AFCAC-AA1D-446E-A789-B154669D6CF0}"/>
              </a:ext>
            </a:extLst>
          </p:cNvPr>
          <p:cNvSpPr>
            <a:spLocks noChangeShapeType="1"/>
          </p:cNvSpPr>
          <p:nvPr/>
        </p:nvSpPr>
        <p:spPr bwMode="auto">
          <a:xfrm flipV="1">
            <a:off x="4295776" y="1412876"/>
            <a:ext cx="3095625" cy="1223963"/>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44" name="Line 24">
            <a:extLst>
              <a:ext uri="{FF2B5EF4-FFF2-40B4-BE49-F238E27FC236}">
                <a16:creationId xmlns:a16="http://schemas.microsoft.com/office/drawing/2014/main" id="{46BF4577-E6B4-403F-BDD5-F4625C4C4912}"/>
              </a:ext>
            </a:extLst>
          </p:cNvPr>
          <p:cNvSpPr>
            <a:spLocks noChangeShapeType="1"/>
          </p:cNvSpPr>
          <p:nvPr/>
        </p:nvSpPr>
        <p:spPr bwMode="auto">
          <a:xfrm flipV="1">
            <a:off x="4295775" y="1844675"/>
            <a:ext cx="3240088" cy="12954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45" name="Line 25">
            <a:extLst>
              <a:ext uri="{FF2B5EF4-FFF2-40B4-BE49-F238E27FC236}">
                <a16:creationId xmlns:a16="http://schemas.microsoft.com/office/drawing/2014/main" id="{C5571A99-2212-4172-9A3B-66AC5E1700D3}"/>
              </a:ext>
            </a:extLst>
          </p:cNvPr>
          <p:cNvSpPr>
            <a:spLocks noChangeShapeType="1"/>
          </p:cNvSpPr>
          <p:nvPr/>
        </p:nvSpPr>
        <p:spPr bwMode="auto">
          <a:xfrm flipV="1">
            <a:off x="4295775" y="2347914"/>
            <a:ext cx="3384550" cy="1368425"/>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46" name="Line 26">
            <a:extLst>
              <a:ext uri="{FF2B5EF4-FFF2-40B4-BE49-F238E27FC236}">
                <a16:creationId xmlns:a16="http://schemas.microsoft.com/office/drawing/2014/main" id="{163EB4B7-DAAC-4A47-BA7D-609F155A4038}"/>
              </a:ext>
            </a:extLst>
          </p:cNvPr>
          <p:cNvSpPr>
            <a:spLocks noChangeShapeType="1"/>
          </p:cNvSpPr>
          <p:nvPr/>
        </p:nvSpPr>
        <p:spPr bwMode="auto">
          <a:xfrm flipV="1">
            <a:off x="4295775" y="2781301"/>
            <a:ext cx="3600450" cy="1439863"/>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47" name="Line 27">
            <a:extLst>
              <a:ext uri="{FF2B5EF4-FFF2-40B4-BE49-F238E27FC236}">
                <a16:creationId xmlns:a16="http://schemas.microsoft.com/office/drawing/2014/main" id="{9518FB1D-BDBB-466B-AA2B-34B4F95E588A}"/>
              </a:ext>
            </a:extLst>
          </p:cNvPr>
          <p:cNvSpPr>
            <a:spLocks noChangeShapeType="1"/>
          </p:cNvSpPr>
          <p:nvPr/>
        </p:nvSpPr>
        <p:spPr bwMode="auto">
          <a:xfrm>
            <a:off x="4295775" y="4221164"/>
            <a:ext cx="3024188" cy="1368425"/>
          </a:xfrm>
          <a:prstGeom prst="line">
            <a:avLst/>
          </a:prstGeom>
          <a:noFill/>
          <a:ln w="9525">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48" name="Line 28">
            <a:extLst>
              <a:ext uri="{FF2B5EF4-FFF2-40B4-BE49-F238E27FC236}">
                <a16:creationId xmlns:a16="http://schemas.microsoft.com/office/drawing/2014/main" id="{EE11C782-1112-4A9E-B71D-E256AB3B7C0E}"/>
              </a:ext>
            </a:extLst>
          </p:cNvPr>
          <p:cNvSpPr>
            <a:spLocks noChangeShapeType="1"/>
          </p:cNvSpPr>
          <p:nvPr/>
        </p:nvSpPr>
        <p:spPr bwMode="auto">
          <a:xfrm>
            <a:off x="4295775" y="3716338"/>
            <a:ext cx="3168650" cy="1441450"/>
          </a:xfrm>
          <a:prstGeom prst="line">
            <a:avLst/>
          </a:prstGeom>
          <a:noFill/>
          <a:ln w="9525">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49" name="Line 29">
            <a:extLst>
              <a:ext uri="{FF2B5EF4-FFF2-40B4-BE49-F238E27FC236}">
                <a16:creationId xmlns:a16="http://schemas.microsoft.com/office/drawing/2014/main" id="{37E637FD-82D2-4838-87CC-0F60DA4C4A24}"/>
              </a:ext>
            </a:extLst>
          </p:cNvPr>
          <p:cNvSpPr>
            <a:spLocks noChangeShapeType="1"/>
          </p:cNvSpPr>
          <p:nvPr/>
        </p:nvSpPr>
        <p:spPr bwMode="auto">
          <a:xfrm>
            <a:off x="4295776" y="3140075"/>
            <a:ext cx="3313113" cy="1512888"/>
          </a:xfrm>
          <a:prstGeom prst="line">
            <a:avLst/>
          </a:prstGeom>
          <a:noFill/>
          <a:ln w="9525">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50" name="Line 30">
            <a:extLst>
              <a:ext uri="{FF2B5EF4-FFF2-40B4-BE49-F238E27FC236}">
                <a16:creationId xmlns:a16="http://schemas.microsoft.com/office/drawing/2014/main" id="{EA915ED8-DE83-4D60-9D69-9362AA585F94}"/>
              </a:ext>
            </a:extLst>
          </p:cNvPr>
          <p:cNvSpPr>
            <a:spLocks noChangeShapeType="1"/>
          </p:cNvSpPr>
          <p:nvPr/>
        </p:nvSpPr>
        <p:spPr bwMode="auto">
          <a:xfrm>
            <a:off x="4295775" y="2636838"/>
            <a:ext cx="3600450" cy="1655762"/>
          </a:xfrm>
          <a:prstGeom prst="line">
            <a:avLst/>
          </a:prstGeom>
          <a:noFill/>
          <a:ln w="9525">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51" name="Line 43">
            <a:extLst>
              <a:ext uri="{FF2B5EF4-FFF2-40B4-BE49-F238E27FC236}">
                <a16:creationId xmlns:a16="http://schemas.microsoft.com/office/drawing/2014/main" id="{F3FAA5FC-CF41-449E-A008-0BAED1EB68B1}"/>
              </a:ext>
            </a:extLst>
          </p:cNvPr>
          <p:cNvSpPr>
            <a:spLocks noChangeShapeType="1"/>
          </p:cNvSpPr>
          <p:nvPr/>
        </p:nvSpPr>
        <p:spPr bwMode="auto">
          <a:xfrm>
            <a:off x="4367214" y="3140075"/>
            <a:ext cx="4105275"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52" name="Text Box 44">
            <a:extLst>
              <a:ext uri="{FF2B5EF4-FFF2-40B4-BE49-F238E27FC236}">
                <a16:creationId xmlns:a16="http://schemas.microsoft.com/office/drawing/2014/main" id="{1BEE6EE7-5D78-45C1-8D66-F3715A109F86}"/>
              </a:ext>
            </a:extLst>
          </p:cNvPr>
          <p:cNvSpPr txBox="1">
            <a:spLocks noChangeArrowheads="1"/>
          </p:cNvSpPr>
          <p:nvPr/>
        </p:nvSpPr>
        <p:spPr bwMode="auto">
          <a:xfrm>
            <a:off x="8939213" y="3211513"/>
            <a:ext cx="539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0</a:t>
            </a:r>
            <a:r>
              <a:rPr lang="zh-CN" altLang="en-US"/>
              <a:t>级</a:t>
            </a:r>
          </a:p>
        </p:txBody>
      </p:sp>
      <p:sp>
        <p:nvSpPr>
          <p:cNvPr id="227353" name="Text Box 45">
            <a:extLst>
              <a:ext uri="{FF2B5EF4-FFF2-40B4-BE49-F238E27FC236}">
                <a16:creationId xmlns:a16="http://schemas.microsoft.com/office/drawing/2014/main" id="{9746E84F-8DE1-42A9-9837-41B135055764}"/>
              </a:ext>
            </a:extLst>
          </p:cNvPr>
          <p:cNvSpPr txBox="1">
            <a:spLocks noChangeArrowheads="1"/>
          </p:cNvSpPr>
          <p:nvPr/>
        </p:nvSpPr>
        <p:spPr bwMode="auto">
          <a:xfrm>
            <a:off x="7751763" y="4862513"/>
            <a:ext cx="768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a:t>
            </a:r>
            <a:r>
              <a:rPr lang="en-US" altLang="zh-CN"/>
              <a:t>1</a:t>
            </a:r>
            <a:r>
              <a:rPr lang="zh-CN" altLang="en-US"/>
              <a:t>级</a:t>
            </a:r>
          </a:p>
        </p:txBody>
      </p:sp>
      <p:sp>
        <p:nvSpPr>
          <p:cNvPr id="227354" name="Text Box 46">
            <a:extLst>
              <a:ext uri="{FF2B5EF4-FFF2-40B4-BE49-F238E27FC236}">
                <a16:creationId xmlns:a16="http://schemas.microsoft.com/office/drawing/2014/main" id="{E0CD0B41-45A6-44EB-BAD2-9AE88126EA99}"/>
              </a:ext>
            </a:extLst>
          </p:cNvPr>
          <p:cNvSpPr txBox="1">
            <a:spLocks noChangeArrowheads="1"/>
          </p:cNvSpPr>
          <p:nvPr/>
        </p:nvSpPr>
        <p:spPr bwMode="auto">
          <a:xfrm>
            <a:off x="7751763" y="1700213"/>
            <a:ext cx="539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a:t>
            </a:r>
            <a:r>
              <a:rPr lang="zh-CN" altLang="en-US"/>
              <a:t>级</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4">
            <a:extLst>
              <a:ext uri="{FF2B5EF4-FFF2-40B4-BE49-F238E27FC236}">
                <a16:creationId xmlns:a16="http://schemas.microsoft.com/office/drawing/2014/main" id="{2743BA03-0837-4865-B1EA-4FF7FE20EF99}"/>
              </a:ext>
            </a:extLst>
          </p:cNvPr>
          <p:cNvSpPr>
            <a:spLocks noChangeArrowheads="1"/>
          </p:cNvSpPr>
          <p:nvPr/>
        </p:nvSpPr>
        <p:spPr bwMode="auto">
          <a:xfrm>
            <a:off x="4152900" y="1412875"/>
            <a:ext cx="71438" cy="403225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8355" name="Rectangle 5">
            <a:extLst>
              <a:ext uri="{FF2B5EF4-FFF2-40B4-BE49-F238E27FC236}">
                <a16:creationId xmlns:a16="http://schemas.microsoft.com/office/drawing/2014/main" id="{D1AEA60A-EE5F-45E2-A57C-9A3F9762D720}"/>
              </a:ext>
            </a:extLst>
          </p:cNvPr>
          <p:cNvSpPr>
            <a:spLocks noChangeArrowheads="1"/>
          </p:cNvSpPr>
          <p:nvPr/>
        </p:nvSpPr>
        <p:spPr bwMode="auto">
          <a:xfrm>
            <a:off x="4152900" y="2492376"/>
            <a:ext cx="71438" cy="158432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8356" name="Line 6">
            <a:extLst>
              <a:ext uri="{FF2B5EF4-FFF2-40B4-BE49-F238E27FC236}">
                <a16:creationId xmlns:a16="http://schemas.microsoft.com/office/drawing/2014/main" id="{452CE97A-5F7B-4FA7-AA62-165C413E181C}"/>
              </a:ext>
            </a:extLst>
          </p:cNvPr>
          <p:cNvSpPr>
            <a:spLocks noChangeShapeType="1"/>
          </p:cNvSpPr>
          <p:nvPr/>
        </p:nvSpPr>
        <p:spPr bwMode="auto">
          <a:xfrm>
            <a:off x="4151313" y="3284538"/>
            <a:ext cx="3960812" cy="0"/>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8357" name="Line 7">
            <a:extLst>
              <a:ext uri="{FF2B5EF4-FFF2-40B4-BE49-F238E27FC236}">
                <a16:creationId xmlns:a16="http://schemas.microsoft.com/office/drawing/2014/main" id="{D16A28E2-632D-44D5-9EA0-CD61AD198409}"/>
              </a:ext>
            </a:extLst>
          </p:cNvPr>
          <p:cNvSpPr>
            <a:spLocks noChangeShapeType="1"/>
          </p:cNvSpPr>
          <p:nvPr/>
        </p:nvSpPr>
        <p:spPr bwMode="auto">
          <a:xfrm flipH="1">
            <a:off x="4222750" y="1052513"/>
            <a:ext cx="1512888" cy="143986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8358" name="Line 8">
            <a:extLst>
              <a:ext uri="{FF2B5EF4-FFF2-40B4-BE49-F238E27FC236}">
                <a16:creationId xmlns:a16="http://schemas.microsoft.com/office/drawing/2014/main" id="{01B390BA-4E1B-4D31-B15D-0ED237EFEB02}"/>
              </a:ext>
            </a:extLst>
          </p:cNvPr>
          <p:cNvSpPr>
            <a:spLocks noChangeShapeType="1"/>
          </p:cNvSpPr>
          <p:nvPr/>
        </p:nvSpPr>
        <p:spPr bwMode="auto">
          <a:xfrm flipH="1">
            <a:off x="4222750" y="1412876"/>
            <a:ext cx="1512888" cy="1439863"/>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8359" name="Line 9">
            <a:extLst>
              <a:ext uri="{FF2B5EF4-FFF2-40B4-BE49-F238E27FC236}">
                <a16:creationId xmlns:a16="http://schemas.microsoft.com/office/drawing/2014/main" id="{29488E52-5206-4A16-BB27-85690E8B8F11}"/>
              </a:ext>
            </a:extLst>
          </p:cNvPr>
          <p:cNvSpPr>
            <a:spLocks noChangeShapeType="1"/>
          </p:cNvSpPr>
          <p:nvPr/>
        </p:nvSpPr>
        <p:spPr bwMode="auto">
          <a:xfrm flipH="1">
            <a:off x="4222750" y="1844676"/>
            <a:ext cx="1512888" cy="1439863"/>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8360" name="Line 10">
            <a:extLst>
              <a:ext uri="{FF2B5EF4-FFF2-40B4-BE49-F238E27FC236}">
                <a16:creationId xmlns:a16="http://schemas.microsoft.com/office/drawing/2014/main" id="{3187E374-BB83-4C99-A383-DFFAC032DE0F}"/>
              </a:ext>
            </a:extLst>
          </p:cNvPr>
          <p:cNvSpPr>
            <a:spLocks noChangeShapeType="1"/>
          </p:cNvSpPr>
          <p:nvPr/>
        </p:nvSpPr>
        <p:spPr bwMode="auto">
          <a:xfrm flipH="1">
            <a:off x="4222750" y="2205038"/>
            <a:ext cx="1512888" cy="143986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8361" name="Line 11">
            <a:extLst>
              <a:ext uri="{FF2B5EF4-FFF2-40B4-BE49-F238E27FC236}">
                <a16:creationId xmlns:a16="http://schemas.microsoft.com/office/drawing/2014/main" id="{C4F638FF-DC70-41DB-AAF4-98D7DD9A5146}"/>
              </a:ext>
            </a:extLst>
          </p:cNvPr>
          <p:cNvSpPr>
            <a:spLocks noChangeShapeType="1"/>
          </p:cNvSpPr>
          <p:nvPr/>
        </p:nvSpPr>
        <p:spPr bwMode="auto">
          <a:xfrm flipH="1">
            <a:off x="4222750" y="2636838"/>
            <a:ext cx="1512888" cy="143986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8362" name="Line 12">
            <a:extLst>
              <a:ext uri="{FF2B5EF4-FFF2-40B4-BE49-F238E27FC236}">
                <a16:creationId xmlns:a16="http://schemas.microsoft.com/office/drawing/2014/main" id="{AE5DC6FF-2E1E-4A13-910F-2040ACE05199}"/>
              </a:ext>
            </a:extLst>
          </p:cNvPr>
          <p:cNvSpPr>
            <a:spLocks noChangeShapeType="1"/>
          </p:cNvSpPr>
          <p:nvPr/>
        </p:nvSpPr>
        <p:spPr bwMode="auto">
          <a:xfrm>
            <a:off x="4222750" y="2493963"/>
            <a:ext cx="2520950" cy="23749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8363" name="Line 13">
            <a:extLst>
              <a:ext uri="{FF2B5EF4-FFF2-40B4-BE49-F238E27FC236}">
                <a16:creationId xmlns:a16="http://schemas.microsoft.com/office/drawing/2014/main" id="{9D6D476E-025D-4B28-8893-43BEDB5991C4}"/>
              </a:ext>
            </a:extLst>
          </p:cNvPr>
          <p:cNvSpPr>
            <a:spLocks noChangeShapeType="1"/>
          </p:cNvSpPr>
          <p:nvPr/>
        </p:nvSpPr>
        <p:spPr bwMode="auto">
          <a:xfrm>
            <a:off x="4222750" y="2854325"/>
            <a:ext cx="2520950" cy="23749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8364" name="Line 14">
            <a:extLst>
              <a:ext uri="{FF2B5EF4-FFF2-40B4-BE49-F238E27FC236}">
                <a16:creationId xmlns:a16="http://schemas.microsoft.com/office/drawing/2014/main" id="{EA67ADA4-5E56-4C36-A64B-263AF3FB82BF}"/>
              </a:ext>
            </a:extLst>
          </p:cNvPr>
          <p:cNvSpPr>
            <a:spLocks noChangeShapeType="1"/>
          </p:cNvSpPr>
          <p:nvPr/>
        </p:nvSpPr>
        <p:spPr bwMode="auto">
          <a:xfrm>
            <a:off x="4222750" y="3286125"/>
            <a:ext cx="2520950" cy="23749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8365" name="Line 15">
            <a:extLst>
              <a:ext uri="{FF2B5EF4-FFF2-40B4-BE49-F238E27FC236}">
                <a16:creationId xmlns:a16="http://schemas.microsoft.com/office/drawing/2014/main" id="{ADBA98F0-10C1-4FFE-8B88-0D143A9630A4}"/>
              </a:ext>
            </a:extLst>
          </p:cNvPr>
          <p:cNvSpPr>
            <a:spLocks noChangeShapeType="1"/>
          </p:cNvSpPr>
          <p:nvPr/>
        </p:nvSpPr>
        <p:spPr bwMode="auto">
          <a:xfrm>
            <a:off x="4222750" y="3646488"/>
            <a:ext cx="2520950" cy="23749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8366" name="Line 16">
            <a:extLst>
              <a:ext uri="{FF2B5EF4-FFF2-40B4-BE49-F238E27FC236}">
                <a16:creationId xmlns:a16="http://schemas.microsoft.com/office/drawing/2014/main" id="{1165A5F4-904A-4307-8F93-7C74F6DA1919}"/>
              </a:ext>
            </a:extLst>
          </p:cNvPr>
          <p:cNvSpPr>
            <a:spLocks noChangeShapeType="1"/>
          </p:cNvSpPr>
          <p:nvPr/>
        </p:nvSpPr>
        <p:spPr bwMode="auto">
          <a:xfrm>
            <a:off x="4222750" y="4078288"/>
            <a:ext cx="2520950" cy="23749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228367" name="Object 17">
            <a:extLst>
              <a:ext uri="{FF2B5EF4-FFF2-40B4-BE49-F238E27FC236}">
                <a16:creationId xmlns:a16="http://schemas.microsoft.com/office/drawing/2014/main" id="{7B619DEA-62DA-4FFD-A555-D3BE8CE45B63}"/>
              </a:ext>
            </a:extLst>
          </p:cNvPr>
          <p:cNvGraphicFramePr>
            <a:graphicFrameLocks noChangeAspect="1"/>
          </p:cNvGraphicFramePr>
          <p:nvPr/>
        </p:nvGraphicFramePr>
        <p:xfrm>
          <a:off x="5159376" y="2103438"/>
          <a:ext cx="500063" cy="690562"/>
        </p:xfrm>
        <a:graphic>
          <a:graphicData uri="http://schemas.openxmlformats.org/presentationml/2006/ole">
            <mc:AlternateContent xmlns:mc="http://schemas.openxmlformats.org/markup-compatibility/2006">
              <mc:Choice xmlns:v="urn:schemas-microsoft-com:vml" Requires="v">
                <p:oleObj spid="_x0000_s228428" name="公式" r:id="rId4" imgW="165028" imgH="228501" progId="Equation.3">
                  <p:embed/>
                </p:oleObj>
              </mc:Choice>
              <mc:Fallback>
                <p:oleObj name="公式" r:id="rId4" imgW="165028" imgH="228501"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9376" y="2103438"/>
                        <a:ext cx="500063" cy="690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8368" name="Object 18">
            <a:extLst>
              <a:ext uri="{FF2B5EF4-FFF2-40B4-BE49-F238E27FC236}">
                <a16:creationId xmlns:a16="http://schemas.microsoft.com/office/drawing/2014/main" id="{9744D14B-FDF6-41C8-9755-3DD9A6291C90}"/>
              </a:ext>
            </a:extLst>
          </p:cNvPr>
          <p:cNvGraphicFramePr>
            <a:graphicFrameLocks noChangeAspect="1"/>
          </p:cNvGraphicFramePr>
          <p:nvPr/>
        </p:nvGraphicFramePr>
        <p:xfrm>
          <a:off x="5448300" y="2924176"/>
          <a:ext cx="414338" cy="576263"/>
        </p:xfrm>
        <a:graphic>
          <a:graphicData uri="http://schemas.openxmlformats.org/presentationml/2006/ole">
            <mc:AlternateContent xmlns:mc="http://schemas.openxmlformats.org/markup-compatibility/2006">
              <mc:Choice xmlns:v="urn:schemas-microsoft-com:vml" Requires="v">
                <p:oleObj spid="_x0000_s228429" name="公式" r:id="rId6" imgW="126725" imgH="177415" progId="Equation.3">
                  <p:embed/>
                </p:oleObj>
              </mc:Choice>
              <mc:Fallback>
                <p:oleObj name="公式" r:id="rId6" imgW="126725" imgH="177415" progId="Equation.3">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48300" y="2924176"/>
                        <a:ext cx="414338"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8369" name="Line 19">
            <a:extLst>
              <a:ext uri="{FF2B5EF4-FFF2-40B4-BE49-F238E27FC236}">
                <a16:creationId xmlns:a16="http://schemas.microsoft.com/office/drawing/2014/main" id="{4CA664D5-8FD0-4967-9A5B-A5C129CF8633}"/>
              </a:ext>
            </a:extLst>
          </p:cNvPr>
          <p:cNvSpPr>
            <a:spLocks noChangeShapeType="1"/>
          </p:cNvSpPr>
          <p:nvPr/>
        </p:nvSpPr>
        <p:spPr bwMode="auto">
          <a:xfrm>
            <a:off x="4224339" y="2852738"/>
            <a:ext cx="2592387"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8370" name="Arc 20">
            <a:extLst>
              <a:ext uri="{FF2B5EF4-FFF2-40B4-BE49-F238E27FC236}">
                <a16:creationId xmlns:a16="http://schemas.microsoft.com/office/drawing/2014/main" id="{AC41F4D0-8949-4E56-AC46-1B63C2AEA114}"/>
              </a:ext>
            </a:extLst>
          </p:cNvPr>
          <p:cNvSpPr>
            <a:spLocks/>
          </p:cNvSpPr>
          <p:nvPr/>
        </p:nvSpPr>
        <p:spPr bwMode="auto">
          <a:xfrm>
            <a:off x="4367213" y="2125664"/>
            <a:ext cx="914400" cy="727075"/>
          </a:xfrm>
          <a:custGeom>
            <a:avLst/>
            <a:gdLst>
              <a:gd name="T0" fmla="*/ 551773 w 21600"/>
              <a:gd name="T1" fmla="*/ 0 h 17224"/>
              <a:gd name="T2" fmla="*/ 914400 w 21600"/>
              <a:gd name="T3" fmla="*/ 727075 h 17224"/>
              <a:gd name="T4" fmla="*/ 0 w 21600"/>
              <a:gd name="T5" fmla="*/ 727075 h 17224"/>
              <a:gd name="T6" fmla="*/ 0 60000 65536"/>
              <a:gd name="T7" fmla="*/ 0 60000 65536"/>
              <a:gd name="T8" fmla="*/ 0 60000 65536"/>
            </a:gdLst>
            <a:ahLst/>
            <a:cxnLst>
              <a:cxn ang="T6">
                <a:pos x="T0" y="T1"/>
              </a:cxn>
              <a:cxn ang="T7">
                <a:pos x="T2" y="T3"/>
              </a:cxn>
              <a:cxn ang="T8">
                <a:pos x="T4" y="T5"/>
              </a:cxn>
            </a:cxnLst>
            <a:rect l="0" t="0" r="r" b="b"/>
            <a:pathLst>
              <a:path w="21600" h="17224" fill="none" extrusionOk="0">
                <a:moveTo>
                  <a:pt x="13034" y="-1"/>
                </a:moveTo>
                <a:cubicBezTo>
                  <a:pt x="18429" y="4082"/>
                  <a:pt x="21600" y="10457"/>
                  <a:pt x="21600" y="17224"/>
                </a:cubicBezTo>
              </a:path>
              <a:path w="21600" h="17224" stroke="0" extrusionOk="0">
                <a:moveTo>
                  <a:pt x="13034" y="-1"/>
                </a:moveTo>
                <a:cubicBezTo>
                  <a:pt x="18429" y="4082"/>
                  <a:pt x="21600" y="10457"/>
                  <a:pt x="21600" y="17224"/>
                </a:cubicBezTo>
                <a:lnTo>
                  <a:pt x="0" y="17224"/>
                </a:lnTo>
                <a:lnTo>
                  <a:pt x="13034" y="-1"/>
                </a:lnTo>
                <a:close/>
              </a:path>
            </a:pathLst>
          </a:custGeom>
          <a:noFill/>
          <a:ln w="28575">
            <a:solidFill>
              <a:schemeClr val="tx1"/>
            </a:solidFill>
            <a:round/>
            <a:headEnd type="arrow" w="lg" len="lg"/>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71" name="Arc 21">
            <a:extLst>
              <a:ext uri="{FF2B5EF4-FFF2-40B4-BE49-F238E27FC236}">
                <a16:creationId xmlns:a16="http://schemas.microsoft.com/office/drawing/2014/main" id="{428CE1E2-20A6-40FD-9306-C4A756319631}"/>
              </a:ext>
            </a:extLst>
          </p:cNvPr>
          <p:cNvSpPr>
            <a:spLocks/>
          </p:cNvSpPr>
          <p:nvPr/>
        </p:nvSpPr>
        <p:spPr bwMode="auto">
          <a:xfrm rot="2926254">
            <a:off x="4640263" y="2628901"/>
            <a:ext cx="914400" cy="930275"/>
          </a:xfrm>
          <a:custGeom>
            <a:avLst/>
            <a:gdLst>
              <a:gd name="T0" fmla="*/ 521377 w 21600"/>
              <a:gd name="T1" fmla="*/ 0 h 22015"/>
              <a:gd name="T2" fmla="*/ 896324 w 21600"/>
              <a:gd name="T3" fmla="*/ 930275 h 22015"/>
              <a:gd name="T4" fmla="*/ 0 w 21600"/>
              <a:gd name="T5" fmla="*/ 749798 h 22015"/>
              <a:gd name="T6" fmla="*/ 0 60000 65536"/>
              <a:gd name="T7" fmla="*/ 0 60000 65536"/>
              <a:gd name="T8" fmla="*/ 0 60000 65536"/>
            </a:gdLst>
            <a:ahLst/>
            <a:cxnLst>
              <a:cxn ang="T6">
                <a:pos x="T0" y="T1"/>
              </a:cxn>
              <a:cxn ang="T7">
                <a:pos x="T2" y="T3"/>
              </a:cxn>
              <a:cxn ang="T8">
                <a:pos x="T4" y="T5"/>
              </a:cxn>
            </a:cxnLst>
            <a:rect l="0" t="0" r="r" b="b"/>
            <a:pathLst>
              <a:path w="21600" h="22015" fill="none" extrusionOk="0">
                <a:moveTo>
                  <a:pt x="12316" y="-1"/>
                </a:moveTo>
                <a:cubicBezTo>
                  <a:pt x="18131" y="4035"/>
                  <a:pt x="21600" y="10665"/>
                  <a:pt x="21600" y="17744"/>
                </a:cubicBezTo>
                <a:cubicBezTo>
                  <a:pt x="21600" y="19178"/>
                  <a:pt x="21457" y="20609"/>
                  <a:pt x="21173" y="22015"/>
                </a:cubicBezTo>
              </a:path>
              <a:path w="21600" h="22015" stroke="0" extrusionOk="0">
                <a:moveTo>
                  <a:pt x="12316" y="-1"/>
                </a:moveTo>
                <a:cubicBezTo>
                  <a:pt x="18131" y="4035"/>
                  <a:pt x="21600" y="10665"/>
                  <a:pt x="21600" y="17744"/>
                </a:cubicBezTo>
                <a:cubicBezTo>
                  <a:pt x="21600" y="19178"/>
                  <a:pt x="21457" y="20609"/>
                  <a:pt x="21173" y="22015"/>
                </a:cubicBezTo>
                <a:lnTo>
                  <a:pt x="0" y="17744"/>
                </a:lnTo>
                <a:lnTo>
                  <a:pt x="12316" y="-1"/>
                </a:lnTo>
                <a:close/>
              </a:path>
            </a:pathLst>
          </a:custGeom>
          <a:noFill/>
          <a:ln w="2857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72" name="Line 22">
            <a:extLst>
              <a:ext uri="{FF2B5EF4-FFF2-40B4-BE49-F238E27FC236}">
                <a16:creationId xmlns:a16="http://schemas.microsoft.com/office/drawing/2014/main" id="{2E03294C-C717-44A1-A9A1-4217175293EB}"/>
              </a:ext>
            </a:extLst>
          </p:cNvPr>
          <p:cNvSpPr>
            <a:spLocks noChangeShapeType="1"/>
          </p:cNvSpPr>
          <p:nvPr/>
        </p:nvSpPr>
        <p:spPr bwMode="auto">
          <a:xfrm>
            <a:off x="4222751" y="2492376"/>
            <a:ext cx="3744913" cy="1800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8373" name="Line 23">
            <a:extLst>
              <a:ext uri="{FF2B5EF4-FFF2-40B4-BE49-F238E27FC236}">
                <a16:creationId xmlns:a16="http://schemas.microsoft.com/office/drawing/2014/main" id="{267F3265-6C7E-43C1-AE72-A5019B4C7610}"/>
              </a:ext>
            </a:extLst>
          </p:cNvPr>
          <p:cNvSpPr>
            <a:spLocks noChangeShapeType="1"/>
          </p:cNvSpPr>
          <p:nvPr/>
        </p:nvSpPr>
        <p:spPr bwMode="auto">
          <a:xfrm>
            <a:off x="4222751" y="2852739"/>
            <a:ext cx="3744913" cy="1800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8374" name="Line 24">
            <a:extLst>
              <a:ext uri="{FF2B5EF4-FFF2-40B4-BE49-F238E27FC236}">
                <a16:creationId xmlns:a16="http://schemas.microsoft.com/office/drawing/2014/main" id="{C6BA24AF-0EBC-413A-A6EC-D946C83B503B}"/>
              </a:ext>
            </a:extLst>
          </p:cNvPr>
          <p:cNvSpPr>
            <a:spLocks noChangeShapeType="1"/>
          </p:cNvSpPr>
          <p:nvPr/>
        </p:nvSpPr>
        <p:spPr bwMode="auto">
          <a:xfrm>
            <a:off x="4222751" y="3284539"/>
            <a:ext cx="3744913" cy="1800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8375" name="Line 25">
            <a:extLst>
              <a:ext uri="{FF2B5EF4-FFF2-40B4-BE49-F238E27FC236}">
                <a16:creationId xmlns:a16="http://schemas.microsoft.com/office/drawing/2014/main" id="{C5B14967-FCA1-49F2-94FC-E7F8B59311B0}"/>
              </a:ext>
            </a:extLst>
          </p:cNvPr>
          <p:cNvSpPr>
            <a:spLocks noChangeShapeType="1"/>
          </p:cNvSpPr>
          <p:nvPr/>
        </p:nvSpPr>
        <p:spPr bwMode="auto">
          <a:xfrm>
            <a:off x="4224338" y="3644901"/>
            <a:ext cx="3744912" cy="1800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8376" name="Line 26">
            <a:extLst>
              <a:ext uri="{FF2B5EF4-FFF2-40B4-BE49-F238E27FC236}">
                <a16:creationId xmlns:a16="http://schemas.microsoft.com/office/drawing/2014/main" id="{15EA00BA-A885-43F4-8406-673451477116}"/>
              </a:ext>
            </a:extLst>
          </p:cNvPr>
          <p:cNvSpPr>
            <a:spLocks noChangeShapeType="1"/>
          </p:cNvSpPr>
          <p:nvPr/>
        </p:nvSpPr>
        <p:spPr bwMode="auto">
          <a:xfrm>
            <a:off x="4224338" y="4076701"/>
            <a:ext cx="3744912" cy="1800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8377" name="Line 27">
            <a:extLst>
              <a:ext uri="{FF2B5EF4-FFF2-40B4-BE49-F238E27FC236}">
                <a16:creationId xmlns:a16="http://schemas.microsoft.com/office/drawing/2014/main" id="{2BCF6F17-6ED2-4263-A3B8-5A4F5DF1B8E1}"/>
              </a:ext>
            </a:extLst>
          </p:cNvPr>
          <p:cNvSpPr>
            <a:spLocks noChangeShapeType="1"/>
          </p:cNvSpPr>
          <p:nvPr/>
        </p:nvSpPr>
        <p:spPr bwMode="auto">
          <a:xfrm>
            <a:off x="4222751" y="4076701"/>
            <a:ext cx="1152525" cy="23034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8378" name="Line 28">
            <a:extLst>
              <a:ext uri="{FF2B5EF4-FFF2-40B4-BE49-F238E27FC236}">
                <a16:creationId xmlns:a16="http://schemas.microsoft.com/office/drawing/2014/main" id="{3B3B7857-4AE5-4717-A71F-C4E0ABBA2468}"/>
              </a:ext>
            </a:extLst>
          </p:cNvPr>
          <p:cNvSpPr>
            <a:spLocks noChangeShapeType="1"/>
          </p:cNvSpPr>
          <p:nvPr/>
        </p:nvSpPr>
        <p:spPr bwMode="auto">
          <a:xfrm>
            <a:off x="4224339" y="3644901"/>
            <a:ext cx="1152525" cy="23034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8379" name="Line 29">
            <a:extLst>
              <a:ext uri="{FF2B5EF4-FFF2-40B4-BE49-F238E27FC236}">
                <a16:creationId xmlns:a16="http://schemas.microsoft.com/office/drawing/2014/main" id="{56B1A4BD-A373-4407-A44F-266EBA5AF562}"/>
              </a:ext>
            </a:extLst>
          </p:cNvPr>
          <p:cNvSpPr>
            <a:spLocks noChangeShapeType="1"/>
          </p:cNvSpPr>
          <p:nvPr/>
        </p:nvSpPr>
        <p:spPr bwMode="auto">
          <a:xfrm>
            <a:off x="4224339" y="3284538"/>
            <a:ext cx="1152525" cy="23034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8380" name="Line 30">
            <a:extLst>
              <a:ext uri="{FF2B5EF4-FFF2-40B4-BE49-F238E27FC236}">
                <a16:creationId xmlns:a16="http://schemas.microsoft.com/office/drawing/2014/main" id="{917F77FB-58A8-4CD5-8FA4-3A2562D3F60F}"/>
              </a:ext>
            </a:extLst>
          </p:cNvPr>
          <p:cNvSpPr>
            <a:spLocks noChangeShapeType="1"/>
          </p:cNvSpPr>
          <p:nvPr/>
        </p:nvSpPr>
        <p:spPr bwMode="auto">
          <a:xfrm>
            <a:off x="4222751" y="2852738"/>
            <a:ext cx="1152525" cy="23034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8381" name="Line 31">
            <a:extLst>
              <a:ext uri="{FF2B5EF4-FFF2-40B4-BE49-F238E27FC236}">
                <a16:creationId xmlns:a16="http://schemas.microsoft.com/office/drawing/2014/main" id="{D05E2D57-D11B-4078-B104-49EC4ACC10F8}"/>
              </a:ext>
            </a:extLst>
          </p:cNvPr>
          <p:cNvSpPr>
            <a:spLocks noChangeShapeType="1"/>
          </p:cNvSpPr>
          <p:nvPr/>
        </p:nvSpPr>
        <p:spPr bwMode="auto">
          <a:xfrm>
            <a:off x="4224339" y="2492376"/>
            <a:ext cx="1152525" cy="23034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8382" name="Rectangle 32">
            <a:extLst>
              <a:ext uri="{FF2B5EF4-FFF2-40B4-BE49-F238E27FC236}">
                <a16:creationId xmlns:a16="http://schemas.microsoft.com/office/drawing/2014/main" id="{B1C3F209-6D7B-40B9-8C94-2A0237ABBA39}"/>
              </a:ext>
            </a:extLst>
          </p:cNvPr>
          <p:cNvSpPr>
            <a:spLocks noGrp="1" noChangeArrowheads="1"/>
          </p:cNvSpPr>
          <p:nvPr>
            <p:ph type="title"/>
          </p:nvPr>
        </p:nvSpPr>
        <p:spPr/>
        <p:txBody>
          <a:bodyPr/>
          <a:lstStyle/>
          <a:p>
            <a:pPr eaLnBrk="1" hangingPunct="1"/>
            <a:r>
              <a:rPr lang="zh-CN" altLang="en-US"/>
              <a:t>反射的衍射情况与透射相同</a:t>
            </a:r>
          </a:p>
        </p:txBody>
      </p:sp>
      <p:sp>
        <p:nvSpPr>
          <p:cNvPr id="228383" name="Text Box 33">
            <a:extLst>
              <a:ext uri="{FF2B5EF4-FFF2-40B4-BE49-F238E27FC236}">
                <a16:creationId xmlns:a16="http://schemas.microsoft.com/office/drawing/2014/main" id="{79F0E263-E8CA-45D4-B980-1A6145124FE9}"/>
              </a:ext>
            </a:extLst>
          </p:cNvPr>
          <p:cNvSpPr txBox="1">
            <a:spLocks noChangeArrowheads="1"/>
          </p:cNvSpPr>
          <p:nvPr/>
        </p:nvSpPr>
        <p:spPr bwMode="auto">
          <a:xfrm>
            <a:off x="6816725" y="5661026"/>
            <a:ext cx="539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0</a:t>
            </a:r>
            <a:r>
              <a:rPr lang="zh-CN" altLang="en-US"/>
              <a:t>级</a:t>
            </a:r>
          </a:p>
        </p:txBody>
      </p:sp>
      <p:sp>
        <p:nvSpPr>
          <p:cNvPr id="228384" name="Text Box 34">
            <a:extLst>
              <a:ext uri="{FF2B5EF4-FFF2-40B4-BE49-F238E27FC236}">
                <a16:creationId xmlns:a16="http://schemas.microsoft.com/office/drawing/2014/main" id="{0DCA4013-A4BC-4BB3-85B6-B9088AB916A9}"/>
              </a:ext>
            </a:extLst>
          </p:cNvPr>
          <p:cNvSpPr txBox="1">
            <a:spLocks noChangeArrowheads="1"/>
          </p:cNvSpPr>
          <p:nvPr/>
        </p:nvSpPr>
        <p:spPr bwMode="auto">
          <a:xfrm>
            <a:off x="7967663" y="4797426"/>
            <a:ext cx="768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a:t>
            </a:r>
            <a:r>
              <a:rPr lang="en-US" altLang="zh-CN"/>
              <a:t>1</a:t>
            </a:r>
            <a:r>
              <a:rPr lang="zh-CN" altLang="en-US"/>
              <a:t>级</a:t>
            </a:r>
          </a:p>
        </p:txBody>
      </p:sp>
      <p:sp>
        <p:nvSpPr>
          <p:cNvPr id="228385" name="Text Box 35">
            <a:extLst>
              <a:ext uri="{FF2B5EF4-FFF2-40B4-BE49-F238E27FC236}">
                <a16:creationId xmlns:a16="http://schemas.microsoft.com/office/drawing/2014/main" id="{DA858E5D-F140-4C00-9741-6F96CB7E3443}"/>
              </a:ext>
            </a:extLst>
          </p:cNvPr>
          <p:cNvSpPr txBox="1">
            <a:spLocks noChangeArrowheads="1"/>
          </p:cNvSpPr>
          <p:nvPr/>
        </p:nvSpPr>
        <p:spPr bwMode="auto">
          <a:xfrm>
            <a:off x="4367213" y="5445126"/>
            <a:ext cx="539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a:t>
            </a:r>
            <a:r>
              <a:rPr lang="zh-CN" altLang="en-US"/>
              <a:t>级</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Line 4">
            <a:extLst>
              <a:ext uri="{FF2B5EF4-FFF2-40B4-BE49-F238E27FC236}">
                <a16:creationId xmlns:a16="http://schemas.microsoft.com/office/drawing/2014/main" id="{B13D4D45-7ADC-4FAA-93EC-B9A557D090B3}"/>
              </a:ext>
            </a:extLst>
          </p:cNvPr>
          <p:cNvSpPr>
            <a:spLocks noChangeShapeType="1"/>
          </p:cNvSpPr>
          <p:nvPr/>
        </p:nvSpPr>
        <p:spPr bwMode="auto">
          <a:xfrm>
            <a:off x="4440238" y="404814"/>
            <a:ext cx="0" cy="180022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67" name="Line 5">
            <a:extLst>
              <a:ext uri="{FF2B5EF4-FFF2-40B4-BE49-F238E27FC236}">
                <a16:creationId xmlns:a16="http://schemas.microsoft.com/office/drawing/2014/main" id="{5149FA7A-A6D6-40AC-B407-092394DA8C7A}"/>
              </a:ext>
            </a:extLst>
          </p:cNvPr>
          <p:cNvSpPr>
            <a:spLocks noChangeShapeType="1"/>
          </p:cNvSpPr>
          <p:nvPr/>
        </p:nvSpPr>
        <p:spPr bwMode="auto">
          <a:xfrm>
            <a:off x="4440238" y="3357564"/>
            <a:ext cx="0" cy="180022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68" name="Line 6">
            <a:extLst>
              <a:ext uri="{FF2B5EF4-FFF2-40B4-BE49-F238E27FC236}">
                <a16:creationId xmlns:a16="http://schemas.microsoft.com/office/drawing/2014/main" id="{3AEBB336-A7C3-4227-8CC7-120BE249BC83}"/>
              </a:ext>
            </a:extLst>
          </p:cNvPr>
          <p:cNvSpPr>
            <a:spLocks noChangeShapeType="1"/>
          </p:cNvSpPr>
          <p:nvPr/>
        </p:nvSpPr>
        <p:spPr bwMode="auto">
          <a:xfrm>
            <a:off x="2136775" y="2781300"/>
            <a:ext cx="6191250" cy="0"/>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69" name="Arc 7">
            <a:extLst>
              <a:ext uri="{FF2B5EF4-FFF2-40B4-BE49-F238E27FC236}">
                <a16:creationId xmlns:a16="http://schemas.microsoft.com/office/drawing/2014/main" id="{A4D67CC3-B52B-401D-AB23-243704A782C0}"/>
              </a:ext>
            </a:extLst>
          </p:cNvPr>
          <p:cNvSpPr>
            <a:spLocks/>
          </p:cNvSpPr>
          <p:nvPr/>
        </p:nvSpPr>
        <p:spPr bwMode="auto">
          <a:xfrm>
            <a:off x="4410075" y="404814"/>
            <a:ext cx="2408238" cy="4752975"/>
          </a:xfrm>
          <a:custGeom>
            <a:avLst/>
            <a:gdLst>
              <a:gd name="T0" fmla="*/ 30166 w 21874"/>
              <a:gd name="T1" fmla="*/ 0 h 43200"/>
              <a:gd name="T2" fmla="*/ 0 w 21874"/>
              <a:gd name="T3" fmla="*/ 4752755 h 43200"/>
              <a:gd name="T4" fmla="*/ 30166 w 21874"/>
              <a:gd name="T5" fmla="*/ 2376488 h 43200"/>
              <a:gd name="T6" fmla="*/ 0 60000 65536"/>
              <a:gd name="T7" fmla="*/ 0 60000 65536"/>
              <a:gd name="T8" fmla="*/ 0 60000 65536"/>
            </a:gdLst>
            <a:ahLst/>
            <a:cxnLst>
              <a:cxn ang="T6">
                <a:pos x="T0" y="T1"/>
              </a:cxn>
              <a:cxn ang="T7">
                <a:pos x="T2" y="T3"/>
              </a:cxn>
              <a:cxn ang="T8">
                <a:pos x="T4" y="T5"/>
              </a:cxn>
            </a:cxnLst>
            <a:rect l="0" t="0" r="r" b="b"/>
            <a:pathLst>
              <a:path w="21874" h="43200" fill="none" extrusionOk="0">
                <a:moveTo>
                  <a:pt x="273" y="0"/>
                </a:moveTo>
                <a:cubicBezTo>
                  <a:pt x="12203" y="0"/>
                  <a:pt x="21874" y="9670"/>
                  <a:pt x="21874" y="21600"/>
                </a:cubicBezTo>
                <a:cubicBezTo>
                  <a:pt x="21874" y="33529"/>
                  <a:pt x="12203" y="43200"/>
                  <a:pt x="274" y="43200"/>
                </a:cubicBezTo>
                <a:cubicBezTo>
                  <a:pt x="182" y="43200"/>
                  <a:pt x="91" y="43199"/>
                  <a:pt x="-1" y="43198"/>
                </a:cubicBezTo>
              </a:path>
              <a:path w="21874" h="43200" stroke="0" extrusionOk="0">
                <a:moveTo>
                  <a:pt x="273" y="0"/>
                </a:moveTo>
                <a:cubicBezTo>
                  <a:pt x="12203" y="0"/>
                  <a:pt x="21874" y="9670"/>
                  <a:pt x="21874" y="21600"/>
                </a:cubicBezTo>
                <a:cubicBezTo>
                  <a:pt x="21874" y="33529"/>
                  <a:pt x="12203" y="43200"/>
                  <a:pt x="274" y="43200"/>
                </a:cubicBezTo>
                <a:cubicBezTo>
                  <a:pt x="182" y="43200"/>
                  <a:pt x="91" y="43199"/>
                  <a:pt x="-1" y="43198"/>
                </a:cubicBezTo>
                <a:lnTo>
                  <a:pt x="274" y="21600"/>
                </a:lnTo>
                <a:lnTo>
                  <a:pt x="273" y="0"/>
                </a:lnTo>
                <a:close/>
              </a:path>
            </a:pathLst>
          </a:cu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70" name="Line 8">
            <a:extLst>
              <a:ext uri="{FF2B5EF4-FFF2-40B4-BE49-F238E27FC236}">
                <a16:creationId xmlns:a16="http://schemas.microsoft.com/office/drawing/2014/main" id="{651F1B04-6D77-4654-913C-F8685D10063D}"/>
              </a:ext>
            </a:extLst>
          </p:cNvPr>
          <p:cNvSpPr>
            <a:spLocks noChangeShapeType="1"/>
          </p:cNvSpPr>
          <p:nvPr/>
        </p:nvSpPr>
        <p:spPr bwMode="auto">
          <a:xfrm>
            <a:off x="4440238" y="404814"/>
            <a:ext cx="0" cy="47529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62471" name="Object 9">
            <a:extLst>
              <a:ext uri="{FF2B5EF4-FFF2-40B4-BE49-F238E27FC236}">
                <a16:creationId xmlns:a16="http://schemas.microsoft.com/office/drawing/2014/main" id="{F76992E8-CB0F-49E7-B7AA-9FF0584C9419}"/>
              </a:ext>
            </a:extLst>
          </p:cNvPr>
          <p:cNvGraphicFramePr>
            <a:graphicFrameLocks noChangeAspect="1"/>
          </p:cNvGraphicFramePr>
          <p:nvPr/>
        </p:nvGraphicFramePr>
        <p:xfrm>
          <a:off x="4440239" y="2565401"/>
          <a:ext cx="395287" cy="474663"/>
        </p:xfrm>
        <a:graphic>
          <a:graphicData uri="http://schemas.openxmlformats.org/presentationml/2006/ole">
            <mc:AlternateContent xmlns:mc="http://schemas.openxmlformats.org/markup-compatibility/2006">
              <mc:Choice xmlns:v="urn:schemas-microsoft-com:vml" Requires="v">
                <p:oleObj spid="_x0000_s62656" name="公式" r:id="rId4" imgW="190500" imgH="228600" progId="Equation.3">
                  <p:embed/>
                </p:oleObj>
              </mc:Choice>
              <mc:Fallback>
                <p:oleObj name="公式" r:id="rId4" imgW="190500" imgH="2286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0239" y="2565401"/>
                        <a:ext cx="395287"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72" name="Object 11">
            <a:extLst>
              <a:ext uri="{FF2B5EF4-FFF2-40B4-BE49-F238E27FC236}">
                <a16:creationId xmlns:a16="http://schemas.microsoft.com/office/drawing/2014/main" id="{1E721B42-45A9-4900-82FA-3F689D2CD92F}"/>
              </a:ext>
            </a:extLst>
          </p:cNvPr>
          <p:cNvGraphicFramePr>
            <a:graphicFrameLocks noChangeAspect="1"/>
          </p:cNvGraphicFramePr>
          <p:nvPr/>
        </p:nvGraphicFramePr>
        <p:xfrm>
          <a:off x="4440239" y="1209676"/>
          <a:ext cx="369887" cy="447675"/>
        </p:xfrm>
        <a:graphic>
          <a:graphicData uri="http://schemas.openxmlformats.org/presentationml/2006/ole">
            <mc:AlternateContent xmlns:mc="http://schemas.openxmlformats.org/markup-compatibility/2006">
              <mc:Choice xmlns:v="urn:schemas-microsoft-com:vml" Requires="v">
                <p:oleObj spid="_x0000_s62657" name="公式" r:id="rId6" imgW="177569" imgH="215619" progId="Equation.3">
                  <p:embed/>
                </p:oleObj>
              </mc:Choice>
              <mc:Fallback>
                <p:oleObj name="公式" r:id="rId6" imgW="177569" imgH="215619"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40239" y="1209676"/>
                        <a:ext cx="369887"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73" name="Object 12">
            <a:extLst>
              <a:ext uri="{FF2B5EF4-FFF2-40B4-BE49-F238E27FC236}">
                <a16:creationId xmlns:a16="http://schemas.microsoft.com/office/drawing/2014/main" id="{A7827A9C-8204-43CB-ABC0-C1AEA5893133}"/>
              </a:ext>
            </a:extLst>
          </p:cNvPr>
          <p:cNvGraphicFramePr>
            <a:graphicFrameLocks noChangeAspect="1"/>
          </p:cNvGraphicFramePr>
          <p:nvPr/>
        </p:nvGraphicFramePr>
        <p:xfrm>
          <a:off x="6743700" y="2262189"/>
          <a:ext cx="395288" cy="447675"/>
        </p:xfrm>
        <a:graphic>
          <a:graphicData uri="http://schemas.openxmlformats.org/presentationml/2006/ole">
            <mc:AlternateContent xmlns:mc="http://schemas.openxmlformats.org/markup-compatibility/2006">
              <mc:Choice xmlns:v="urn:schemas-microsoft-com:vml" Requires="v">
                <p:oleObj spid="_x0000_s62658" name="公式" r:id="rId8" imgW="190335" imgH="215713" progId="Equation.3">
                  <p:embed/>
                </p:oleObj>
              </mc:Choice>
              <mc:Fallback>
                <p:oleObj name="公式" r:id="rId8" imgW="190335" imgH="215713"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43700" y="2262189"/>
                        <a:ext cx="395288"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74" name="Line 13">
            <a:extLst>
              <a:ext uri="{FF2B5EF4-FFF2-40B4-BE49-F238E27FC236}">
                <a16:creationId xmlns:a16="http://schemas.microsoft.com/office/drawing/2014/main" id="{796551EE-132B-4F1B-9445-93DE1090D0B0}"/>
              </a:ext>
            </a:extLst>
          </p:cNvPr>
          <p:cNvSpPr>
            <a:spLocks noChangeShapeType="1"/>
          </p:cNvSpPr>
          <p:nvPr/>
        </p:nvSpPr>
        <p:spPr bwMode="auto">
          <a:xfrm flipV="1">
            <a:off x="2135188" y="1054100"/>
            <a:ext cx="2305050" cy="1727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75" name="Line 14">
            <a:extLst>
              <a:ext uri="{FF2B5EF4-FFF2-40B4-BE49-F238E27FC236}">
                <a16:creationId xmlns:a16="http://schemas.microsoft.com/office/drawing/2014/main" id="{25ACA87F-D76F-4F3F-A87D-534AADD08F6F}"/>
              </a:ext>
            </a:extLst>
          </p:cNvPr>
          <p:cNvSpPr>
            <a:spLocks noChangeShapeType="1"/>
          </p:cNvSpPr>
          <p:nvPr/>
        </p:nvSpPr>
        <p:spPr bwMode="auto">
          <a:xfrm>
            <a:off x="2135188" y="2781300"/>
            <a:ext cx="2305050" cy="17287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76" name="Line 15">
            <a:extLst>
              <a:ext uri="{FF2B5EF4-FFF2-40B4-BE49-F238E27FC236}">
                <a16:creationId xmlns:a16="http://schemas.microsoft.com/office/drawing/2014/main" id="{822BEF3D-5C9F-4509-9798-123E4CC409AC}"/>
              </a:ext>
            </a:extLst>
          </p:cNvPr>
          <p:cNvSpPr>
            <a:spLocks noChangeShapeType="1"/>
          </p:cNvSpPr>
          <p:nvPr/>
        </p:nvSpPr>
        <p:spPr bwMode="auto">
          <a:xfrm>
            <a:off x="2135188" y="2781300"/>
            <a:ext cx="230505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77" name="Line 16">
            <a:extLst>
              <a:ext uri="{FF2B5EF4-FFF2-40B4-BE49-F238E27FC236}">
                <a16:creationId xmlns:a16="http://schemas.microsoft.com/office/drawing/2014/main" id="{94E17972-8D0F-4A04-93B7-D5ADE3E0CE68}"/>
              </a:ext>
            </a:extLst>
          </p:cNvPr>
          <p:cNvSpPr>
            <a:spLocks noChangeShapeType="1"/>
          </p:cNvSpPr>
          <p:nvPr/>
        </p:nvSpPr>
        <p:spPr bwMode="auto">
          <a:xfrm flipV="1">
            <a:off x="2135188" y="2205038"/>
            <a:ext cx="2305050" cy="57626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78" name="Line 17">
            <a:extLst>
              <a:ext uri="{FF2B5EF4-FFF2-40B4-BE49-F238E27FC236}">
                <a16:creationId xmlns:a16="http://schemas.microsoft.com/office/drawing/2014/main" id="{3649EFAF-2CD4-4916-B54D-E48767F79060}"/>
              </a:ext>
            </a:extLst>
          </p:cNvPr>
          <p:cNvSpPr>
            <a:spLocks noChangeShapeType="1"/>
          </p:cNvSpPr>
          <p:nvPr/>
        </p:nvSpPr>
        <p:spPr bwMode="auto">
          <a:xfrm>
            <a:off x="2135188" y="2781301"/>
            <a:ext cx="2305050" cy="57626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62479" name="Object 18">
            <a:extLst>
              <a:ext uri="{FF2B5EF4-FFF2-40B4-BE49-F238E27FC236}">
                <a16:creationId xmlns:a16="http://schemas.microsoft.com/office/drawing/2014/main" id="{88EFD8C0-AEBC-48F1-997B-9385E9A8EECE}"/>
              </a:ext>
            </a:extLst>
          </p:cNvPr>
          <p:cNvGraphicFramePr>
            <a:graphicFrameLocks noChangeAspect="1"/>
          </p:cNvGraphicFramePr>
          <p:nvPr/>
        </p:nvGraphicFramePr>
        <p:xfrm>
          <a:off x="1774826" y="2565400"/>
          <a:ext cx="290513" cy="368300"/>
        </p:xfrm>
        <a:graphic>
          <a:graphicData uri="http://schemas.openxmlformats.org/presentationml/2006/ole">
            <mc:AlternateContent xmlns:mc="http://schemas.openxmlformats.org/markup-compatibility/2006">
              <mc:Choice xmlns:v="urn:schemas-microsoft-com:vml" Requires="v">
                <p:oleObj spid="_x0000_s62659" name="公式" r:id="rId10" imgW="139579" imgH="177646" progId="Equation.3">
                  <p:embed/>
                </p:oleObj>
              </mc:Choice>
              <mc:Fallback>
                <p:oleObj name="公式" r:id="rId10" imgW="139579" imgH="177646" progId="Equation.3">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74826" y="2565400"/>
                        <a:ext cx="290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80" name="Object 19">
            <a:extLst>
              <a:ext uri="{FF2B5EF4-FFF2-40B4-BE49-F238E27FC236}">
                <a16:creationId xmlns:a16="http://schemas.microsoft.com/office/drawing/2014/main" id="{8787C969-30AA-4F64-923B-CAC33165C84A}"/>
              </a:ext>
            </a:extLst>
          </p:cNvPr>
          <p:cNvGraphicFramePr>
            <a:graphicFrameLocks noChangeAspect="1"/>
          </p:cNvGraphicFramePr>
          <p:nvPr/>
        </p:nvGraphicFramePr>
        <p:xfrm>
          <a:off x="6959600" y="2941638"/>
          <a:ext cx="317500" cy="342900"/>
        </p:xfrm>
        <a:graphic>
          <a:graphicData uri="http://schemas.openxmlformats.org/presentationml/2006/ole">
            <mc:AlternateContent xmlns:mc="http://schemas.openxmlformats.org/markup-compatibility/2006">
              <mc:Choice xmlns:v="urn:schemas-microsoft-com:vml" Requires="v">
                <p:oleObj spid="_x0000_s62660" name="公式" r:id="rId12" imgW="152268" imgH="164957" progId="Equation.3">
                  <p:embed/>
                </p:oleObj>
              </mc:Choice>
              <mc:Fallback>
                <p:oleObj name="公式" r:id="rId12" imgW="152268" imgH="164957" progId="Equation.3">
                  <p:embed/>
                  <p:pic>
                    <p:nvPicPr>
                      <p:cNvPr id="0"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959600" y="2941638"/>
                        <a:ext cx="3175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81" name="Oval 20">
            <a:extLst>
              <a:ext uri="{FF2B5EF4-FFF2-40B4-BE49-F238E27FC236}">
                <a16:creationId xmlns:a16="http://schemas.microsoft.com/office/drawing/2014/main" id="{506F6D69-B448-413A-BCAC-F8DC42097288}"/>
              </a:ext>
            </a:extLst>
          </p:cNvPr>
          <p:cNvSpPr>
            <a:spLocks noChangeArrowheads="1"/>
          </p:cNvSpPr>
          <p:nvPr/>
        </p:nvSpPr>
        <p:spPr bwMode="auto">
          <a:xfrm>
            <a:off x="7086600" y="2752725"/>
            <a:ext cx="71438" cy="7143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482" name="Oval 21">
            <a:extLst>
              <a:ext uri="{FF2B5EF4-FFF2-40B4-BE49-F238E27FC236}">
                <a16:creationId xmlns:a16="http://schemas.microsoft.com/office/drawing/2014/main" id="{36E3436E-129D-43A1-92C1-3DA056A73605}"/>
              </a:ext>
            </a:extLst>
          </p:cNvPr>
          <p:cNvSpPr>
            <a:spLocks noChangeArrowheads="1"/>
          </p:cNvSpPr>
          <p:nvPr/>
        </p:nvSpPr>
        <p:spPr bwMode="auto">
          <a:xfrm>
            <a:off x="2092325" y="2752725"/>
            <a:ext cx="71438" cy="71438"/>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62483" name="Object 22">
            <a:extLst>
              <a:ext uri="{FF2B5EF4-FFF2-40B4-BE49-F238E27FC236}">
                <a16:creationId xmlns:a16="http://schemas.microsoft.com/office/drawing/2014/main" id="{0673C831-5443-43D2-86AA-17F7B186364C}"/>
              </a:ext>
            </a:extLst>
          </p:cNvPr>
          <p:cNvGraphicFramePr>
            <a:graphicFrameLocks noChangeAspect="1"/>
          </p:cNvGraphicFramePr>
          <p:nvPr/>
        </p:nvGraphicFramePr>
        <p:xfrm>
          <a:off x="4440239" y="3990976"/>
          <a:ext cx="369887" cy="447675"/>
        </p:xfrm>
        <a:graphic>
          <a:graphicData uri="http://schemas.openxmlformats.org/presentationml/2006/ole">
            <mc:AlternateContent xmlns:mc="http://schemas.openxmlformats.org/markup-compatibility/2006">
              <mc:Choice xmlns:v="urn:schemas-microsoft-com:vml" Requires="v">
                <p:oleObj spid="_x0000_s62661" name="公式" r:id="rId14" imgW="177569" imgH="215619" progId="Equation.3">
                  <p:embed/>
                </p:oleObj>
              </mc:Choice>
              <mc:Fallback>
                <p:oleObj name="公式" r:id="rId14" imgW="177569" imgH="215619" progId="Equation.3">
                  <p:embed/>
                  <p:pic>
                    <p:nvPicPr>
                      <p:cNvPr id="0" name="Object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40239" y="3990976"/>
                        <a:ext cx="369887"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84" name="Object 23">
            <a:extLst>
              <a:ext uri="{FF2B5EF4-FFF2-40B4-BE49-F238E27FC236}">
                <a16:creationId xmlns:a16="http://schemas.microsoft.com/office/drawing/2014/main" id="{DDCD8B24-E573-446B-AEAE-25E164233A33}"/>
              </a:ext>
            </a:extLst>
          </p:cNvPr>
          <p:cNvGraphicFramePr>
            <a:graphicFrameLocks noChangeAspect="1"/>
          </p:cNvGraphicFramePr>
          <p:nvPr/>
        </p:nvGraphicFramePr>
        <p:xfrm>
          <a:off x="7319964" y="2060575"/>
          <a:ext cx="2663825" cy="890588"/>
        </p:xfrm>
        <a:graphic>
          <a:graphicData uri="http://schemas.openxmlformats.org/presentationml/2006/ole">
            <mc:AlternateContent xmlns:mc="http://schemas.openxmlformats.org/markup-compatibility/2006">
              <mc:Choice xmlns:v="urn:schemas-microsoft-com:vml" Requires="v">
                <p:oleObj spid="_x0000_s62662" name="Equation" r:id="rId16" imgW="952087" imgH="317362" progId="Equation.DSMT4">
                  <p:embed/>
                </p:oleObj>
              </mc:Choice>
              <mc:Fallback>
                <p:oleObj name="Equation" r:id="rId16" imgW="952087" imgH="317362" progId="Equation.DSMT4">
                  <p:embed/>
                  <p:pic>
                    <p:nvPicPr>
                      <p:cNvPr id="0" name="Object 2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319964" y="2060575"/>
                        <a:ext cx="2663825" cy="8905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85" name="Text Box 24">
            <a:extLst>
              <a:ext uri="{FF2B5EF4-FFF2-40B4-BE49-F238E27FC236}">
                <a16:creationId xmlns:a16="http://schemas.microsoft.com/office/drawing/2014/main" id="{FE9A3CB3-F35B-4D52-A2D2-480E3EF98A8C}"/>
              </a:ext>
            </a:extLst>
          </p:cNvPr>
          <p:cNvSpPr txBox="1">
            <a:spLocks noChangeArrowheads="1"/>
          </p:cNvSpPr>
          <p:nvPr/>
        </p:nvSpPr>
        <p:spPr bwMode="auto">
          <a:xfrm>
            <a:off x="6816725" y="3429001"/>
            <a:ext cx="3671888" cy="206210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t>仅需要对区域</a:t>
            </a:r>
            <a:r>
              <a:rPr lang="en-US" altLang="zh-CN" sz="3200"/>
              <a:t>Σ</a:t>
            </a:r>
            <a:r>
              <a:rPr lang="en-US" altLang="zh-CN" sz="3200" baseline="-25000"/>
              <a:t>0</a:t>
            </a:r>
            <a:r>
              <a:rPr lang="zh-CN" altLang="en-US" sz="3200"/>
              <a:t>，求积分即可</a:t>
            </a:r>
          </a:p>
          <a:p>
            <a:pPr eaLnBrk="1" hangingPunct="1"/>
            <a:r>
              <a:rPr lang="zh-CN" altLang="en-US" sz="3200"/>
              <a:t>仅屏上对透光区域求积分即可</a:t>
            </a:r>
          </a:p>
        </p:txBody>
      </p:sp>
      <p:sp>
        <p:nvSpPr>
          <p:cNvPr id="62486" name="Text Box 25">
            <a:extLst>
              <a:ext uri="{FF2B5EF4-FFF2-40B4-BE49-F238E27FC236}">
                <a16:creationId xmlns:a16="http://schemas.microsoft.com/office/drawing/2014/main" id="{CD23E2F5-F281-4D85-AC10-730A786501CE}"/>
              </a:ext>
            </a:extLst>
          </p:cNvPr>
          <p:cNvSpPr txBox="1">
            <a:spLocks noChangeArrowheads="1"/>
          </p:cNvSpPr>
          <p:nvPr/>
        </p:nvSpPr>
        <p:spPr bwMode="auto">
          <a:xfrm>
            <a:off x="6692900" y="201613"/>
            <a:ext cx="34353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latin typeface="Times New Roman" panose="02020603050405020304" pitchFamily="18" charset="0"/>
              </a:rPr>
              <a:t>取一个封闭曲面，</a:t>
            </a:r>
          </a:p>
          <a:p>
            <a:pPr eaLnBrk="1" hangingPunct="1"/>
            <a:r>
              <a:rPr lang="en-US" altLang="zh-CN" sz="3200">
                <a:latin typeface="Times New Roman" panose="02020603050405020304" pitchFamily="18" charset="0"/>
              </a:rPr>
              <a:t>Σ=Σ</a:t>
            </a:r>
            <a:r>
              <a:rPr lang="en-US" altLang="zh-CN" sz="3200" baseline="-25000">
                <a:latin typeface="Times New Roman" panose="02020603050405020304" pitchFamily="18" charset="0"/>
              </a:rPr>
              <a:t>0</a:t>
            </a:r>
            <a:r>
              <a:rPr lang="en-US" altLang="zh-CN" sz="3200">
                <a:latin typeface="Times New Roman" panose="02020603050405020304" pitchFamily="18" charset="0"/>
              </a:rPr>
              <a:t>+Σ</a:t>
            </a:r>
            <a:r>
              <a:rPr lang="en-US" altLang="zh-CN" sz="3200" baseline="-25000">
                <a:latin typeface="Times New Roman" panose="02020603050405020304" pitchFamily="18" charset="0"/>
              </a:rPr>
              <a:t>1</a:t>
            </a:r>
            <a:r>
              <a:rPr lang="en-US" altLang="zh-CN" sz="3200">
                <a:latin typeface="Times New Roman" panose="02020603050405020304" pitchFamily="18" charset="0"/>
              </a:rPr>
              <a:t>+Σ</a:t>
            </a:r>
            <a:r>
              <a:rPr lang="en-US" altLang="zh-CN" sz="3200" baseline="-25000">
                <a:latin typeface="Times New Roman" panose="02020603050405020304" pitchFamily="18" charset="0"/>
              </a:rPr>
              <a:t>2</a:t>
            </a:r>
          </a:p>
        </p:txBody>
      </p:sp>
      <p:graphicFrame>
        <p:nvGraphicFramePr>
          <p:cNvPr id="62487" name="Object 26">
            <a:extLst>
              <a:ext uri="{FF2B5EF4-FFF2-40B4-BE49-F238E27FC236}">
                <a16:creationId xmlns:a16="http://schemas.microsoft.com/office/drawing/2014/main" id="{69354463-A30D-480F-8A69-9A2C3D9FA25C}"/>
              </a:ext>
            </a:extLst>
          </p:cNvPr>
          <p:cNvGraphicFramePr>
            <a:graphicFrameLocks noChangeAspect="1"/>
          </p:cNvGraphicFramePr>
          <p:nvPr/>
        </p:nvGraphicFramePr>
        <p:xfrm>
          <a:off x="7248525" y="1268414"/>
          <a:ext cx="2628900" cy="890587"/>
        </p:xfrm>
        <a:graphic>
          <a:graphicData uri="http://schemas.openxmlformats.org/presentationml/2006/ole">
            <mc:AlternateContent xmlns:mc="http://schemas.openxmlformats.org/markup-compatibility/2006">
              <mc:Choice xmlns:v="urn:schemas-microsoft-com:vml" Requires="v">
                <p:oleObj spid="_x0000_s62663" name="Equation" r:id="rId18" imgW="939392" imgH="317362" progId="Equation.DSMT4">
                  <p:embed/>
                </p:oleObj>
              </mc:Choice>
              <mc:Fallback>
                <p:oleObj name="Equation" r:id="rId18" imgW="939392" imgH="317362" progId="Equation.DSMT4">
                  <p:embed/>
                  <p:pic>
                    <p:nvPicPr>
                      <p:cNvPr id="0" name="Object 2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248525" y="1268414"/>
                        <a:ext cx="2628900"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3">
            <a:extLst>
              <a:ext uri="{FF2B5EF4-FFF2-40B4-BE49-F238E27FC236}">
                <a16:creationId xmlns:a16="http://schemas.microsoft.com/office/drawing/2014/main" id="{075A7D53-9A63-4D18-AFCE-B6A35FAEFCEB}"/>
              </a:ext>
            </a:extLst>
          </p:cNvPr>
          <p:cNvSpPr>
            <a:spLocks noChangeArrowheads="1"/>
          </p:cNvSpPr>
          <p:nvPr/>
        </p:nvSpPr>
        <p:spPr bwMode="auto">
          <a:xfrm>
            <a:off x="5232401" y="549276"/>
            <a:ext cx="4105275" cy="5472113"/>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0403" name="Rectangle 4">
            <a:extLst>
              <a:ext uri="{FF2B5EF4-FFF2-40B4-BE49-F238E27FC236}">
                <a16:creationId xmlns:a16="http://schemas.microsoft.com/office/drawing/2014/main" id="{04DA577B-6F06-4604-A018-37DF06A8FE87}"/>
              </a:ext>
            </a:extLst>
          </p:cNvPr>
          <p:cNvSpPr>
            <a:spLocks noChangeArrowheads="1"/>
          </p:cNvSpPr>
          <p:nvPr/>
        </p:nvSpPr>
        <p:spPr bwMode="auto">
          <a:xfrm>
            <a:off x="5160964" y="549275"/>
            <a:ext cx="71437" cy="54737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0404" name="Rectangle 5">
            <a:extLst>
              <a:ext uri="{FF2B5EF4-FFF2-40B4-BE49-F238E27FC236}">
                <a16:creationId xmlns:a16="http://schemas.microsoft.com/office/drawing/2014/main" id="{0552AE1E-DC40-4E44-90ED-A7F00BCF90D7}"/>
              </a:ext>
            </a:extLst>
          </p:cNvPr>
          <p:cNvSpPr>
            <a:spLocks noChangeArrowheads="1"/>
          </p:cNvSpPr>
          <p:nvPr/>
        </p:nvSpPr>
        <p:spPr bwMode="auto">
          <a:xfrm>
            <a:off x="5160964" y="2060576"/>
            <a:ext cx="71437" cy="244792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0405" name="Line 6">
            <a:extLst>
              <a:ext uri="{FF2B5EF4-FFF2-40B4-BE49-F238E27FC236}">
                <a16:creationId xmlns:a16="http://schemas.microsoft.com/office/drawing/2014/main" id="{3F579242-DB8E-45D2-8AC9-FEC75CF67522}"/>
              </a:ext>
            </a:extLst>
          </p:cNvPr>
          <p:cNvSpPr>
            <a:spLocks noChangeShapeType="1"/>
          </p:cNvSpPr>
          <p:nvPr/>
        </p:nvSpPr>
        <p:spPr bwMode="auto">
          <a:xfrm>
            <a:off x="2208214" y="3284539"/>
            <a:ext cx="7775575"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06" name="Line 8">
            <a:extLst>
              <a:ext uri="{FF2B5EF4-FFF2-40B4-BE49-F238E27FC236}">
                <a16:creationId xmlns:a16="http://schemas.microsoft.com/office/drawing/2014/main" id="{601EAAE4-812E-42F8-B060-45AA5F86BF0B}"/>
              </a:ext>
            </a:extLst>
          </p:cNvPr>
          <p:cNvSpPr>
            <a:spLocks noChangeShapeType="1"/>
          </p:cNvSpPr>
          <p:nvPr/>
        </p:nvSpPr>
        <p:spPr bwMode="auto">
          <a:xfrm>
            <a:off x="2566989" y="692151"/>
            <a:ext cx="2592387" cy="13684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07" name="Line 9">
            <a:extLst>
              <a:ext uri="{FF2B5EF4-FFF2-40B4-BE49-F238E27FC236}">
                <a16:creationId xmlns:a16="http://schemas.microsoft.com/office/drawing/2014/main" id="{946B87CE-2844-44F9-9A63-AAEB555E6982}"/>
              </a:ext>
            </a:extLst>
          </p:cNvPr>
          <p:cNvSpPr>
            <a:spLocks noChangeShapeType="1"/>
          </p:cNvSpPr>
          <p:nvPr/>
        </p:nvSpPr>
        <p:spPr bwMode="auto">
          <a:xfrm>
            <a:off x="2566989" y="1916114"/>
            <a:ext cx="2592387" cy="13684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08" name="Line 10">
            <a:extLst>
              <a:ext uri="{FF2B5EF4-FFF2-40B4-BE49-F238E27FC236}">
                <a16:creationId xmlns:a16="http://schemas.microsoft.com/office/drawing/2014/main" id="{BE324C26-313C-45CC-A3D2-4ACC9C42DF95}"/>
              </a:ext>
            </a:extLst>
          </p:cNvPr>
          <p:cNvSpPr>
            <a:spLocks noChangeShapeType="1"/>
          </p:cNvSpPr>
          <p:nvPr/>
        </p:nvSpPr>
        <p:spPr bwMode="auto">
          <a:xfrm>
            <a:off x="2566989" y="3140076"/>
            <a:ext cx="2592387" cy="13684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09" name="Line 11">
            <a:extLst>
              <a:ext uri="{FF2B5EF4-FFF2-40B4-BE49-F238E27FC236}">
                <a16:creationId xmlns:a16="http://schemas.microsoft.com/office/drawing/2014/main" id="{365AE3E6-192F-4B22-B91A-F71E8888D172}"/>
              </a:ext>
            </a:extLst>
          </p:cNvPr>
          <p:cNvSpPr>
            <a:spLocks noChangeShapeType="1"/>
          </p:cNvSpPr>
          <p:nvPr/>
        </p:nvSpPr>
        <p:spPr bwMode="auto">
          <a:xfrm>
            <a:off x="5159375" y="3284539"/>
            <a:ext cx="3600450" cy="7207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10" name="Line 12">
            <a:extLst>
              <a:ext uri="{FF2B5EF4-FFF2-40B4-BE49-F238E27FC236}">
                <a16:creationId xmlns:a16="http://schemas.microsoft.com/office/drawing/2014/main" id="{44CE90D6-A1B0-431D-88A6-4DBFEEEE853D}"/>
              </a:ext>
            </a:extLst>
          </p:cNvPr>
          <p:cNvSpPr>
            <a:spLocks noChangeShapeType="1"/>
          </p:cNvSpPr>
          <p:nvPr/>
        </p:nvSpPr>
        <p:spPr bwMode="auto">
          <a:xfrm>
            <a:off x="5159375" y="2060576"/>
            <a:ext cx="3600450" cy="7207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11" name="Line 13">
            <a:extLst>
              <a:ext uri="{FF2B5EF4-FFF2-40B4-BE49-F238E27FC236}">
                <a16:creationId xmlns:a16="http://schemas.microsoft.com/office/drawing/2014/main" id="{21DDDE48-F824-4C69-81F4-C5653E05951C}"/>
              </a:ext>
            </a:extLst>
          </p:cNvPr>
          <p:cNvSpPr>
            <a:spLocks noChangeShapeType="1"/>
          </p:cNvSpPr>
          <p:nvPr/>
        </p:nvSpPr>
        <p:spPr bwMode="auto">
          <a:xfrm>
            <a:off x="5159375" y="4508501"/>
            <a:ext cx="3600450" cy="7207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230412" name="Object 15">
            <a:extLst>
              <a:ext uri="{FF2B5EF4-FFF2-40B4-BE49-F238E27FC236}">
                <a16:creationId xmlns:a16="http://schemas.microsoft.com/office/drawing/2014/main" id="{49992F94-99F5-4976-840D-318978BC7965}"/>
              </a:ext>
            </a:extLst>
          </p:cNvPr>
          <p:cNvGraphicFramePr>
            <a:graphicFrameLocks noChangeAspect="1"/>
          </p:cNvGraphicFramePr>
          <p:nvPr/>
        </p:nvGraphicFramePr>
        <p:xfrm>
          <a:off x="3935414" y="2924175"/>
          <a:ext cx="312737" cy="431800"/>
        </p:xfrm>
        <a:graphic>
          <a:graphicData uri="http://schemas.openxmlformats.org/presentationml/2006/ole">
            <mc:AlternateContent xmlns:mc="http://schemas.openxmlformats.org/markup-compatibility/2006">
              <mc:Choice xmlns:v="urn:schemas-microsoft-com:vml" Requires="v">
                <p:oleObj spid="_x0000_s230510" name="公式" r:id="rId4" imgW="165028" imgH="228501" progId="Equation.3">
                  <p:embed/>
                </p:oleObj>
              </mc:Choice>
              <mc:Fallback>
                <p:oleObj name="公式" r:id="rId4" imgW="165028" imgH="228501" progId="Equation.3">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5414" y="2924175"/>
                        <a:ext cx="312737"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0413" name="Object 16">
            <a:extLst>
              <a:ext uri="{FF2B5EF4-FFF2-40B4-BE49-F238E27FC236}">
                <a16:creationId xmlns:a16="http://schemas.microsoft.com/office/drawing/2014/main" id="{BA7D58A9-38B7-4507-8332-A54DDDAD2D55}"/>
              </a:ext>
            </a:extLst>
          </p:cNvPr>
          <p:cNvGraphicFramePr>
            <a:graphicFrameLocks noChangeAspect="1"/>
          </p:cNvGraphicFramePr>
          <p:nvPr/>
        </p:nvGraphicFramePr>
        <p:xfrm>
          <a:off x="6816726" y="3284538"/>
          <a:ext cx="258763" cy="360362"/>
        </p:xfrm>
        <a:graphic>
          <a:graphicData uri="http://schemas.openxmlformats.org/presentationml/2006/ole">
            <mc:AlternateContent xmlns:mc="http://schemas.openxmlformats.org/markup-compatibility/2006">
              <mc:Choice xmlns:v="urn:schemas-microsoft-com:vml" Requires="v">
                <p:oleObj spid="_x0000_s230511" name="公式" r:id="rId6" imgW="126725" imgH="177415" progId="Equation.3">
                  <p:embed/>
                </p:oleObj>
              </mc:Choice>
              <mc:Fallback>
                <p:oleObj name="公式" r:id="rId6" imgW="126725" imgH="177415" progId="Equation.3">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16726" y="3284538"/>
                        <a:ext cx="258763" cy="36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0414" name="Arc 17">
            <a:extLst>
              <a:ext uri="{FF2B5EF4-FFF2-40B4-BE49-F238E27FC236}">
                <a16:creationId xmlns:a16="http://schemas.microsoft.com/office/drawing/2014/main" id="{0D630954-895A-4433-ACE4-68FA3895325F}"/>
              </a:ext>
            </a:extLst>
          </p:cNvPr>
          <p:cNvSpPr>
            <a:spLocks/>
          </p:cNvSpPr>
          <p:nvPr/>
        </p:nvSpPr>
        <p:spPr bwMode="auto">
          <a:xfrm rot="14668773">
            <a:off x="4293394" y="2793207"/>
            <a:ext cx="782638" cy="777875"/>
          </a:xfrm>
          <a:custGeom>
            <a:avLst/>
            <a:gdLst>
              <a:gd name="T0" fmla="*/ 476193 w 18470"/>
              <a:gd name="T1" fmla="*/ 0 h 18446"/>
              <a:gd name="T2" fmla="*/ 782638 w 18470"/>
              <a:gd name="T3" fmla="*/ 305567 h 18446"/>
              <a:gd name="T4" fmla="*/ 0 w 18470"/>
              <a:gd name="T5" fmla="*/ 777875 h 18446"/>
              <a:gd name="T6" fmla="*/ 0 60000 65536"/>
              <a:gd name="T7" fmla="*/ 0 60000 65536"/>
              <a:gd name="T8" fmla="*/ 0 60000 65536"/>
            </a:gdLst>
            <a:ahLst/>
            <a:cxnLst>
              <a:cxn ang="T6">
                <a:pos x="T0" y="T1"/>
              </a:cxn>
              <a:cxn ang="T7">
                <a:pos x="T2" y="T3"/>
              </a:cxn>
              <a:cxn ang="T8">
                <a:pos x="T4" y="T5"/>
              </a:cxn>
            </a:cxnLst>
            <a:rect l="0" t="0" r="r" b="b"/>
            <a:pathLst>
              <a:path w="18470" h="18446" fill="none" extrusionOk="0">
                <a:moveTo>
                  <a:pt x="11238" y="-1"/>
                </a:moveTo>
                <a:cubicBezTo>
                  <a:pt x="14194" y="1800"/>
                  <a:pt x="16674" y="4286"/>
                  <a:pt x="18469" y="7246"/>
                </a:cubicBezTo>
              </a:path>
              <a:path w="18470" h="18446" stroke="0" extrusionOk="0">
                <a:moveTo>
                  <a:pt x="11238" y="-1"/>
                </a:moveTo>
                <a:cubicBezTo>
                  <a:pt x="14194" y="1800"/>
                  <a:pt x="16674" y="4286"/>
                  <a:pt x="18469" y="7246"/>
                </a:cubicBezTo>
                <a:lnTo>
                  <a:pt x="0" y="18446"/>
                </a:lnTo>
                <a:lnTo>
                  <a:pt x="11238" y="-1"/>
                </a:lnTo>
                <a:close/>
              </a:path>
            </a:pathLst>
          </a:custGeom>
          <a:noFill/>
          <a:ln w="2857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0415" name="Arc 18">
            <a:extLst>
              <a:ext uri="{FF2B5EF4-FFF2-40B4-BE49-F238E27FC236}">
                <a16:creationId xmlns:a16="http://schemas.microsoft.com/office/drawing/2014/main" id="{890A337A-CA3B-4B86-9324-CB0911D44171}"/>
              </a:ext>
            </a:extLst>
          </p:cNvPr>
          <p:cNvSpPr>
            <a:spLocks/>
          </p:cNvSpPr>
          <p:nvPr/>
        </p:nvSpPr>
        <p:spPr bwMode="auto">
          <a:xfrm rot="3246630">
            <a:off x="6060282" y="3024982"/>
            <a:ext cx="784225" cy="757238"/>
          </a:xfrm>
          <a:custGeom>
            <a:avLst/>
            <a:gdLst>
              <a:gd name="T0" fmla="*/ 508229 w 18529"/>
              <a:gd name="T1" fmla="*/ 0 h 17954"/>
              <a:gd name="T2" fmla="*/ 784225 w 18529"/>
              <a:gd name="T3" fmla="*/ 288994 h 17954"/>
              <a:gd name="T4" fmla="*/ 0 w 18529"/>
              <a:gd name="T5" fmla="*/ 757238 h 17954"/>
              <a:gd name="T6" fmla="*/ 0 60000 65536"/>
              <a:gd name="T7" fmla="*/ 0 60000 65536"/>
              <a:gd name="T8" fmla="*/ 0 60000 65536"/>
            </a:gdLst>
            <a:ahLst/>
            <a:cxnLst>
              <a:cxn ang="T6">
                <a:pos x="T0" y="T1"/>
              </a:cxn>
              <a:cxn ang="T7">
                <a:pos x="T2" y="T3"/>
              </a:cxn>
              <a:cxn ang="T8">
                <a:pos x="T4" y="T5"/>
              </a:cxn>
            </a:cxnLst>
            <a:rect l="0" t="0" r="r" b="b"/>
            <a:pathLst>
              <a:path w="18529" h="17954" fill="none" extrusionOk="0">
                <a:moveTo>
                  <a:pt x="12008" y="-1"/>
                </a:moveTo>
                <a:cubicBezTo>
                  <a:pt x="14661" y="1773"/>
                  <a:pt x="16888" y="4114"/>
                  <a:pt x="18528" y="6852"/>
                </a:cubicBezTo>
              </a:path>
              <a:path w="18529" h="17954" stroke="0" extrusionOk="0">
                <a:moveTo>
                  <a:pt x="12008" y="-1"/>
                </a:moveTo>
                <a:cubicBezTo>
                  <a:pt x="14661" y="1773"/>
                  <a:pt x="16888" y="4114"/>
                  <a:pt x="18528" y="6852"/>
                </a:cubicBezTo>
                <a:lnTo>
                  <a:pt x="0" y="17954"/>
                </a:lnTo>
                <a:lnTo>
                  <a:pt x="12008" y="-1"/>
                </a:lnTo>
                <a:close/>
              </a:path>
            </a:pathLst>
          </a:custGeom>
          <a:noFill/>
          <a:ln w="2857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0416" name="Object 19">
            <a:extLst>
              <a:ext uri="{FF2B5EF4-FFF2-40B4-BE49-F238E27FC236}">
                <a16:creationId xmlns:a16="http://schemas.microsoft.com/office/drawing/2014/main" id="{78EF5315-D198-4075-B638-1B49C4D2A460}"/>
              </a:ext>
            </a:extLst>
          </p:cNvPr>
          <p:cNvGraphicFramePr>
            <a:graphicFrameLocks noChangeAspect="1"/>
          </p:cNvGraphicFramePr>
          <p:nvPr/>
        </p:nvGraphicFramePr>
        <p:xfrm>
          <a:off x="4140200" y="2060576"/>
          <a:ext cx="660400" cy="936625"/>
        </p:xfrm>
        <a:graphic>
          <a:graphicData uri="http://schemas.openxmlformats.org/presentationml/2006/ole">
            <mc:AlternateContent xmlns:mc="http://schemas.openxmlformats.org/markup-compatibility/2006">
              <mc:Choice xmlns:v="urn:schemas-microsoft-com:vml" Requires="v">
                <p:oleObj spid="_x0000_s230512" name="公式" r:id="rId8" imgW="152268" imgH="215713" progId="Equation.3">
                  <p:embed/>
                </p:oleObj>
              </mc:Choice>
              <mc:Fallback>
                <p:oleObj name="公式" r:id="rId8" imgW="152268" imgH="215713" progId="Equation.3">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40200" y="2060576"/>
                        <a:ext cx="66040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0417" name="Object 20">
            <a:extLst>
              <a:ext uri="{FF2B5EF4-FFF2-40B4-BE49-F238E27FC236}">
                <a16:creationId xmlns:a16="http://schemas.microsoft.com/office/drawing/2014/main" id="{94BD6613-6081-4565-A4C0-B0CD378DC4B1}"/>
              </a:ext>
            </a:extLst>
          </p:cNvPr>
          <p:cNvGraphicFramePr>
            <a:graphicFrameLocks noChangeAspect="1"/>
          </p:cNvGraphicFramePr>
          <p:nvPr/>
        </p:nvGraphicFramePr>
        <p:xfrm>
          <a:off x="5740401" y="2060576"/>
          <a:ext cx="715963" cy="936625"/>
        </p:xfrm>
        <a:graphic>
          <a:graphicData uri="http://schemas.openxmlformats.org/presentationml/2006/ole">
            <mc:AlternateContent xmlns:mc="http://schemas.openxmlformats.org/markup-compatibility/2006">
              <mc:Choice xmlns:v="urn:schemas-microsoft-com:vml" Requires="v">
                <p:oleObj spid="_x0000_s230513" name="公式" r:id="rId10" imgW="164885" imgH="215619" progId="Equation.3">
                  <p:embed/>
                </p:oleObj>
              </mc:Choice>
              <mc:Fallback>
                <p:oleObj name="公式" r:id="rId10" imgW="164885" imgH="215619" progId="Equation.3">
                  <p:embed/>
                  <p:pic>
                    <p:nvPicPr>
                      <p:cNvPr id="0" name="Object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40401" y="2060576"/>
                        <a:ext cx="715963"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0418" name="Line 21">
            <a:extLst>
              <a:ext uri="{FF2B5EF4-FFF2-40B4-BE49-F238E27FC236}">
                <a16:creationId xmlns:a16="http://schemas.microsoft.com/office/drawing/2014/main" id="{2EE3D50E-4682-4BA5-A4DB-C1B4E1B97772}"/>
              </a:ext>
            </a:extLst>
          </p:cNvPr>
          <p:cNvSpPr>
            <a:spLocks noChangeShapeType="1"/>
          </p:cNvSpPr>
          <p:nvPr/>
        </p:nvSpPr>
        <p:spPr bwMode="auto">
          <a:xfrm flipH="1">
            <a:off x="4151313" y="2060575"/>
            <a:ext cx="1008062" cy="1873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19" name="Line 22">
            <a:extLst>
              <a:ext uri="{FF2B5EF4-FFF2-40B4-BE49-F238E27FC236}">
                <a16:creationId xmlns:a16="http://schemas.microsoft.com/office/drawing/2014/main" id="{2C4665B6-CF2B-4BEA-88B7-B0D3BE3B0A52}"/>
              </a:ext>
            </a:extLst>
          </p:cNvPr>
          <p:cNvSpPr>
            <a:spLocks noChangeShapeType="1"/>
          </p:cNvSpPr>
          <p:nvPr/>
        </p:nvSpPr>
        <p:spPr bwMode="auto">
          <a:xfrm flipV="1">
            <a:off x="5232401" y="2205038"/>
            <a:ext cx="576263" cy="2303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20" name="Rectangle 24">
            <a:extLst>
              <a:ext uri="{FF2B5EF4-FFF2-40B4-BE49-F238E27FC236}">
                <a16:creationId xmlns:a16="http://schemas.microsoft.com/office/drawing/2014/main" id="{89FF1ED5-8177-4D8F-B3BC-E008B8CB52B1}"/>
              </a:ext>
            </a:extLst>
          </p:cNvPr>
          <p:cNvSpPr>
            <a:spLocks noGrp="1" noChangeArrowheads="1"/>
          </p:cNvSpPr>
          <p:nvPr>
            <p:ph type="title"/>
          </p:nvPr>
        </p:nvSpPr>
        <p:spPr/>
        <p:txBody>
          <a:bodyPr/>
          <a:lstStyle/>
          <a:p>
            <a:pPr eaLnBrk="1" hangingPunct="1"/>
            <a:r>
              <a:rPr lang="zh-CN" altLang="en-US" sz="4000"/>
              <a:t>在两种不同介质中（折射）的衍射</a:t>
            </a:r>
          </a:p>
        </p:txBody>
      </p:sp>
      <p:sp>
        <p:nvSpPr>
          <p:cNvPr id="230421" name="Line 25">
            <a:extLst>
              <a:ext uri="{FF2B5EF4-FFF2-40B4-BE49-F238E27FC236}">
                <a16:creationId xmlns:a16="http://schemas.microsoft.com/office/drawing/2014/main" id="{4C3C4C07-9C7D-4388-B224-43C41BABF1FC}"/>
              </a:ext>
            </a:extLst>
          </p:cNvPr>
          <p:cNvSpPr>
            <a:spLocks noChangeShapeType="1"/>
          </p:cNvSpPr>
          <p:nvPr/>
        </p:nvSpPr>
        <p:spPr bwMode="auto">
          <a:xfrm>
            <a:off x="5232401" y="3284539"/>
            <a:ext cx="2879725" cy="13684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22" name="Line 26">
            <a:extLst>
              <a:ext uri="{FF2B5EF4-FFF2-40B4-BE49-F238E27FC236}">
                <a16:creationId xmlns:a16="http://schemas.microsoft.com/office/drawing/2014/main" id="{394DE765-B154-4C5D-8814-C869EDD9C845}"/>
              </a:ext>
            </a:extLst>
          </p:cNvPr>
          <p:cNvSpPr>
            <a:spLocks noChangeShapeType="1"/>
          </p:cNvSpPr>
          <p:nvPr/>
        </p:nvSpPr>
        <p:spPr bwMode="auto">
          <a:xfrm flipV="1">
            <a:off x="5232400" y="3068638"/>
            <a:ext cx="3024188" cy="215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23" name="Text Box 27">
            <a:extLst>
              <a:ext uri="{FF2B5EF4-FFF2-40B4-BE49-F238E27FC236}">
                <a16:creationId xmlns:a16="http://schemas.microsoft.com/office/drawing/2014/main" id="{C0CFB08F-82AF-46E3-A56C-8575007700B4}"/>
              </a:ext>
            </a:extLst>
          </p:cNvPr>
          <p:cNvSpPr txBox="1">
            <a:spLocks noChangeArrowheads="1"/>
          </p:cNvSpPr>
          <p:nvPr/>
        </p:nvSpPr>
        <p:spPr bwMode="auto">
          <a:xfrm>
            <a:off x="8832850" y="3860801"/>
            <a:ext cx="539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0</a:t>
            </a:r>
            <a:r>
              <a:rPr lang="zh-CN" altLang="en-US"/>
              <a:t>级</a:t>
            </a:r>
          </a:p>
        </p:txBody>
      </p:sp>
      <p:sp>
        <p:nvSpPr>
          <p:cNvPr id="230424" name="Text Box 28">
            <a:extLst>
              <a:ext uri="{FF2B5EF4-FFF2-40B4-BE49-F238E27FC236}">
                <a16:creationId xmlns:a16="http://schemas.microsoft.com/office/drawing/2014/main" id="{DC4DE91B-26EB-4DFE-8CA2-EEB2A1674907}"/>
              </a:ext>
            </a:extLst>
          </p:cNvPr>
          <p:cNvSpPr txBox="1">
            <a:spLocks noChangeArrowheads="1"/>
          </p:cNvSpPr>
          <p:nvPr/>
        </p:nvSpPr>
        <p:spPr bwMode="auto">
          <a:xfrm>
            <a:off x="8328025" y="2924176"/>
            <a:ext cx="768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a:t>
            </a:r>
            <a:r>
              <a:rPr lang="en-US" altLang="zh-CN"/>
              <a:t>1</a:t>
            </a:r>
            <a:r>
              <a:rPr lang="zh-CN" altLang="en-US"/>
              <a:t>级</a:t>
            </a:r>
          </a:p>
        </p:txBody>
      </p:sp>
      <p:sp>
        <p:nvSpPr>
          <p:cNvPr id="230425" name="Text Box 29">
            <a:extLst>
              <a:ext uri="{FF2B5EF4-FFF2-40B4-BE49-F238E27FC236}">
                <a16:creationId xmlns:a16="http://schemas.microsoft.com/office/drawing/2014/main" id="{B60AF3A1-AD78-4572-A3E6-C888B3A866F7}"/>
              </a:ext>
            </a:extLst>
          </p:cNvPr>
          <p:cNvSpPr txBox="1">
            <a:spLocks noChangeArrowheads="1"/>
          </p:cNvSpPr>
          <p:nvPr/>
        </p:nvSpPr>
        <p:spPr bwMode="auto">
          <a:xfrm>
            <a:off x="8112125" y="4508501"/>
            <a:ext cx="539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a:t>
            </a:r>
            <a:r>
              <a:rPr lang="zh-CN" altLang="en-US"/>
              <a:t>级</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4">
            <a:extLst>
              <a:ext uri="{FF2B5EF4-FFF2-40B4-BE49-F238E27FC236}">
                <a16:creationId xmlns:a16="http://schemas.microsoft.com/office/drawing/2014/main" id="{C40A77CD-1021-4E6C-9097-C940850A6C86}"/>
              </a:ext>
            </a:extLst>
          </p:cNvPr>
          <p:cNvSpPr>
            <a:spLocks noGrp="1" noChangeArrowheads="1"/>
          </p:cNvSpPr>
          <p:nvPr>
            <p:ph type="title"/>
          </p:nvPr>
        </p:nvSpPr>
        <p:spPr/>
        <p:txBody>
          <a:bodyPr/>
          <a:lstStyle/>
          <a:p>
            <a:pPr eaLnBrk="1" hangingPunct="1"/>
            <a:r>
              <a:rPr lang="zh-CN" altLang="en-US"/>
              <a:t>单缝衍射缝宽的影响</a:t>
            </a:r>
          </a:p>
        </p:txBody>
      </p:sp>
      <p:graphicFrame>
        <p:nvGraphicFramePr>
          <p:cNvPr id="232451" name="Object 5">
            <a:extLst>
              <a:ext uri="{FF2B5EF4-FFF2-40B4-BE49-F238E27FC236}">
                <a16:creationId xmlns:a16="http://schemas.microsoft.com/office/drawing/2014/main" id="{EB4933EE-322E-46B7-ADB0-F2362CBC5905}"/>
              </a:ext>
            </a:extLst>
          </p:cNvPr>
          <p:cNvGraphicFramePr>
            <a:graphicFrameLocks noChangeAspect="1"/>
          </p:cNvGraphicFramePr>
          <p:nvPr/>
        </p:nvGraphicFramePr>
        <p:xfrm>
          <a:off x="4391026" y="1412876"/>
          <a:ext cx="6276975" cy="4341813"/>
        </p:xfrm>
        <a:graphic>
          <a:graphicData uri="http://schemas.openxmlformats.org/presentationml/2006/ole">
            <mc:AlternateContent xmlns:mc="http://schemas.openxmlformats.org/markup-compatibility/2006">
              <mc:Choice xmlns:v="urn:schemas-microsoft-com:vml" Requires="v">
                <p:oleObj spid="_x0000_s232489" name="Graph" r:id="rId3" imgW="4920691" imgH="3404006" progId="Origin50.Graph">
                  <p:embed/>
                </p:oleObj>
              </mc:Choice>
              <mc:Fallback>
                <p:oleObj name="Graph" r:id="rId3" imgW="4920691" imgH="3404006" progId="Origin50.Graph">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1026" y="1412876"/>
                        <a:ext cx="6276975" cy="434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2452" name="Line 6">
            <a:extLst>
              <a:ext uri="{FF2B5EF4-FFF2-40B4-BE49-F238E27FC236}">
                <a16:creationId xmlns:a16="http://schemas.microsoft.com/office/drawing/2014/main" id="{2191AB4C-54A9-42AB-86E5-59CA1EA9E2AF}"/>
              </a:ext>
            </a:extLst>
          </p:cNvPr>
          <p:cNvSpPr>
            <a:spLocks noChangeShapeType="1"/>
          </p:cNvSpPr>
          <p:nvPr/>
        </p:nvSpPr>
        <p:spPr bwMode="auto">
          <a:xfrm>
            <a:off x="1920876" y="3284538"/>
            <a:ext cx="2303463"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2453" name="Rectangle 7">
            <a:extLst>
              <a:ext uri="{FF2B5EF4-FFF2-40B4-BE49-F238E27FC236}">
                <a16:creationId xmlns:a16="http://schemas.microsoft.com/office/drawing/2014/main" id="{6705F301-A32B-4438-962F-95897F610778}"/>
              </a:ext>
            </a:extLst>
          </p:cNvPr>
          <p:cNvSpPr>
            <a:spLocks noChangeArrowheads="1"/>
          </p:cNvSpPr>
          <p:nvPr/>
        </p:nvSpPr>
        <p:spPr bwMode="auto">
          <a:xfrm>
            <a:off x="2497138" y="3211513"/>
            <a:ext cx="863600" cy="1444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2454" name="Line 8">
            <a:extLst>
              <a:ext uri="{FF2B5EF4-FFF2-40B4-BE49-F238E27FC236}">
                <a16:creationId xmlns:a16="http://schemas.microsoft.com/office/drawing/2014/main" id="{D3540699-A837-4F05-A40E-115627598FD7}"/>
              </a:ext>
            </a:extLst>
          </p:cNvPr>
          <p:cNvSpPr>
            <a:spLocks noChangeShapeType="1"/>
          </p:cNvSpPr>
          <p:nvPr/>
        </p:nvSpPr>
        <p:spPr bwMode="auto">
          <a:xfrm flipV="1">
            <a:off x="2640013" y="3429001"/>
            <a:ext cx="0" cy="1800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2455" name="Line 9">
            <a:extLst>
              <a:ext uri="{FF2B5EF4-FFF2-40B4-BE49-F238E27FC236}">
                <a16:creationId xmlns:a16="http://schemas.microsoft.com/office/drawing/2014/main" id="{6209DAE6-8CDB-490C-B496-F615A1BDA00F}"/>
              </a:ext>
            </a:extLst>
          </p:cNvPr>
          <p:cNvSpPr>
            <a:spLocks noChangeShapeType="1"/>
          </p:cNvSpPr>
          <p:nvPr/>
        </p:nvSpPr>
        <p:spPr bwMode="auto">
          <a:xfrm flipV="1">
            <a:off x="2855913" y="3429001"/>
            <a:ext cx="0" cy="1800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2456" name="Line 10">
            <a:extLst>
              <a:ext uri="{FF2B5EF4-FFF2-40B4-BE49-F238E27FC236}">
                <a16:creationId xmlns:a16="http://schemas.microsoft.com/office/drawing/2014/main" id="{44CE0870-1C96-44B9-A8FB-80A9F39624F2}"/>
              </a:ext>
            </a:extLst>
          </p:cNvPr>
          <p:cNvSpPr>
            <a:spLocks noChangeShapeType="1"/>
          </p:cNvSpPr>
          <p:nvPr/>
        </p:nvSpPr>
        <p:spPr bwMode="auto">
          <a:xfrm flipV="1">
            <a:off x="2208213" y="3429001"/>
            <a:ext cx="0" cy="1800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2457" name="Line 11">
            <a:extLst>
              <a:ext uri="{FF2B5EF4-FFF2-40B4-BE49-F238E27FC236}">
                <a16:creationId xmlns:a16="http://schemas.microsoft.com/office/drawing/2014/main" id="{D193866B-7236-49CF-81E6-EC9881B7599F}"/>
              </a:ext>
            </a:extLst>
          </p:cNvPr>
          <p:cNvSpPr>
            <a:spLocks noChangeShapeType="1"/>
          </p:cNvSpPr>
          <p:nvPr/>
        </p:nvSpPr>
        <p:spPr bwMode="auto">
          <a:xfrm flipV="1">
            <a:off x="2424113" y="3429001"/>
            <a:ext cx="0" cy="1800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2458" name="Line 12">
            <a:extLst>
              <a:ext uri="{FF2B5EF4-FFF2-40B4-BE49-F238E27FC236}">
                <a16:creationId xmlns:a16="http://schemas.microsoft.com/office/drawing/2014/main" id="{240D65BE-7F7C-42C6-A2B5-31C1E4E365E9}"/>
              </a:ext>
            </a:extLst>
          </p:cNvPr>
          <p:cNvSpPr>
            <a:spLocks noChangeShapeType="1"/>
          </p:cNvSpPr>
          <p:nvPr/>
        </p:nvSpPr>
        <p:spPr bwMode="auto">
          <a:xfrm flipV="1">
            <a:off x="3503613" y="3429001"/>
            <a:ext cx="0" cy="1800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2459" name="Line 13">
            <a:extLst>
              <a:ext uri="{FF2B5EF4-FFF2-40B4-BE49-F238E27FC236}">
                <a16:creationId xmlns:a16="http://schemas.microsoft.com/office/drawing/2014/main" id="{8AAF809B-7962-443E-B134-C523A084B351}"/>
              </a:ext>
            </a:extLst>
          </p:cNvPr>
          <p:cNvSpPr>
            <a:spLocks noChangeShapeType="1"/>
          </p:cNvSpPr>
          <p:nvPr/>
        </p:nvSpPr>
        <p:spPr bwMode="auto">
          <a:xfrm flipV="1">
            <a:off x="3719513" y="3429001"/>
            <a:ext cx="0" cy="1800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2460" name="Line 14">
            <a:extLst>
              <a:ext uri="{FF2B5EF4-FFF2-40B4-BE49-F238E27FC236}">
                <a16:creationId xmlns:a16="http://schemas.microsoft.com/office/drawing/2014/main" id="{03183C60-7FB9-47B2-A6E6-44722AF7D361}"/>
              </a:ext>
            </a:extLst>
          </p:cNvPr>
          <p:cNvSpPr>
            <a:spLocks noChangeShapeType="1"/>
          </p:cNvSpPr>
          <p:nvPr/>
        </p:nvSpPr>
        <p:spPr bwMode="auto">
          <a:xfrm flipV="1">
            <a:off x="3071813" y="3429001"/>
            <a:ext cx="0" cy="1800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2461" name="Line 15">
            <a:extLst>
              <a:ext uri="{FF2B5EF4-FFF2-40B4-BE49-F238E27FC236}">
                <a16:creationId xmlns:a16="http://schemas.microsoft.com/office/drawing/2014/main" id="{DB4569E2-B3B5-4E7B-840B-A5E9494F8B42}"/>
              </a:ext>
            </a:extLst>
          </p:cNvPr>
          <p:cNvSpPr>
            <a:spLocks noChangeShapeType="1"/>
          </p:cNvSpPr>
          <p:nvPr/>
        </p:nvSpPr>
        <p:spPr bwMode="auto">
          <a:xfrm flipV="1">
            <a:off x="3287713" y="3429001"/>
            <a:ext cx="0" cy="1800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2462" name="Line 16">
            <a:extLst>
              <a:ext uri="{FF2B5EF4-FFF2-40B4-BE49-F238E27FC236}">
                <a16:creationId xmlns:a16="http://schemas.microsoft.com/office/drawing/2014/main" id="{E305CC8A-BBEF-48B5-82B8-47209D20D5AE}"/>
              </a:ext>
            </a:extLst>
          </p:cNvPr>
          <p:cNvSpPr>
            <a:spLocks noChangeShapeType="1"/>
          </p:cNvSpPr>
          <p:nvPr/>
        </p:nvSpPr>
        <p:spPr bwMode="auto">
          <a:xfrm flipV="1">
            <a:off x="3073400" y="1412876"/>
            <a:ext cx="0" cy="18716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2463" name="Line 17">
            <a:extLst>
              <a:ext uri="{FF2B5EF4-FFF2-40B4-BE49-F238E27FC236}">
                <a16:creationId xmlns:a16="http://schemas.microsoft.com/office/drawing/2014/main" id="{FC998E5D-9D27-478C-BF71-5CFB905603A5}"/>
              </a:ext>
            </a:extLst>
          </p:cNvPr>
          <p:cNvSpPr>
            <a:spLocks noChangeShapeType="1"/>
          </p:cNvSpPr>
          <p:nvPr/>
        </p:nvSpPr>
        <p:spPr bwMode="auto">
          <a:xfrm flipV="1">
            <a:off x="3289300" y="1412876"/>
            <a:ext cx="0" cy="18716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2464" name="Line 18">
            <a:extLst>
              <a:ext uri="{FF2B5EF4-FFF2-40B4-BE49-F238E27FC236}">
                <a16:creationId xmlns:a16="http://schemas.microsoft.com/office/drawing/2014/main" id="{B1AFEE4E-1364-4A44-BD6D-D7BE23CD0171}"/>
              </a:ext>
            </a:extLst>
          </p:cNvPr>
          <p:cNvSpPr>
            <a:spLocks noChangeShapeType="1"/>
          </p:cNvSpPr>
          <p:nvPr/>
        </p:nvSpPr>
        <p:spPr bwMode="auto">
          <a:xfrm flipV="1">
            <a:off x="2857500" y="1412876"/>
            <a:ext cx="0" cy="18716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2465" name="Line 19">
            <a:extLst>
              <a:ext uri="{FF2B5EF4-FFF2-40B4-BE49-F238E27FC236}">
                <a16:creationId xmlns:a16="http://schemas.microsoft.com/office/drawing/2014/main" id="{D6CEC6B7-3A85-4DBC-B052-3AE4421FAF0F}"/>
              </a:ext>
            </a:extLst>
          </p:cNvPr>
          <p:cNvSpPr>
            <a:spLocks noChangeShapeType="1"/>
          </p:cNvSpPr>
          <p:nvPr/>
        </p:nvSpPr>
        <p:spPr bwMode="auto">
          <a:xfrm flipV="1">
            <a:off x="2640013" y="1412876"/>
            <a:ext cx="0" cy="18716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2466" name="Line 20">
            <a:extLst>
              <a:ext uri="{FF2B5EF4-FFF2-40B4-BE49-F238E27FC236}">
                <a16:creationId xmlns:a16="http://schemas.microsoft.com/office/drawing/2014/main" id="{91DD720D-E7C1-464A-99AE-678A1E778D98}"/>
              </a:ext>
            </a:extLst>
          </p:cNvPr>
          <p:cNvSpPr>
            <a:spLocks noChangeShapeType="1"/>
          </p:cNvSpPr>
          <p:nvPr/>
        </p:nvSpPr>
        <p:spPr bwMode="auto">
          <a:xfrm flipH="1" flipV="1">
            <a:off x="2136775" y="1484314"/>
            <a:ext cx="503238" cy="1800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2467" name="Line 21">
            <a:extLst>
              <a:ext uri="{FF2B5EF4-FFF2-40B4-BE49-F238E27FC236}">
                <a16:creationId xmlns:a16="http://schemas.microsoft.com/office/drawing/2014/main" id="{5F839BC5-24E4-44F6-B7D3-FF6396F676E3}"/>
              </a:ext>
            </a:extLst>
          </p:cNvPr>
          <p:cNvSpPr>
            <a:spLocks noChangeShapeType="1"/>
          </p:cNvSpPr>
          <p:nvPr/>
        </p:nvSpPr>
        <p:spPr bwMode="auto">
          <a:xfrm flipV="1">
            <a:off x="3289300" y="1484314"/>
            <a:ext cx="503238" cy="1800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4">
            <a:extLst>
              <a:ext uri="{FF2B5EF4-FFF2-40B4-BE49-F238E27FC236}">
                <a16:creationId xmlns:a16="http://schemas.microsoft.com/office/drawing/2014/main" id="{978BA1BC-E26C-4FEF-B681-D5D56215A401}"/>
              </a:ext>
            </a:extLst>
          </p:cNvPr>
          <p:cNvSpPr>
            <a:spLocks noGrp="1" noChangeArrowheads="1"/>
          </p:cNvSpPr>
          <p:nvPr>
            <p:ph type="title"/>
          </p:nvPr>
        </p:nvSpPr>
        <p:spPr/>
        <p:txBody>
          <a:bodyPr/>
          <a:lstStyle/>
          <a:p>
            <a:pPr eaLnBrk="1" hangingPunct="1"/>
            <a:r>
              <a:rPr lang="zh-CN" altLang="en-US"/>
              <a:t>缝宽小于波长</a:t>
            </a:r>
          </a:p>
        </p:txBody>
      </p:sp>
      <p:graphicFrame>
        <p:nvGraphicFramePr>
          <p:cNvPr id="233475" name="Object 5">
            <a:extLst>
              <a:ext uri="{FF2B5EF4-FFF2-40B4-BE49-F238E27FC236}">
                <a16:creationId xmlns:a16="http://schemas.microsoft.com/office/drawing/2014/main" id="{665A6234-DFEC-4990-B771-B690533213E3}"/>
              </a:ext>
            </a:extLst>
          </p:cNvPr>
          <p:cNvGraphicFramePr>
            <a:graphicFrameLocks noChangeAspect="1"/>
          </p:cNvGraphicFramePr>
          <p:nvPr/>
        </p:nvGraphicFramePr>
        <p:xfrm>
          <a:off x="4108450" y="1125538"/>
          <a:ext cx="6559550" cy="4940300"/>
        </p:xfrm>
        <a:graphic>
          <a:graphicData uri="http://schemas.openxmlformats.org/presentationml/2006/ole">
            <mc:AlternateContent xmlns:mc="http://schemas.openxmlformats.org/markup-compatibility/2006">
              <mc:Choice xmlns:v="urn:schemas-microsoft-com:vml" Requires="v">
                <p:oleObj spid="_x0000_s233513" name="Graph" r:id="rId3" imgW="3975811" imgH="2994355" progId="Origin50.Graph">
                  <p:embed/>
                </p:oleObj>
              </mc:Choice>
              <mc:Fallback>
                <p:oleObj name="Graph" r:id="rId3" imgW="3975811" imgH="2994355" progId="Origin50.Graph">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8450" y="1125538"/>
                        <a:ext cx="6559550" cy="494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3476" name="Line 6">
            <a:extLst>
              <a:ext uri="{FF2B5EF4-FFF2-40B4-BE49-F238E27FC236}">
                <a16:creationId xmlns:a16="http://schemas.microsoft.com/office/drawing/2014/main" id="{0BEDE4CB-823C-435E-B434-8B6756F5D1D6}"/>
              </a:ext>
            </a:extLst>
          </p:cNvPr>
          <p:cNvSpPr>
            <a:spLocks noChangeShapeType="1"/>
          </p:cNvSpPr>
          <p:nvPr/>
        </p:nvSpPr>
        <p:spPr bwMode="auto">
          <a:xfrm>
            <a:off x="1920876" y="3500438"/>
            <a:ext cx="2303463"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3477" name="Rectangle 7">
            <a:extLst>
              <a:ext uri="{FF2B5EF4-FFF2-40B4-BE49-F238E27FC236}">
                <a16:creationId xmlns:a16="http://schemas.microsoft.com/office/drawing/2014/main" id="{3C6541D5-50CD-40DC-99C7-E3BCE1F0E767}"/>
              </a:ext>
            </a:extLst>
          </p:cNvPr>
          <p:cNvSpPr>
            <a:spLocks noChangeArrowheads="1"/>
          </p:cNvSpPr>
          <p:nvPr/>
        </p:nvSpPr>
        <p:spPr bwMode="auto">
          <a:xfrm>
            <a:off x="2497138" y="3427413"/>
            <a:ext cx="863600" cy="1444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3478" name="Line 8">
            <a:extLst>
              <a:ext uri="{FF2B5EF4-FFF2-40B4-BE49-F238E27FC236}">
                <a16:creationId xmlns:a16="http://schemas.microsoft.com/office/drawing/2014/main" id="{07ECCA2E-66B8-4904-AC7B-1DE5DBDBB0A9}"/>
              </a:ext>
            </a:extLst>
          </p:cNvPr>
          <p:cNvSpPr>
            <a:spLocks noChangeShapeType="1"/>
          </p:cNvSpPr>
          <p:nvPr/>
        </p:nvSpPr>
        <p:spPr bwMode="auto">
          <a:xfrm flipV="1">
            <a:off x="2640013" y="3644901"/>
            <a:ext cx="0" cy="1800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3479" name="Line 9">
            <a:extLst>
              <a:ext uri="{FF2B5EF4-FFF2-40B4-BE49-F238E27FC236}">
                <a16:creationId xmlns:a16="http://schemas.microsoft.com/office/drawing/2014/main" id="{19B5FE6B-9787-45E4-8A1E-8F11FF507AC7}"/>
              </a:ext>
            </a:extLst>
          </p:cNvPr>
          <p:cNvSpPr>
            <a:spLocks noChangeShapeType="1"/>
          </p:cNvSpPr>
          <p:nvPr/>
        </p:nvSpPr>
        <p:spPr bwMode="auto">
          <a:xfrm flipV="1">
            <a:off x="2855913" y="3644901"/>
            <a:ext cx="0" cy="1800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3480" name="Line 10">
            <a:extLst>
              <a:ext uri="{FF2B5EF4-FFF2-40B4-BE49-F238E27FC236}">
                <a16:creationId xmlns:a16="http://schemas.microsoft.com/office/drawing/2014/main" id="{2CD49B11-307B-4806-B2BF-13D1508F80C5}"/>
              </a:ext>
            </a:extLst>
          </p:cNvPr>
          <p:cNvSpPr>
            <a:spLocks noChangeShapeType="1"/>
          </p:cNvSpPr>
          <p:nvPr/>
        </p:nvSpPr>
        <p:spPr bwMode="auto">
          <a:xfrm flipV="1">
            <a:off x="2208213" y="3644901"/>
            <a:ext cx="0" cy="1800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3481" name="Line 11">
            <a:extLst>
              <a:ext uri="{FF2B5EF4-FFF2-40B4-BE49-F238E27FC236}">
                <a16:creationId xmlns:a16="http://schemas.microsoft.com/office/drawing/2014/main" id="{49606768-5BC0-45D4-803C-91B5D101FF74}"/>
              </a:ext>
            </a:extLst>
          </p:cNvPr>
          <p:cNvSpPr>
            <a:spLocks noChangeShapeType="1"/>
          </p:cNvSpPr>
          <p:nvPr/>
        </p:nvSpPr>
        <p:spPr bwMode="auto">
          <a:xfrm flipV="1">
            <a:off x="2424113" y="3644901"/>
            <a:ext cx="0" cy="1800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3482" name="Line 12">
            <a:extLst>
              <a:ext uri="{FF2B5EF4-FFF2-40B4-BE49-F238E27FC236}">
                <a16:creationId xmlns:a16="http://schemas.microsoft.com/office/drawing/2014/main" id="{69BA9622-ECB1-470F-9B37-E2BA3913E5E2}"/>
              </a:ext>
            </a:extLst>
          </p:cNvPr>
          <p:cNvSpPr>
            <a:spLocks noChangeShapeType="1"/>
          </p:cNvSpPr>
          <p:nvPr/>
        </p:nvSpPr>
        <p:spPr bwMode="auto">
          <a:xfrm flipV="1">
            <a:off x="3503613" y="3644901"/>
            <a:ext cx="0" cy="1800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3483" name="Line 13">
            <a:extLst>
              <a:ext uri="{FF2B5EF4-FFF2-40B4-BE49-F238E27FC236}">
                <a16:creationId xmlns:a16="http://schemas.microsoft.com/office/drawing/2014/main" id="{D518B878-449A-4FEA-B55F-3944CBC5B73E}"/>
              </a:ext>
            </a:extLst>
          </p:cNvPr>
          <p:cNvSpPr>
            <a:spLocks noChangeShapeType="1"/>
          </p:cNvSpPr>
          <p:nvPr/>
        </p:nvSpPr>
        <p:spPr bwMode="auto">
          <a:xfrm flipV="1">
            <a:off x="3719513" y="3644901"/>
            <a:ext cx="0" cy="1800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3484" name="Line 14">
            <a:extLst>
              <a:ext uri="{FF2B5EF4-FFF2-40B4-BE49-F238E27FC236}">
                <a16:creationId xmlns:a16="http://schemas.microsoft.com/office/drawing/2014/main" id="{C76D23AC-1712-4934-A91D-8B96B661E1F4}"/>
              </a:ext>
            </a:extLst>
          </p:cNvPr>
          <p:cNvSpPr>
            <a:spLocks noChangeShapeType="1"/>
          </p:cNvSpPr>
          <p:nvPr/>
        </p:nvSpPr>
        <p:spPr bwMode="auto">
          <a:xfrm flipV="1">
            <a:off x="3071813" y="3644901"/>
            <a:ext cx="0" cy="1800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3485" name="Line 15">
            <a:extLst>
              <a:ext uri="{FF2B5EF4-FFF2-40B4-BE49-F238E27FC236}">
                <a16:creationId xmlns:a16="http://schemas.microsoft.com/office/drawing/2014/main" id="{C049BE2D-4513-41D0-A4B1-2D8DE15A7AC7}"/>
              </a:ext>
            </a:extLst>
          </p:cNvPr>
          <p:cNvSpPr>
            <a:spLocks noChangeShapeType="1"/>
          </p:cNvSpPr>
          <p:nvPr/>
        </p:nvSpPr>
        <p:spPr bwMode="auto">
          <a:xfrm flipV="1">
            <a:off x="3287713" y="3644901"/>
            <a:ext cx="0" cy="1800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3486" name="Line 16">
            <a:extLst>
              <a:ext uri="{FF2B5EF4-FFF2-40B4-BE49-F238E27FC236}">
                <a16:creationId xmlns:a16="http://schemas.microsoft.com/office/drawing/2014/main" id="{D39FE8EA-23D5-4B96-AF3B-9EECE83FCA16}"/>
              </a:ext>
            </a:extLst>
          </p:cNvPr>
          <p:cNvSpPr>
            <a:spLocks noChangeShapeType="1"/>
          </p:cNvSpPr>
          <p:nvPr/>
        </p:nvSpPr>
        <p:spPr bwMode="auto">
          <a:xfrm flipV="1">
            <a:off x="3073400" y="1628776"/>
            <a:ext cx="0" cy="18716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3487" name="Line 17">
            <a:extLst>
              <a:ext uri="{FF2B5EF4-FFF2-40B4-BE49-F238E27FC236}">
                <a16:creationId xmlns:a16="http://schemas.microsoft.com/office/drawing/2014/main" id="{F0886632-A75C-4208-831E-C74A6AD1908B}"/>
              </a:ext>
            </a:extLst>
          </p:cNvPr>
          <p:cNvSpPr>
            <a:spLocks noChangeShapeType="1"/>
          </p:cNvSpPr>
          <p:nvPr/>
        </p:nvSpPr>
        <p:spPr bwMode="auto">
          <a:xfrm flipV="1">
            <a:off x="3289300" y="1628776"/>
            <a:ext cx="0" cy="18716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3488" name="Line 18">
            <a:extLst>
              <a:ext uri="{FF2B5EF4-FFF2-40B4-BE49-F238E27FC236}">
                <a16:creationId xmlns:a16="http://schemas.microsoft.com/office/drawing/2014/main" id="{F5147C12-791D-4014-8FE7-7A7A177584F6}"/>
              </a:ext>
            </a:extLst>
          </p:cNvPr>
          <p:cNvSpPr>
            <a:spLocks noChangeShapeType="1"/>
          </p:cNvSpPr>
          <p:nvPr/>
        </p:nvSpPr>
        <p:spPr bwMode="auto">
          <a:xfrm flipV="1">
            <a:off x="2857500" y="1628776"/>
            <a:ext cx="0" cy="18716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3489" name="Line 19">
            <a:extLst>
              <a:ext uri="{FF2B5EF4-FFF2-40B4-BE49-F238E27FC236}">
                <a16:creationId xmlns:a16="http://schemas.microsoft.com/office/drawing/2014/main" id="{28B883A2-E41C-40BE-8135-5EB05109900D}"/>
              </a:ext>
            </a:extLst>
          </p:cNvPr>
          <p:cNvSpPr>
            <a:spLocks noChangeShapeType="1"/>
          </p:cNvSpPr>
          <p:nvPr/>
        </p:nvSpPr>
        <p:spPr bwMode="auto">
          <a:xfrm flipV="1">
            <a:off x="2640013" y="1628776"/>
            <a:ext cx="0" cy="18716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3490" name="Line 20">
            <a:extLst>
              <a:ext uri="{FF2B5EF4-FFF2-40B4-BE49-F238E27FC236}">
                <a16:creationId xmlns:a16="http://schemas.microsoft.com/office/drawing/2014/main" id="{442FBA35-B9AC-4FEA-A2A2-84879E2AB8AC}"/>
              </a:ext>
            </a:extLst>
          </p:cNvPr>
          <p:cNvSpPr>
            <a:spLocks noChangeShapeType="1"/>
          </p:cNvSpPr>
          <p:nvPr/>
        </p:nvSpPr>
        <p:spPr bwMode="auto">
          <a:xfrm flipH="1" flipV="1">
            <a:off x="2136775" y="1700214"/>
            <a:ext cx="503238" cy="1800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3491" name="Line 21">
            <a:extLst>
              <a:ext uri="{FF2B5EF4-FFF2-40B4-BE49-F238E27FC236}">
                <a16:creationId xmlns:a16="http://schemas.microsoft.com/office/drawing/2014/main" id="{1217300C-76B9-49CB-A9DB-61C4AEBC4661}"/>
              </a:ext>
            </a:extLst>
          </p:cNvPr>
          <p:cNvSpPr>
            <a:spLocks noChangeShapeType="1"/>
          </p:cNvSpPr>
          <p:nvPr/>
        </p:nvSpPr>
        <p:spPr bwMode="auto">
          <a:xfrm flipV="1">
            <a:off x="3289300" y="1700214"/>
            <a:ext cx="503238" cy="1800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4">
            <a:extLst>
              <a:ext uri="{FF2B5EF4-FFF2-40B4-BE49-F238E27FC236}">
                <a16:creationId xmlns:a16="http://schemas.microsoft.com/office/drawing/2014/main" id="{C1E8815E-9BEE-4334-8B95-F8DBC6508BD1}"/>
              </a:ext>
            </a:extLst>
          </p:cNvPr>
          <p:cNvSpPr>
            <a:spLocks noGrp="1" noChangeArrowheads="1"/>
          </p:cNvSpPr>
          <p:nvPr>
            <p:ph type="title"/>
          </p:nvPr>
        </p:nvSpPr>
        <p:spPr/>
        <p:txBody>
          <a:bodyPr/>
          <a:lstStyle/>
          <a:p>
            <a:pPr eaLnBrk="1" hangingPunct="1"/>
            <a:r>
              <a:rPr lang="zh-CN" altLang="en-US"/>
              <a:t>两种极限趋势</a:t>
            </a:r>
          </a:p>
        </p:txBody>
      </p:sp>
      <p:graphicFrame>
        <p:nvGraphicFramePr>
          <p:cNvPr id="234499" name="Object 5">
            <a:extLst>
              <a:ext uri="{FF2B5EF4-FFF2-40B4-BE49-F238E27FC236}">
                <a16:creationId xmlns:a16="http://schemas.microsoft.com/office/drawing/2014/main" id="{9F15C14C-0198-42E1-876E-8F1AC9AA178E}"/>
              </a:ext>
            </a:extLst>
          </p:cNvPr>
          <p:cNvGraphicFramePr>
            <a:graphicFrameLocks noChangeAspect="1"/>
          </p:cNvGraphicFramePr>
          <p:nvPr/>
        </p:nvGraphicFramePr>
        <p:xfrm>
          <a:off x="5688013" y="1268414"/>
          <a:ext cx="4368800" cy="3463925"/>
        </p:xfrm>
        <a:graphic>
          <a:graphicData uri="http://schemas.openxmlformats.org/presentationml/2006/ole">
            <mc:AlternateContent xmlns:mc="http://schemas.openxmlformats.org/markup-compatibility/2006">
              <mc:Choice xmlns:v="urn:schemas-microsoft-com:vml" Requires="v">
                <p:oleObj spid="_x0000_s234545" name="Graph" r:id="rId3" imgW="4368394" imgH="3464966" progId="Origin50.Graph">
                  <p:embed/>
                </p:oleObj>
              </mc:Choice>
              <mc:Fallback>
                <p:oleObj name="Graph" r:id="rId3" imgW="4368394" imgH="3464966" progId="Origin50.Graph">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8013" y="1268414"/>
                        <a:ext cx="4368800" cy="346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4500" name="Object 6">
            <a:extLst>
              <a:ext uri="{FF2B5EF4-FFF2-40B4-BE49-F238E27FC236}">
                <a16:creationId xmlns:a16="http://schemas.microsoft.com/office/drawing/2014/main" id="{F1B86249-AD89-4521-ABF8-2C0452898EE8}"/>
              </a:ext>
            </a:extLst>
          </p:cNvPr>
          <p:cNvGraphicFramePr>
            <a:graphicFrameLocks noChangeAspect="1"/>
          </p:cNvGraphicFramePr>
          <p:nvPr/>
        </p:nvGraphicFramePr>
        <p:xfrm>
          <a:off x="1846263" y="1484314"/>
          <a:ext cx="4248150" cy="3260725"/>
        </p:xfrm>
        <a:graphic>
          <a:graphicData uri="http://schemas.openxmlformats.org/presentationml/2006/ole">
            <mc:AlternateContent xmlns:mc="http://schemas.openxmlformats.org/markup-compatibility/2006">
              <mc:Choice xmlns:v="urn:schemas-microsoft-com:vml" Requires="v">
                <p:oleObj spid="_x0000_s234546" name="Graph" r:id="rId5" imgW="4247693" imgH="3260141" progId="Origin50.Graph">
                  <p:embed/>
                </p:oleObj>
              </mc:Choice>
              <mc:Fallback>
                <p:oleObj name="Graph" r:id="rId5" imgW="4247693" imgH="3260141" progId="Origin50.Graph">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6263" y="1484314"/>
                        <a:ext cx="4248150" cy="326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4501" name="Text Box 7">
            <a:extLst>
              <a:ext uri="{FF2B5EF4-FFF2-40B4-BE49-F238E27FC236}">
                <a16:creationId xmlns:a16="http://schemas.microsoft.com/office/drawing/2014/main" id="{CF37633B-6851-40C5-9ED3-D2DBB251183F}"/>
              </a:ext>
            </a:extLst>
          </p:cNvPr>
          <p:cNvSpPr txBox="1">
            <a:spLocks noChangeArrowheads="1"/>
          </p:cNvSpPr>
          <p:nvPr/>
        </p:nvSpPr>
        <p:spPr bwMode="auto">
          <a:xfrm>
            <a:off x="3041650" y="4619625"/>
            <a:ext cx="26225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t>缝宽越大</a:t>
            </a:r>
          </a:p>
          <a:p>
            <a:pPr eaLnBrk="1" hangingPunct="1"/>
            <a:r>
              <a:rPr lang="zh-CN" altLang="en-US" sz="3200"/>
              <a:t>衍射越不明显</a:t>
            </a:r>
          </a:p>
        </p:txBody>
      </p:sp>
      <p:sp>
        <p:nvSpPr>
          <p:cNvPr id="234502" name="Text Box 8">
            <a:extLst>
              <a:ext uri="{FF2B5EF4-FFF2-40B4-BE49-F238E27FC236}">
                <a16:creationId xmlns:a16="http://schemas.microsoft.com/office/drawing/2014/main" id="{0F98F001-2AE1-45A6-A44E-3EAD69A77E4A}"/>
              </a:ext>
            </a:extLst>
          </p:cNvPr>
          <p:cNvSpPr txBox="1">
            <a:spLocks noChangeArrowheads="1"/>
          </p:cNvSpPr>
          <p:nvPr/>
        </p:nvSpPr>
        <p:spPr bwMode="auto">
          <a:xfrm>
            <a:off x="6975475" y="4594225"/>
            <a:ext cx="22161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t>缝宽越小</a:t>
            </a:r>
          </a:p>
          <a:p>
            <a:pPr eaLnBrk="1" hangingPunct="1"/>
            <a:r>
              <a:rPr lang="zh-CN" altLang="en-US" sz="3200"/>
              <a:t>衍射越强烈</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a:extLst>
              <a:ext uri="{FF2B5EF4-FFF2-40B4-BE49-F238E27FC236}">
                <a16:creationId xmlns:a16="http://schemas.microsoft.com/office/drawing/2014/main" id="{E568F5E3-E2B7-43C6-B4BF-875B6A1D31F5}"/>
              </a:ext>
            </a:extLst>
          </p:cNvPr>
          <p:cNvSpPr>
            <a:spLocks noGrp="1" noChangeArrowheads="1"/>
          </p:cNvSpPr>
          <p:nvPr>
            <p:ph type="title"/>
          </p:nvPr>
        </p:nvSpPr>
        <p:spPr/>
        <p:txBody>
          <a:bodyPr/>
          <a:lstStyle/>
          <a:p>
            <a:pPr eaLnBrk="1" hangingPunct="1"/>
            <a:r>
              <a:rPr lang="zh-CN" altLang="en-US"/>
              <a:t>衍射是传播过程的基本特征</a:t>
            </a:r>
          </a:p>
        </p:txBody>
      </p:sp>
      <p:sp>
        <p:nvSpPr>
          <p:cNvPr id="165891" name="Rectangle 3">
            <a:extLst>
              <a:ext uri="{FF2B5EF4-FFF2-40B4-BE49-F238E27FC236}">
                <a16:creationId xmlns:a16="http://schemas.microsoft.com/office/drawing/2014/main" id="{479B0602-590B-4E5B-9E68-396CCB5CB712}"/>
              </a:ext>
            </a:extLst>
          </p:cNvPr>
          <p:cNvSpPr>
            <a:spLocks noGrp="1" noChangeArrowheads="1"/>
          </p:cNvSpPr>
          <p:nvPr>
            <p:ph idx="1"/>
          </p:nvPr>
        </p:nvSpPr>
        <p:spPr/>
        <p:txBody>
          <a:bodyPr/>
          <a:lstStyle/>
          <a:p>
            <a:pPr eaLnBrk="1" hangingPunct="1"/>
            <a:r>
              <a:rPr lang="zh-CN" altLang="en-US"/>
              <a:t>如果有衍射屏，即衍射障碍物，则衍射现象必然出现。</a:t>
            </a:r>
          </a:p>
          <a:p>
            <a:pPr eaLnBrk="1" hangingPunct="1"/>
            <a:r>
              <a:rPr lang="zh-CN" altLang="en-US"/>
              <a:t>以单缝衍射为例进行分析。</a:t>
            </a:r>
          </a:p>
          <a:p>
            <a:pPr eaLnBrk="1" hangingPunct="1"/>
            <a:r>
              <a:rPr lang="zh-CN" altLang="en-US"/>
              <a:t>衍射能量大部分集中于</a:t>
            </a:r>
            <a:r>
              <a:rPr lang="en-US" altLang="zh-CN">
                <a:latin typeface="楷体_GB2312" pitchFamily="1" charset="-122"/>
                <a:ea typeface="楷体_GB2312" pitchFamily="1" charset="-122"/>
              </a:rPr>
              <a:t>0</a:t>
            </a:r>
            <a:r>
              <a:rPr lang="zh-CN" altLang="en-US"/>
              <a:t>级。</a:t>
            </a:r>
          </a:p>
          <a:p>
            <a:pPr eaLnBrk="1" hangingPunct="1"/>
            <a:r>
              <a:rPr lang="zh-CN" altLang="en-US"/>
              <a:t>存在</a:t>
            </a:r>
            <a:r>
              <a:rPr lang="zh-CN" altLang="en-US" b="1">
                <a:ea typeface="楷体_GB2312" pitchFamily="1" charset="-122"/>
              </a:rPr>
              <a:t>衍射反比关系</a:t>
            </a:r>
            <a:r>
              <a:rPr lang="zh-CN" altLang="en-US"/>
              <a:t>，即</a:t>
            </a:r>
            <a:r>
              <a:rPr lang="en-US" altLang="zh-CN">
                <a:latin typeface="Times New Roman" panose="02020603050405020304" pitchFamily="18" charset="0"/>
                <a:ea typeface="楷体_GB2312" pitchFamily="1" charset="-122"/>
              </a:rPr>
              <a:t>0</a:t>
            </a:r>
            <a:r>
              <a:rPr lang="zh-CN" altLang="en-US"/>
              <a:t>级斑的空间（半）</a:t>
            </a:r>
            <a:r>
              <a:rPr lang="zh-CN" altLang="en-US" b="1">
                <a:ea typeface="楷体_GB2312" pitchFamily="1" charset="-122"/>
              </a:rPr>
              <a:t>角宽度</a:t>
            </a:r>
            <a:r>
              <a:rPr lang="zh-CN" altLang="en-US"/>
              <a:t>与</a:t>
            </a:r>
            <a:r>
              <a:rPr lang="zh-CN" altLang="en-US" b="1">
                <a:ea typeface="楷体_GB2312" pitchFamily="1" charset="-122"/>
              </a:rPr>
              <a:t>缝宽</a:t>
            </a:r>
            <a:r>
              <a:rPr lang="zh-CN" altLang="en-US"/>
              <a:t>成反比。</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Effect transition="in" filter="blinds(horizontal)">
                                      <p:cBhvr>
                                        <p:cTn id="7" dur="500"/>
                                        <p:tgtEl>
                                          <p:spTgt spid="165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5891">
                                            <p:txEl>
                                              <p:pRg st="1" end="1"/>
                                            </p:txEl>
                                          </p:spTgt>
                                        </p:tgtEl>
                                        <p:attrNameLst>
                                          <p:attrName>style.visibility</p:attrName>
                                        </p:attrNameLst>
                                      </p:cBhvr>
                                      <p:to>
                                        <p:strVal val="visible"/>
                                      </p:to>
                                    </p:set>
                                    <p:animEffect transition="in" filter="blinds(horizontal)">
                                      <p:cBhvr>
                                        <p:cTn id="12" dur="500"/>
                                        <p:tgtEl>
                                          <p:spTgt spid="1658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5891">
                                            <p:txEl>
                                              <p:pRg st="2" end="2"/>
                                            </p:txEl>
                                          </p:spTgt>
                                        </p:tgtEl>
                                        <p:attrNameLst>
                                          <p:attrName>style.visibility</p:attrName>
                                        </p:attrNameLst>
                                      </p:cBhvr>
                                      <p:to>
                                        <p:strVal val="visible"/>
                                      </p:to>
                                    </p:set>
                                    <p:animEffect transition="in" filter="blinds(horizontal)">
                                      <p:cBhvr>
                                        <p:cTn id="17" dur="500"/>
                                        <p:tgtEl>
                                          <p:spTgt spid="1658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5891">
                                            <p:txEl>
                                              <p:pRg st="3" end="3"/>
                                            </p:txEl>
                                          </p:spTgt>
                                        </p:tgtEl>
                                        <p:attrNameLst>
                                          <p:attrName>style.visibility</p:attrName>
                                        </p:attrNameLst>
                                      </p:cBhvr>
                                      <p:to>
                                        <p:strVal val="visible"/>
                                      </p:to>
                                    </p:set>
                                    <p:animEffect transition="in" filter="blinds(horizontal)">
                                      <p:cBhvr>
                                        <p:cTn id="22" dur="500"/>
                                        <p:tgtEl>
                                          <p:spTgt spid="1658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a:extLst>
              <a:ext uri="{FF2B5EF4-FFF2-40B4-BE49-F238E27FC236}">
                <a16:creationId xmlns:a16="http://schemas.microsoft.com/office/drawing/2014/main" id="{110E09D6-0930-4238-B28F-B51D2A1EDB0D}"/>
              </a:ext>
            </a:extLst>
          </p:cNvPr>
          <p:cNvSpPr>
            <a:spLocks noGrp="1" noChangeArrowheads="1"/>
          </p:cNvSpPr>
          <p:nvPr>
            <p:ph type="title"/>
          </p:nvPr>
        </p:nvSpPr>
        <p:spPr/>
        <p:txBody>
          <a:bodyPr/>
          <a:lstStyle/>
          <a:p>
            <a:pPr eaLnBrk="1" hangingPunct="1"/>
            <a:r>
              <a:rPr lang="zh-CN" altLang="en-US"/>
              <a:t>几何光学与衍射的极限</a:t>
            </a:r>
          </a:p>
        </p:txBody>
      </p:sp>
      <p:sp>
        <p:nvSpPr>
          <p:cNvPr id="164867" name="Rectangle 3">
            <a:extLst>
              <a:ext uri="{FF2B5EF4-FFF2-40B4-BE49-F238E27FC236}">
                <a16:creationId xmlns:a16="http://schemas.microsoft.com/office/drawing/2014/main" id="{FB694C1C-5489-4966-945A-8A76AA6AEF30}"/>
              </a:ext>
            </a:extLst>
          </p:cNvPr>
          <p:cNvSpPr>
            <a:spLocks noGrp="1" noChangeArrowheads="1"/>
          </p:cNvSpPr>
          <p:nvPr>
            <p:ph idx="1"/>
          </p:nvPr>
        </p:nvSpPr>
        <p:spPr>
          <a:xfrm>
            <a:off x="1981200" y="1600200"/>
            <a:ext cx="8229600" cy="4637088"/>
          </a:xfrm>
        </p:spPr>
        <p:txBody>
          <a:bodyPr/>
          <a:lstStyle/>
          <a:p>
            <a:pPr eaLnBrk="1" hangingPunct="1"/>
            <a:r>
              <a:rPr lang="zh-CN" altLang="en-US"/>
              <a:t>光线是几何光学中光的模型。</a:t>
            </a:r>
          </a:p>
          <a:p>
            <a:pPr eaLnBrk="1" hangingPunct="1"/>
            <a:r>
              <a:rPr lang="zh-CN" altLang="en-US"/>
              <a:t>从惠更斯的次波传播的观点出发，任何形式的光线都是不存在的。因为任何形式的波在传播过程中都会以球面波的形式发散。</a:t>
            </a:r>
          </a:p>
          <a:p>
            <a:pPr eaLnBrk="1" hangingPunct="1"/>
            <a:r>
              <a:rPr lang="zh-CN" altLang="en-US"/>
              <a:t>则光线的概念以及由此得到的反射及折射定律都似乎是不成立的。</a:t>
            </a:r>
          </a:p>
          <a:p>
            <a:pPr eaLnBrk="1" hangingPunct="1"/>
            <a:r>
              <a:rPr lang="zh-CN" altLang="en-US"/>
              <a:t>但是，几何光学的定律却都是实验定律，应该是正确的。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Effect transition="in" filter="blinds(horizontal)">
                                      <p:cBhvr>
                                        <p:cTn id="7" dur="500"/>
                                        <p:tgtEl>
                                          <p:spTgt spid="164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4867">
                                            <p:txEl>
                                              <p:pRg st="1" end="1"/>
                                            </p:txEl>
                                          </p:spTgt>
                                        </p:tgtEl>
                                        <p:attrNameLst>
                                          <p:attrName>style.visibility</p:attrName>
                                        </p:attrNameLst>
                                      </p:cBhvr>
                                      <p:to>
                                        <p:strVal val="visible"/>
                                      </p:to>
                                    </p:set>
                                    <p:animEffect transition="in" filter="blinds(horizontal)">
                                      <p:cBhvr>
                                        <p:cTn id="12" dur="500"/>
                                        <p:tgtEl>
                                          <p:spTgt spid="1648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4867">
                                            <p:txEl>
                                              <p:pRg st="2" end="2"/>
                                            </p:txEl>
                                          </p:spTgt>
                                        </p:tgtEl>
                                        <p:attrNameLst>
                                          <p:attrName>style.visibility</p:attrName>
                                        </p:attrNameLst>
                                      </p:cBhvr>
                                      <p:to>
                                        <p:strVal val="visible"/>
                                      </p:to>
                                    </p:set>
                                    <p:animEffect transition="in" filter="blinds(horizontal)">
                                      <p:cBhvr>
                                        <p:cTn id="17" dur="500"/>
                                        <p:tgtEl>
                                          <p:spTgt spid="1648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4867">
                                            <p:txEl>
                                              <p:pRg st="3" end="3"/>
                                            </p:txEl>
                                          </p:spTgt>
                                        </p:tgtEl>
                                        <p:attrNameLst>
                                          <p:attrName>style.visibility</p:attrName>
                                        </p:attrNameLst>
                                      </p:cBhvr>
                                      <p:to>
                                        <p:strVal val="visible"/>
                                      </p:to>
                                    </p:set>
                                    <p:animEffect transition="in" filter="blinds(horizontal)">
                                      <p:cBhvr>
                                        <p:cTn id="22" dur="500"/>
                                        <p:tgtEl>
                                          <p:spTgt spid="1648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916" name="Object 4">
            <a:extLst>
              <a:ext uri="{FF2B5EF4-FFF2-40B4-BE49-F238E27FC236}">
                <a16:creationId xmlns:a16="http://schemas.microsoft.com/office/drawing/2014/main" id="{BF0B6AF0-FF75-4914-BA17-E890B17A6208}"/>
              </a:ext>
            </a:extLst>
          </p:cNvPr>
          <p:cNvGraphicFramePr>
            <a:graphicFrameLocks noChangeAspect="1"/>
          </p:cNvGraphicFramePr>
          <p:nvPr/>
        </p:nvGraphicFramePr>
        <p:xfrm>
          <a:off x="4438650" y="404813"/>
          <a:ext cx="2736850" cy="1173162"/>
        </p:xfrm>
        <a:graphic>
          <a:graphicData uri="http://schemas.openxmlformats.org/presentationml/2006/ole">
            <mc:AlternateContent xmlns:mc="http://schemas.openxmlformats.org/markup-compatibility/2006">
              <mc:Choice xmlns:v="urn:schemas-microsoft-com:vml" Requires="v">
                <p:oleObj spid="_x0000_s239755" name="公式" r:id="rId4" imgW="977900" imgH="419100" progId="Equation.3">
                  <p:embed/>
                </p:oleObj>
              </mc:Choice>
              <mc:Fallback>
                <p:oleObj name="公式" r:id="rId4" imgW="977900" imgH="4191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38650" y="404813"/>
                        <a:ext cx="2736850"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9619" name="Text Box 5">
            <a:extLst>
              <a:ext uri="{FF2B5EF4-FFF2-40B4-BE49-F238E27FC236}">
                <a16:creationId xmlns:a16="http://schemas.microsoft.com/office/drawing/2014/main" id="{818E85AB-1DC4-41F6-85D3-EA08AD2D23F6}"/>
              </a:ext>
            </a:extLst>
          </p:cNvPr>
          <p:cNvSpPr txBox="1">
            <a:spLocks noChangeArrowheads="1"/>
          </p:cNvSpPr>
          <p:nvPr/>
        </p:nvSpPr>
        <p:spPr bwMode="auto">
          <a:xfrm>
            <a:off x="2063751" y="765176"/>
            <a:ext cx="2447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rPr>
              <a:t>衍射光强分布</a:t>
            </a:r>
          </a:p>
        </p:txBody>
      </p:sp>
      <p:graphicFrame>
        <p:nvGraphicFramePr>
          <p:cNvPr id="166918" name="Object 6">
            <a:extLst>
              <a:ext uri="{FF2B5EF4-FFF2-40B4-BE49-F238E27FC236}">
                <a16:creationId xmlns:a16="http://schemas.microsoft.com/office/drawing/2014/main" id="{59EDC354-B4B8-4F61-9EE4-5B80706E1FF4}"/>
              </a:ext>
            </a:extLst>
          </p:cNvPr>
          <p:cNvGraphicFramePr>
            <a:graphicFrameLocks noChangeAspect="1"/>
          </p:cNvGraphicFramePr>
          <p:nvPr/>
        </p:nvGraphicFramePr>
        <p:xfrm>
          <a:off x="2566988" y="1412876"/>
          <a:ext cx="2736850" cy="1096963"/>
        </p:xfrm>
        <a:graphic>
          <a:graphicData uri="http://schemas.openxmlformats.org/presentationml/2006/ole">
            <mc:AlternateContent xmlns:mc="http://schemas.openxmlformats.org/markup-compatibility/2006">
              <mc:Choice xmlns:v="urn:schemas-microsoft-com:vml" Requires="v">
                <p:oleObj spid="_x0000_s239756" name="公式" r:id="rId6" imgW="761669" imgH="393529" progId="Equation.3">
                  <p:embed/>
                </p:oleObj>
              </mc:Choice>
              <mc:Fallback>
                <p:oleObj name="公式" r:id="rId6" imgW="761669" imgH="393529"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66988" y="1412876"/>
                        <a:ext cx="273685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6919" name="Object 7">
            <a:extLst>
              <a:ext uri="{FF2B5EF4-FFF2-40B4-BE49-F238E27FC236}">
                <a16:creationId xmlns:a16="http://schemas.microsoft.com/office/drawing/2014/main" id="{E3130B4E-88DF-447E-8E00-ACDC6650F356}"/>
              </a:ext>
            </a:extLst>
          </p:cNvPr>
          <p:cNvGraphicFramePr>
            <a:graphicFrameLocks noChangeAspect="1"/>
          </p:cNvGraphicFramePr>
          <p:nvPr/>
        </p:nvGraphicFramePr>
        <p:xfrm>
          <a:off x="1941514" y="2492375"/>
          <a:ext cx="2105025" cy="566738"/>
        </p:xfrm>
        <a:graphic>
          <a:graphicData uri="http://schemas.openxmlformats.org/presentationml/2006/ole">
            <mc:AlternateContent xmlns:mc="http://schemas.openxmlformats.org/markup-compatibility/2006">
              <mc:Choice xmlns:v="urn:schemas-microsoft-com:vml" Requires="v">
                <p:oleObj spid="_x0000_s239757" name="公式" r:id="rId8" imgW="748975" imgH="203112" progId="Equation.3">
                  <p:embed/>
                </p:oleObj>
              </mc:Choice>
              <mc:Fallback>
                <p:oleObj name="公式" r:id="rId8" imgW="748975" imgH="203112"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41514" y="2492375"/>
                        <a:ext cx="210502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6920" name="Object 8">
            <a:extLst>
              <a:ext uri="{FF2B5EF4-FFF2-40B4-BE49-F238E27FC236}">
                <a16:creationId xmlns:a16="http://schemas.microsoft.com/office/drawing/2014/main" id="{079BF5F9-22D8-4F3D-8B50-4379EA01FB2A}"/>
              </a:ext>
            </a:extLst>
          </p:cNvPr>
          <p:cNvGraphicFramePr>
            <a:graphicFrameLocks noChangeAspect="1"/>
          </p:cNvGraphicFramePr>
          <p:nvPr/>
        </p:nvGraphicFramePr>
        <p:xfrm>
          <a:off x="7675564" y="1412875"/>
          <a:ext cx="1544637" cy="1074738"/>
        </p:xfrm>
        <a:graphic>
          <a:graphicData uri="http://schemas.openxmlformats.org/presentationml/2006/ole">
            <mc:AlternateContent xmlns:mc="http://schemas.openxmlformats.org/markup-compatibility/2006">
              <mc:Choice xmlns:v="urn:schemas-microsoft-com:vml" Requires="v">
                <p:oleObj spid="_x0000_s239758" name="Equation" r:id="rId10" imgW="558558" imgH="393529" progId="Equation.DSMT4">
                  <p:embed/>
                </p:oleObj>
              </mc:Choice>
              <mc:Fallback>
                <p:oleObj name="Equation" r:id="rId10" imgW="558558" imgH="393529" progId="Equation.DSMT4">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75564" y="1412875"/>
                        <a:ext cx="1544637" cy="107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6921" name="Object 9">
            <a:extLst>
              <a:ext uri="{FF2B5EF4-FFF2-40B4-BE49-F238E27FC236}">
                <a16:creationId xmlns:a16="http://schemas.microsoft.com/office/drawing/2014/main" id="{7411DB07-4D53-4939-A0EE-EB1347618415}"/>
              </a:ext>
            </a:extLst>
          </p:cNvPr>
          <p:cNvGraphicFramePr>
            <a:graphicFrameLocks noChangeAspect="1"/>
          </p:cNvGraphicFramePr>
          <p:nvPr/>
        </p:nvGraphicFramePr>
        <p:xfrm>
          <a:off x="4583113" y="2492375"/>
          <a:ext cx="1439862" cy="623888"/>
        </p:xfrm>
        <a:graphic>
          <a:graphicData uri="http://schemas.openxmlformats.org/presentationml/2006/ole">
            <mc:AlternateContent xmlns:mc="http://schemas.openxmlformats.org/markup-compatibility/2006">
              <mc:Choice xmlns:v="urn:schemas-microsoft-com:vml" Requires="v">
                <p:oleObj spid="_x0000_s239759" name="公式" r:id="rId12" imgW="520700" imgH="228600" progId="Equation.3">
                  <p:embed/>
                </p:oleObj>
              </mc:Choice>
              <mc:Fallback>
                <p:oleObj name="公式" r:id="rId12" imgW="520700" imgH="228600"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83113" y="2492375"/>
                        <a:ext cx="1439862"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6922" name="Object 10">
            <a:extLst>
              <a:ext uri="{FF2B5EF4-FFF2-40B4-BE49-F238E27FC236}">
                <a16:creationId xmlns:a16="http://schemas.microsoft.com/office/drawing/2014/main" id="{4D582BAB-7725-49C9-9020-C6E4DFAC3374}"/>
              </a:ext>
            </a:extLst>
          </p:cNvPr>
          <p:cNvGraphicFramePr>
            <a:graphicFrameLocks noChangeAspect="1"/>
          </p:cNvGraphicFramePr>
          <p:nvPr/>
        </p:nvGraphicFramePr>
        <p:xfrm>
          <a:off x="1985964" y="3068639"/>
          <a:ext cx="3462337" cy="566737"/>
        </p:xfrm>
        <a:graphic>
          <a:graphicData uri="http://schemas.openxmlformats.org/presentationml/2006/ole">
            <mc:AlternateContent xmlns:mc="http://schemas.openxmlformats.org/markup-compatibility/2006">
              <mc:Choice xmlns:v="urn:schemas-microsoft-com:vml" Requires="v">
                <p:oleObj spid="_x0000_s239760" name="公式" r:id="rId14" imgW="1231366" imgH="203112" progId="Equation.3">
                  <p:embed/>
                </p:oleObj>
              </mc:Choice>
              <mc:Fallback>
                <p:oleObj name="公式" r:id="rId14" imgW="1231366" imgH="203112" progId="Equation.3">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85964" y="3068639"/>
                        <a:ext cx="3462337"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6923" name="Text Box 11">
            <a:extLst>
              <a:ext uri="{FF2B5EF4-FFF2-40B4-BE49-F238E27FC236}">
                <a16:creationId xmlns:a16="http://schemas.microsoft.com/office/drawing/2014/main" id="{3B2B4E3C-1596-4369-A49E-8D31973258FC}"/>
              </a:ext>
            </a:extLst>
          </p:cNvPr>
          <p:cNvSpPr txBox="1">
            <a:spLocks noChangeArrowheads="1"/>
          </p:cNvSpPr>
          <p:nvPr/>
        </p:nvSpPr>
        <p:spPr bwMode="auto">
          <a:xfrm>
            <a:off x="1992314" y="3644901"/>
            <a:ext cx="77041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rPr>
              <a:t>除了</a:t>
            </a:r>
            <a:r>
              <a:rPr kumimoji="1" lang="en-US" altLang="zh-CN" sz="2800" i="1">
                <a:latin typeface="Times New Roman" panose="02020603050405020304" pitchFamily="18" charset="0"/>
              </a:rPr>
              <a:t>θ</a:t>
            </a:r>
            <a:r>
              <a:rPr kumimoji="1" lang="en-US" altLang="zh-CN" sz="2800">
                <a:latin typeface="Times New Roman" panose="02020603050405020304" pitchFamily="18" charset="0"/>
              </a:rPr>
              <a:t>=0</a:t>
            </a:r>
            <a:r>
              <a:rPr kumimoji="1" lang="zh-CN" altLang="en-US" sz="2800">
                <a:latin typeface="Times New Roman" panose="02020603050405020304" pitchFamily="18" charset="0"/>
              </a:rPr>
              <a:t>处，其它位置衍射光强</a:t>
            </a:r>
            <a:r>
              <a:rPr kumimoji="1" lang="en-US" altLang="zh-CN" sz="2800" i="1">
                <a:latin typeface="Times New Roman" panose="02020603050405020304" pitchFamily="18" charset="0"/>
              </a:rPr>
              <a:t>I</a:t>
            </a:r>
            <a:r>
              <a:rPr kumimoji="1" lang="en-US" altLang="zh-CN" sz="2800">
                <a:latin typeface="Times New Roman" panose="02020603050405020304" pitchFamily="18" charset="0"/>
                <a:cs typeface="Times New Roman" panose="02020603050405020304" pitchFamily="18" charset="0"/>
              </a:rPr>
              <a:t>≈</a:t>
            </a:r>
            <a:r>
              <a:rPr kumimoji="1" lang="en-US" altLang="zh-CN" sz="2800">
                <a:latin typeface="Times New Roman" panose="02020603050405020304" pitchFamily="18" charset="0"/>
              </a:rPr>
              <a:t>0</a:t>
            </a:r>
            <a:r>
              <a:rPr kumimoji="1" lang="zh-CN" altLang="en-US" sz="2800">
                <a:latin typeface="Times New Roman" panose="02020603050405020304" pitchFamily="18" charset="0"/>
              </a:rPr>
              <a:t>。</a:t>
            </a:r>
          </a:p>
        </p:txBody>
      </p:sp>
      <p:sp>
        <p:nvSpPr>
          <p:cNvPr id="166924" name="Text Box 12">
            <a:extLst>
              <a:ext uri="{FF2B5EF4-FFF2-40B4-BE49-F238E27FC236}">
                <a16:creationId xmlns:a16="http://schemas.microsoft.com/office/drawing/2014/main" id="{650ABE9E-2306-48FA-804F-0E160B423DFF}"/>
              </a:ext>
            </a:extLst>
          </p:cNvPr>
          <p:cNvSpPr txBox="1">
            <a:spLocks noChangeArrowheads="1"/>
          </p:cNvSpPr>
          <p:nvPr/>
        </p:nvSpPr>
        <p:spPr bwMode="auto">
          <a:xfrm>
            <a:off x="6527800" y="2492376"/>
            <a:ext cx="34559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a:solidFill>
                  <a:srgbClr val="FF0000"/>
                </a:solidFill>
                <a:latin typeface="Times New Roman" panose="02020603050405020304" pitchFamily="18" charset="0"/>
              </a:rPr>
              <a:t>0</a:t>
            </a:r>
            <a:r>
              <a:rPr kumimoji="1" lang="zh-CN" altLang="en-US" sz="2800">
                <a:solidFill>
                  <a:srgbClr val="FF0000"/>
                </a:solidFill>
                <a:latin typeface="Times New Roman" panose="02020603050405020304" pitchFamily="18" charset="0"/>
              </a:rPr>
              <a:t>级光束不发散</a:t>
            </a:r>
          </a:p>
        </p:txBody>
      </p:sp>
      <p:sp>
        <p:nvSpPr>
          <p:cNvPr id="166925" name="Text Box 13">
            <a:extLst>
              <a:ext uri="{FF2B5EF4-FFF2-40B4-BE49-F238E27FC236}">
                <a16:creationId xmlns:a16="http://schemas.microsoft.com/office/drawing/2014/main" id="{01F181E7-8221-41FF-99DB-E1FCCAEFE912}"/>
              </a:ext>
            </a:extLst>
          </p:cNvPr>
          <p:cNvSpPr txBox="1">
            <a:spLocks noChangeArrowheads="1"/>
          </p:cNvSpPr>
          <p:nvPr/>
        </p:nvSpPr>
        <p:spPr bwMode="auto">
          <a:xfrm>
            <a:off x="2136775" y="4221163"/>
            <a:ext cx="47513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a:solidFill>
                  <a:srgbClr val="FF0000"/>
                </a:solidFill>
                <a:latin typeface="Times New Roman" panose="02020603050405020304" pitchFamily="18" charset="0"/>
              </a:rPr>
              <a:t>其它的衍射级不存在。</a:t>
            </a:r>
          </a:p>
        </p:txBody>
      </p:sp>
      <p:sp>
        <p:nvSpPr>
          <p:cNvPr id="166926" name="Text Box 14">
            <a:extLst>
              <a:ext uri="{FF2B5EF4-FFF2-40B4-BE49-F238E27FC236}">
                <a16:creationId xmlns:a16="http://schemas.microsoft.com/office/drawing/2014/main" id="{D709390F-91C1-4598-864B-F1DDC5822D92}"/>
              </a:ext>
            </a:extLst>
          </p:cNvPr>
          <p:cNvSpPr txBox="1">
            <a:spLocks noChangeArrowheads="1"/>
          </p:cNvSpPr>
          <p:nvPr/>
        </p:nvSpPr>
        <p:spPr bwMode="auto">
          <a:xfrm>
            <a:off x="1703388" y="4724400"/>
            <a:ext cx="88201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a:solidFill>
                  <a:srgbClr val="0000FF"/>
                </a:solidFill>
                <a:latin typeface="Times New Roman" panose="02020603050405020304" pitchFamily="18" charset="0"/>
                <a:ea typeface="楷体_GB2312" pitchFamily="1" charset="-122"/>
              </a:rPr>
              <a:t>说明在衍射障碍物的尺寸远大于波长的情况下，平行的入射光经过单缝后，仍沿着原来方向传播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69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669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nodeType="clickEffect">
                                  <p:stCondLst>
                                    <p:cond delay="0"/>
                                  </p:stCondLst>
                                  <p:childTnLst>
                                    <p:set>
                                      <p:cBhvr>
                                        <p:cTn id="14" dur="1" fill="hold">
                                          <p:stCondLst>
                                            <p:cond delay="0"/>
                                          </p:stCondLst>
                                        </p:cTn>
                                        <p:tgtEl>
                                          <p:spTgt spid="166920"/>
                                        </p:tgtEl>
                                        <p:attrNameLst>
                                          <p:attrName>style.visibility</p:attrName>
                                        </p:attrNameLst>
                                      </p:cBhvr>
                                      <p:to>
                                        <p:strVal val="visible"/>
                                      </p:to>
                                    </p:set>
                                    <p:anim calcmode="lin" valueType="num">
                                      <p:cBhvr additive="base">
                                        <p:cTn id="15" dur="500" fill="hold"/>
                                        <p:tgtEl>
                                          <p:spTgt spid="166920"/>
                                        </p:tgtEl>
                                        <p:attrNameLst>
                                          <p:attrName>ppt_x</p:attrName>
                                        </p:attrNameLst>
                                      </p:cBhvr>
                                      <p:tavLst>
                                        <p:tav tm="0">
                                          <p:val>
                                            <p:strVal val="0-#ppt_w/2"/>
                                          </p:val>
                                        </p:tav>
                                        <p:tav tm="100000">
                                          <p:val>
                                            <p:strVal val="#ppt_x"/>
                                          </p:val>
                                        </p:tav>
                                      </p:tavLst>
                                    </p:anim>
                                    <p:anim calcmode="lin" valueType="num">
                                      <p:cBhvr additive="base">
                                        <p:cTn id="16" dur="500" fill="hold"/>
                                        <p:tgtEl>
                                          <p:spTgt spid="166920"/>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16691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66921"/>
                                        </p:tgtEl>
                                        <p:attrNameLst>
                                          <p:attrName>style.visibility</p:attrName>
                                        </p:attrNameLst>
                                      </p:cBhvr>
                                      <p:to>
                                        <p:strVal val="visible"/>
                                      </p:to>
                                    </p:set>
                                    <p:anim calcmode="lin" valueType="num">
                                      <p:cBhvr additive="base">
                                        <p:cTn id="25" dur="500" fill="hold"/>
                                        <p:tgtEl>
                                          <p:spTgt spid="166921"/>
                                        </p:tgtEl>
                                        <p:attrNameLst>
                                          <p:attrName>ppt_x</p:attrName>
                                        </p:attrNameLst>
                                      </p:cBhvr>
                                      <p:tavLst>
                                        <p:tav tm="0">
                                          <p:val>
                                            <p:strVal val="0-#ppt_w/2"/>
                                          </p:val>
                                        </p:tav>
                                        <p:tav tm="100000">
                                          <p:val>
                                            <p:strVal val="#ppt_x"/>
                                          </p:val>
                                        </p:tav>
                                      </p:tavLst>
                                    </p:anim>
                                    <p:anim calcmode="lin" valueType="num">
                                      <p:cBhvr additive="base">
                                        <p:cTn id="26" dur="500" fill="hold"/>
                                        <p:tgtEl>
                                          <p:spTgt spid="16692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692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6692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692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692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66926"/>
                                        </p:tgtEl>
                                        <p:attrNameLst>
                                          <p:attrName>style.visibility</p:attrName>
                                        </p:attrNameLst>
                                      </p:cBhvr>
                                      <p:to>
                                        <p:strVal val="visible"/>
                                      </p:to>
                                    </p:set>
                                    <p:animEffect transition="in" filter="checkerboard(across)">
                                      <p:cBhvr>
                                        <p:cTn id="47" dur="500"/>
                                        <p:tgtEl>
                                          <p:spTgt spid="166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23" grpId="0"/>
      <p:bldP spid="166924" grpId="0"/>
      <p:bldP spid="166925" grpId="0"/>
      <p:bldP spid="166926"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Text Box 4">
            <a:extLst>
              <a:ext uri="{FF2B5EF4-FFF2-40B4-BE49-F238E27FC236}">
                <a16:creationId xmlns:a16="http://schemas.microsoft.com/office/drawing/2014/main" id="{DCB277FB-DED9-4E99-9CBD-21203AC9917A}"/>
              </a:ext>
            </a:extLst>
          </p:cNvPr>
          <p:cNvSpPr txBox="1">
            <a:spLocks noChangeArrowheads="1"/>
          </p:cNvSpPr>
          <p:nvPr/>
        </p:nvSpPr>
        <p:spPr bwMode="auto">
          <a:xfrm>
            <a:off x="2351088" y="692150"/>
            <a:ext cx="7416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rPr>
              <a:t>说明自由传播的平行光束，仍然保持较好的平行性。</a:t>
            </a:r>
          </a:p>
        </p:txBody>
      </p:sp>
      <p:sp>
        <p:nvSpPr>
          <p:cNvPr id="167941" name="Text Box 5">
            <a:extLst>
              <a:ext uri="{FF2B5EF4-FFF2-40B4-BE49-F238E27FC236}">
                <a16:creationId xmlns:a16="http://schemas.microsoft.com/office/drawing/2014/main" id="{E60D7A44-690A-4102-AB9F-ED52F42044F0}"/>
              </a:ext>
            </a:extLst>
          </p:cNvPr>
          <p:cNvSpPr txBox="1">
            <a:spLocks noChangeArrowheads="1"/>
          </p:cNvSpPr>
          <p:nvPr/>
        </p:nvSpPr>
        <p:spPr bwMode="auto">
          <a:xfrm>
            <a:off x="2424114" y="1773239"/>
            <a:ext cx="7056437"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a:solidFill>
                  <a:srgbClr val="0000FF"/>
                </a:solidFill>
                <a:latin typeface="Times New Roman" panose="02020603050405020304" pitchFamily="18" charset="0"/>
              </a:rPr>
              <a:t>在没有衍射障碍物的情况下，可以使用光线的模型描述光的传播。即光的直线传播定律依然成立。</a:t>
            </a:r>
          </a:p>
        </p:txBody>
      </p:sp>
      <p:sp>
        <p:nvSpPr>
          <p:cNvPr id="167943" name="Line 7">
            <a:extLst>
              <a:ext uri="{FF2B5EF4-FFF2-40B4-BE49-F238E27FC236}">
                <a16:creationId xmlns:a16="http://schemas.microsoft.com/office/drawing/2014/main" id="{6D4374B2-DD0C-456E-B1D0-EF3B49CE6845}"/>
              </a:ext>
            </a:extLst>
          </p:cNvPr>
          <p:cNvSpPr>
            <a:spLocks noChangeShapeType="1"/>
          </p:cNvSpPr>
          <p:nvPr/>
        </p:nvSpPr>
        <p:spPr bwMode="auto">
          <a:xfrm>
            <a:off x="2927351" y="3573463"/>
            <a:ext cx="2232025"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7944" name="Line 8">
            <a:extLst>
              <a:ext uri="{FF2B5EF4-FFF2-40B4-BE49-F238E27FC236}">
                <a16:creationId xmlns:a16="http://schemas.microsoft.com/office/drawing/2014/main" id="{C7348467-B26D-41A2-99C7-B4A6A4A38067}"/>
              </a:ext>
            </a:extLst>
          </p:cNvPr>
          <p:cNvSpPr>
            <a:spLocks noChangeShapeType="1"/>
          </p:cNvSpPr>
          <p:nvPr/>
        </p:nvSpPr>
        <p:spPr bwMode="auto">
          <a:xfrm>
            <a:off x="2855913" y="4148138"/>
            <a:ext cx="2303462"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7945" name="Line 9">
            <a:extLst>
              <a:ext uri="{FF2B5EF4-FFF2-40B4-BE49-F238E27FC236}">
                <a16:creationId xmlns:a16="http://schemas.microsoft.com/office/drawing/2014/main" id="{FFE34896-DDE7-4B05-B0DB-21323216DCF2}"/>
              </a:ext>
            </a:extLst>
          </p:cNvPr>
          <p:cNvSpPr>
            <a:spLocks noChangeShapeType="1"/>
          </p:cNvSpPr>
          <p:nvPr/>
        </p:nvSpPr>
        <p:spPr bwMode="auto">
          <a:xfrm>
            <a:off x="5159376" y="3573463"/>
            <a:ext cx="2881313"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7946" name="Line 10">
            <a:extLst>
              <a:ext uri="{FF2B5EF4-FFF2-40B4-BE49-F238E27FC236}">
                <a16:creationId xmlns:a16="http://schemas.microsoft.com/office/drawing/2014/main" id="{DA01FA01-A25F-4D47-9A5B-EA6DA9989F5C}"/>
              </a:ext>
            </a:extLst>
          </p:cNvPr>
          <p:cNvSpPr>
            <a:spLocks noChangeShapeType="1"/>
          </p:cNvSpPr>
          <p:nvPr/>
        </p:nvSpPr>
        <p:spPr bwMode="auto">
          <a:xfrm>
            <a:off x="5159375" y="4148138"/>
            <a:ext cx="2952750"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7941"/>
                                        </p:tgtEl>
                                        <p:attrNameLst>
                                          <p:attrName>style.visibility</p:attrName>
                                        </p:attrNameLst>
                                      </p:cBhvr>
                                      <p:to>
                                        <p:strVal val="visible"/>
                                      </p:to>
                                    </p:set>
                                    <p:animEffect transition="in" filter="blinds(horizontal)">
                                      <p:cBhvr>
                                        <p:cTn id="7" dur="500"/>
                                        <p:tgtEl>
                                          <p:spTgt spid="1679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nodeType="clickEffect">
                                  <p:stCondLst>
                                    <p:cond delay="0"/>
                                  </p:stCondLst>
                                  <p:childTnLst>
                                    <p:set>
                                      <p:cBhvr>
                                        <p:cTn id="11" dur="1" fill="hold">
                                          <p:stCondLst>
                                            <p:cond delay="0"/>
                                          </p:stCondLst>
                                        </p:cTn>
                                        <p:tgtEl>
                                          <p:spTgt spid="167943"/>
                                        </p:tgtEl>
                                        <p:attrNameLst>
                                          <p:attrName>style.visibility</p:attrName>
                                        </p:attrNameLst>
                                      </p:cBhvr>
                                      <p:to>
                                        <p:strVal val="visible"/>
                                      </p:to>
                                    </p:set>
                                    <p:anim calcmode="lin" valueType="num">
                                      <p:cBhvr>
                                        <p:cTn id="12" dur="500" fill="hold"/>
                                        <p:tgtEl>
                                          <p:spTgt spid="167943"/>
                                        </p:tgtEl>
                                        <p:attrNameLst>
                                          <p:attrName>ppt_x</p:attrName>
                                        </p:attrNameLst>
                                      </p:cBhvr>
                                      <p:tavLst>
                                        <p:tav tm="0">
                                          <p:val>
                                            <p:strVal val="#ppt_x-#ppt_w/2"/>
                                          </p:val>
                                        </p:tav>
                                        <p:tav tm="100000">
                                          <p:val>
                                            <p:strVal val="#ppt_x"/>
                                          </p:val>
                                        </p:tav>
                                      </p:tavLst>
                                    </p:anim>
                                    <p:anim calcmode="lin" valueType="num">
                                      <p:cBhvr>
                                        <p:cTn id="13" dur="500" fill="hold"/>
                                        <p:tgtEl>
                                          <p:spTgt spid="167943"/>
                                        </p:tgtEl>
                                        <p:attrNameLst>
                                          <p:attrName>ppt_y</p:attrName>
                                        </p:attrNameLst>
                                      </p:cBhvr>
                                      <p:tavLst>
                                        <p:tav tm="0">
                                          <p:val>
                                            <p:strVal val="#ppt_y"/>
                                          </p:val>
                                        </p:tav>
                                        <p:tav tm="100000">
                                          <p:val>
                                            <p:strVal val="#ppt_y"/>
                                          </p:val>
                                        </p:tav>
                                      </p:tavLst>
                                    </p:anim>
                                    <p:anim calcmode="lin" valueType="num">
                                      <p:cBhvr>
                                        <p:cTn id="14" dur="500" fill="hold"/>
                                        <p:tgtEl>
                                          <p:spTgt spid="167943"/>
                                        </p:tgtEl>
                                        <p:attrNameLst>
                                          <p:attrName>ppt_w</p:attrName>
                                        </p:attrNameLst>
                                      </p:cBhvr>
                                      <p:tavLst>
                                        <p:tav tm="0">
                                          <p:val>
                                            <p:fltVal val="0"/>
                                          </p:val>
                                        </p:tav>
                                        <p:tav tm="100000">
                                          <p:val>
                                            <p:strVal val="#ppt_w"/>
                                          </p:val>
                                        </p:tav>
                                      </p:tavLst>
                                    </p:anim>
                                    <p:anim calcmode="lin" valueType="num">
                                      <p:cBhvr>
                                        <p:cTn id="15" dur="500" fill="hold"/>
                                        <p:tgtEl>
                                          <p:spTgt spid="167943"/>
                                        </p:tgtEl>
                                        <p:attrNameLst>
                                          <p:attrName>ppt_h</p:attrName>
                                        </p:attrNameLst>
                                      </p:cBhvr>
                                      <p:tavLst>
                                        <p:tav tm="0">
                                          <p:val>
                                            <p:strVal val="#ppt_h"/>
                                          </p:val>
                                        </p:tav>
                                        <p:tav tm="100000">
                                          <p:val>
                                            <p:strVal val="#ppt_h"/>
                                          </p:val>
                                        </p:tav>
                                      </p:tavLst>
                                    </p:anim>
                                  </p:childTnLst>
                                </p:cTn>
                              </p:par>
                              <p:par>
                                <p:cTn id="16" presetID="17" presetClass="entr" presetSubtype="8" fill="hold" nodeType="withEffect">
                                  <p:stCondLst>
                                    <p:cond delay="0"/>
                                  </p:stCondLst>
                                  <p:childTnLst>
                                    <p:set>
                                      <p:cBhvr>
                                        <p:cTn id="17" dur="1" fill="hold">
                                          <p:stCondLst>
                                            <p:cond delay="0"/>
                                          </p:stCondLst>
                                        </p:cTn>
                                        <p:tgtEl>
                                          <p:spTgt spid="167944"/>
                                        </p:tgtEl>
                                        <p:attrNameLst>
                                          <p:attrName>style.visibility</p:attrName>
                                        </p:attrNameLst>
                                      </p:cBhvr>
                                      <p:to>
                                        <p:strVal val="visible"/>
                                      </p:to>
                                    </p:set>
                                    <p:anim calcmode="lin" valueType="num">
                                      <p:cBhvr>
                                        <p:cTn id="18" dur="500" fill="hold"/>
                                        <p:tgtEl>
                                          <p:spTgt spid="167944"/>
                                        </p:tgtEl>
                                        <p:attrNameLst>
                                          <p:attrName>ppt_x</p:attrName>
                                        </p:attrNameLst>
                                      </p:cBhvr>
                                      <p:tavLst>
                                        <p:tav tm="0">
                                          <p:val>
                                            <p:strVal val="#ppt_x-#ppt_w/2"/>
                                          </p:val>
                                        </p:tav>
                                        <p:tav tm="100000">
                                          <p:val>
                                            <p:strVal val="#ppt_x"/>
                                          </p:val>
                                        </p:tav>
                                      </p:tavLst>
                                    </p:anim>
                                    <p:anim calcmode="lin" valueType="num">
                                      <p:cBhvr>
                                        <p:cTn id="19" dur="500" fill="hold"/>
                                        <p:tgtEl>
                                          <p:spTgt spid="167944"/>
                                        </p:tgtEl>
                                        <p:attrNameLst>
                                          <p:attrName>ppt_y</p:attrName>
                                        </p:attrNameLst>
                                      </p:cBhvr>
                                      <p:tavLst>
                                        <p:tav tm="0">
                                          <p:val>
                                            <p:strVal val="#ppt_y"/>
                                          </p:val>
                                        </p:tav>
                                        <p:tav tm="100000">
                                          <p:val>
                                            <p:strVal val="#ppt_y"/>
                                          </p:val>
                                        </p:tav>
                                      </p:tavLst>
                                    </p:anim>
                                    <p:anim calcmode="lin" valueType="num">
                                      <p:cBhvr>
                                        <p:cTn id="20" dur="500" fill="hold"/>
                                        <p:tgtEl>
                                          <p:spTgt spid="167944"/>
                                        </p:tgtEl>
                                        <p:attrNameLst>
                                          <p:attrName>ppt_w</p:attrName>
                                        </p:attrNameLst>
                                      </p:cBhvr>
                                      <p:tavLst>
                                        <p:tav tm="0">
                                          <p:val>
                                            <p:fltVal val="0"/>
                                          </p:val>
                                        </p:tav>
                                        <p:tav tm="100000">
                                          <p:val>
                                            <p:strVal val="#ppt_w"/>
                                          </p:val>
                                        </p:tav>
                                      </p:tavLst>
                                    </p:anim>
                                    <p:anim calcmode="lin" valueType="num">
                                      <p:cBhvr>
                                        <p:cTn id="21" dur="500" fill="hold"/>
                                        <p:tgtEl>
                                          <p:spTgt spid="167944"/>
                                        </p:tgtEl>
                                        <p:attrNameLst>
                                          <p:attrName>ppt_h</p:attrName>
                                        </p:attrNameLst>
                                      </p:cBhvr>
                                      <p:tavLst>
                                        <p:tav tm="0">
                                          <p:val>
                                            <p:strVal val="#ppt_h"/>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7" presetClass="entr" presetSubtype="8" fill="hold" nodeType="clickEffect">
                                  <p:stCondLst>
                                    <p:cond delay="0"/>
                                  </p:stCondLst>
                                  <p:childTnLst>
                                    <p:set>
                                      <p:cBhvr>
                                        <p:cTn id="25" dur="1" fill="hold">
                                          <p:stCondLst>
                                            <p:cond delay="0"/>
                                          </p:stCondLst>
                                        </p:cTn>
                                        <p:tgtEl>
                                          <p:spTgt spid="167945"/>
                                        </p:tgtEl>
                                        <p:attrNameLst>
                                          <p:attrName>style.visibility</p:attrName>
                                        </p:attrNameLst>
                                      </p:cBhvr>
                                      <p:to>
                                        <p:strVal val="visible"/>
                                      </p:to>
                                    </p:set>
                                    <p:anim calcmode="lin" valueType="num">
                                      <p:cBhvr>
                                        <p:cTn id="26" dur="500" fill="hold"/>
                                        <p:tgtEl>
                                          <p:spTgt spid="167945"/>
                                        </p:tgtEl>
                                        <p:attrNameLst>
                                          <p:attrName>ppt_x</p:attrName>
                                        </p:attrNameLst>
                                      </p:cBhvr>
                                      <p:tavLst>
                                        <p:tav tm="0">
                                          <p:val>
                                            <p:strVal val="#ppt_x-#ppt_w/2"/>
                                          </p:val>
                                        </p:tav>
                                        <p:tav tm="100000">
                                          <p:val>
                                            <p:strVal val="#ppt_x"/>
                                          </p:val>
                                        </p:tav>
                                      </p:tavLst>
                                    </p:anim>
                                    <p:anim calcmode="lin" valueType="num">
                                      <p:cBhvr>
                                        <p:cTn id="27" dur="500" fill="hold"/>
                                        <p:tgtEl>
                                          <p:spTgt spid="167945"/>
                                        </p:tgtEl>
                                        <p:attrNameLst>
                                          <p:attrName>ppt_y</p:attrName>
                                        </p:attrNameLst>
                                      </p:cBhvr>
                                      <p:tavLst>
                                        <p:tav tm="0">
                                          <p:val>
                                            <p:strVal val="#ppt_y"/>
                                          </p:val>
                                        </p:tav>
                                        <p:tav tm="100000">
                                          <p:val>
                                            <p:strVal val="#ppt_y"/>
                                          </p:val>
                                        </p:tav>
                                      </p:tavLst>
                                    </p:anim>
                                    <p:anim calcmode="lin" valueType="num">
                                      <p:cBhvr>
                                        <p:cTn id="28" dur="500" fill="hold"/>
                                        <p:tgtEl>
                                          <p:spTgt spid="167945"/>
                                        </p:tgtEl>
                                        <p:attrNameLst>
                                          <p:attrName>ppt_w</p:attrName>
                                        </p:attrNameLst>
                                      </p:cBhvr>
                                      <p:tavLst>
                                        <p:tav tm="0">
                                          <p:val>
                                            <p:fltVal val="0"/>
                                          </p:val>
                                        </p:tav>
                                        <p:tav tm="100000">
                                          <p:val>
                                            <p:strVal val="#ppt_w"/>
                                          </p:val>
                                        </p:tav>
                                      </p:tavLst>
                                    </p:anim>
                                    <p:anim calcmode="lin" valueType="num">
                                      <p:cBhvr>
                                        <p:cTn id="29" dur="500" fill="hold"/>
                                        <p:tgtEl>
                                          <p:spTgt spid="167945"/>
                                        </p:tgtEl>
                                        <p:attrNameLst>
                                          <p:attrName>ppt_h</p:attrName>
                                        </p:attrNameLst>
                                      </p:cBhvr>
                                      <p:tavLst>
                                        <p:tav tm="0">
                                          <p:val>
                                            <p:strVal val="#ppt_h"/>
                                          </p:val>
                                        </p:tav>
                                        <p:tav tm="100000">
                                          <p:val>
                                            <p:strVal val="#ppt_h"/>
                                          </p:val>
                                        </p:tav>
                                      </p:tavLst>
                                    </p:anim>
                                  </p:childTnLst>
                                </p:cTn>
                              </p:par>
                              <p:par>
                                <p:cTn id="30" presetID="17" presetClass="entr" presetSubtype="8" fill="hold" nodeType="withEffect">
                                  <p:stCondLst>
                                    <p:cond delay="0"/>
                                  </p:stCondLst>
                                  <p:childTnLst>
                                    <p:set>
                                      <p:cBhvr>
                                        <p:cTn id="31" dur="1" fill="hold">
                                          <p:stCondLst>
                                            <p:cond delay="0"/>
                                          </p:stCondLst>
                                        </p:cTn>
                                        <p:tgtEl>
                                          <p:spTgt spid="167946"/>
                                        </p:tgtEl>
                                        <p:attrNameLst>
                                          <p:attrName>style.visibility</p:attrName>
                                        </p:attrNameLst>
                                      </p:cBhvr>
                                      <p:to>
                                        <p:strVal val="visible"/>
                                      </p:to>
                                    </p:set>
                                    <p:anim calcmode="lin" valueType="num">
                                      <p:cBhvr>
                                        <p:cTn id="32" dur="500" fill="hold"/>
                                        <p:tgtEl>
                                          <p:spTgt spid="167946"/>
                                        </p:tgtEl>
                                        <p:attrNameLst>
                                          <p:attrName>ppt_x</p:attrName>
                                        </p:attrNameLst>
                                      </p:cBhvr>
                                      <p:tavLst>
                                        <p:tav tm="0">
                                          <p:val>
                                            <p:strVal val="#ppt_x-#ppt_w/2"/>
                                          </p:val>
                                        </p:tav>
                                        <p:tav tm="100000">
                                          <p:val>
                                            <p:strVal val="#ppt_x"/>
                                          </p:val>
                                        </p:tav>
                                      </p:tavLst>
                                    </p:anim>
                                    <p:anim calcmode="lin" valueType="num">
                                      <p:cBhvr>
                                        <p:cTn id="33" dur="500" fill="hold"/>
                                        <p:tgtEl>
                                          <p:spTgt spid="167946"/>
                                        </p:tgtEl>
                                        <p:attrNameLst>
                                          <p:attrName>ppt_y</p:attrName>
                                        </p:attrNameLst>
                                      </p:cBhvr>
                                      <p:tavLst>
                                        <p:tav tm="0">
                                          <p:val>
                                            <p:strVal val="#ppt_y"/>
                                          </p:val>
                                        </p:tav>
                                        <p:tav tm="100000">
                                          <p:val>
                                            <p:strVal val="#ppt_y"/>
                                          </p:val>
                                        </p:tav>
                                      </p:tavLst>
                                    </p:anim>
                                    <p:anim calcmode="lin" valueType="num">
                                      <p:cBhvr>
                                        <p:cTn id="34" dur="500" fill="hold"/>
                                        <p:tgtEl>
                                          <p:spTgt spid="167946"/>
                                        </p:tgtEl>
                                        <p:attrNameLst>
                                          <p:attrName>ppt_w</p:attrName>
                                        </p:attrNameLst>
                                      </p:cBhvr>
                                      <p:tavLst>
                                        <p:tav tm="0">
                                          <p:val>
                                            <p:fltVal val="0"/>
                                          </p:val>
                                        </p:tav>
                                        <p:tav tm="100000">
                                          <p:val>
                                            <p:strVal val="#ppt_w"/>
                                          </p:val>
                                        </p:tav>
                                      </p:tavLst>
                                    </p:anim>
                                    <p:anim calcmode="lin" valueType="num">
                                      <p:cBhvr>
                                        <p:cTn id="35" dur="500" fill="hold"/>
                                        <p:tgtEl>
                                          <p:spTgt spid="16794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1"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Text Box 4">
            <a:extLst>
              <a:ext uri="{FF2B5EF4-FFF2-40B4-BE49-F238E27FC236}">
                <a16:creationId xmlns:a16="http://schemas.microsoft.com/office/drawing/2014/main" id="{9CD09064-6AEC-4592-825B-2425266C9E0C}"/>
              </a:ext>
            </a:extLst>
          </p:cNvPr>
          <p:cNvSpPr txBox="1">
            <a:spLocks noChangeArrowheads="1"/>
          </p:cNvSpPr>
          <p:nvPr/>
        </p:nvSpPr>
        <p:spPr bwMode="auto">
          <a:xfrm>
            <a:off x="2566988" y="549275"/>
            <a:ext cx="69135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a:latin typeface="Times New Roman" panose="02020603050405020304" pitchFamily="18" charset="0"/>
              </a:rPr>
              <a:t>入射光在大尺度孔径处有反射和折射</a:t>
            </a:r>
          </a:p>
        </p:txBody>
      </p:sp>
      <p:sp>
        <p:nvSpPr>
          <p:cNvPr id="243715" name="Line 5">
            <a:extLst>
              <a:ext uri="{FF2B5EF4-FFF2-40B4-BE49-F238E27FC236}">
                <a16:creationId xmlns:a16="http://schemas.microsoft.com/office/drawing/2014/main" id="{8B800851-AFB5-4A17-9ECE-02CC131AD634}"/>
              </a:ext>
            </a:extLst>
          </p:cNvPr>
          <p:cNvSpPr>
            <a:spLocks noChangeShapeType="1"/>
          </p:cNvSpPr>
          <p:nvPr/>
        </p:nvSpPr>
        <p:spPr bwMode="auto">
          <a:xfrm>
            <a:off x="1919288" y="2924175"/>
            <a:ext cx="43926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3716" name="Line 6">
            <a:extLst>
              <a:ext uri="{FF2B5EF4-FFF2-40B4-BE49-F238E27FC236}">
                <a16:creationId xmlns:a16="http://schemas.microsoft.com/office/drawing/2014/main" id="{D561DE18-FE6F-4251-9FAC-647002FA0BE2}"/>
              </a:ext>
            </a:extLst>
          </p:cNvPr>
          <p:cNvSpPr>
            <a:spLocks noChangeShapeType="1"/>
          </p:cNvSpPr>
          <p:nvPr/>
        </p:nvSpPr>
        <p:spPr bwMode="auto">
          <a:xfrm>
            <a:off x="3144838" y="2924175"/>
            <a:ext cx="15113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3717" name="Line 7">
            <a:extLst>
              <a:ext uri="{FF2B5EF4-FFF2-40B4-BE49-F238E27FC236}">
                <a16:creationId xmlns:a16="http://schemas.microsoft.com/office/drawing/2014/main" id="{19BAC0DD-554A-4447-A7E8-DD577B629112}"/>
              </a:ext>
            </a:extLst>
          </p:cNvPr>
          <p:cNvSpPr>
            <a:spLocks noChangeShapeType="1"/>
          </p:cNvSpPr>
          <p:nvPr/>
        </p:nvSpPr>
        <p:spPr bwMode="auto">
          <a:xfrm>
            <a:off x="1847850" y="1484313"/>
            <a:ext cx="1366838" cy="143986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3718" name="Line 8">
            <a:extLst>
              <a:ext uri="{FF2B5EF4-FFF2-40B4-BE49-F238E27FC236}">
                <a16:creationId xmlns:a16="http://schemas.microsoft.com/office/drawing/2014/main" id="{40838F98-A2D6-48AA-9596-A0DD0240A57E}"/>
              </a:ext>
            </a:extLst>
          </p:cNvPr>
          <p:cNvSpPr>
            <a:spLocks noChangeShapeType="1"/>
          </p:cNvSpPr>
          <p:nvPr/>
        </p:nvSpPr>
        <p:spPr bwMode="auto">
          <a:xfrm>
            <a:off x="3289300" y="1484313"/>
            <a:ext cx="1366838" cy="143986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3719" name="Line 10">
            <a:extLst>
              <a:ext uri="{FF2B5EF4-FFF2-40B4-BE49-F238E27FC236}">
                <a16:creationId xmlns:a16="http://schemas.microsoft.com/office/drawing/2014/main" id="{FB191771-132D-4C63-B6A3-D9D8743E5083}"/>
              </a:ext>
            </a:extLst>
          </p:cNvPr>
          <p:cNvSpPr>
            <a:spLocks noChangeShapeType="1"/>
          </p:cNvSpPr>
          <p:nvPr/>
        </p:nvSpPr>
        <p:spPr bwMode="auto">
          <a:xfrm flipV="1">
            <a:off x="4654551" y="1484313"/>
            <a:ext cx="1368425" cy="14398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3720" name="Line 11">
            <a:extLst>
              <a:ext uri="{FF2B5EF4-FFF2-40B4-BE49-F238E27FC236}">
                <a16:creationId xmlns:a16="http://schemas.microsoft.com/office/drawing/2014/main" id="{79210381-64D0-49F3-B997-F13F0614245A}"/>
              </a:ext>
            </a:extLst>
          </p:cNvPr>
          <p:cNvSpPr>
            <a:spLocks noChangeShapeType="1"/>
          </p:cNvSpPr>
          <p:nvPr/>
        </p:nvSpPr>
        <p:spPr bwMode="auto">
          <a:xfrm flipV="1">
            <a:off x="3214689" y="1484313"/>
            <a:ext cx="1368425" cy="14398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3721" name="Line 12">
            <a:extLst>
              <a:ext uri="{FF2B5EF4-FFF2-40B4-BE49-F238E27FC236}">
                <a16:creationId xmlns:a16="http://schemas.microsoft.com/office/drawing/2014/main" id="{7E7C82D1-E84F-401D-B8B3-A9C46355C660}"/>
              </a:ext>
            </a:extLst>
          </p:cNvPr>
          <p:cNvSpPr>
            <a:spLocks noChangeShapeType="1"/>
          </p:cNvSpPr>
          <p:nvPr/>
        </p:nvSpPr>
        <p:spPr bwMode="auto">
          <a:xfrm>
            <a:off x="3214689" y="2924175"/>
            <a:ext cx="865187" cy="1944688"/>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3722" name="Line 13">
            <a:extLst>
              <a:ext uri="{FF2B5EF4-FFF2-40B4-BE49-F238E27FC236}">
                <a16:creationId xmlns:a16="http://schemas.microsoft.com/office/drawing/2014/main" id="{019F9089-EF87-44CD-92B4-2467FD8C4500}"/>
              </a:ext>
            </a:extLst>
          </p:cNvPr>
          <p:cNvSpPr>
            <a:spLocks noChangeShapeType="1"/>
          </p:cNvSpPr>
          <p:nvPr/>
        </p:nvSpPr>
        <p:spPr bwMode="auto">
          <a:xfrm>
            <a:off x="4654550" y="2924175"/>
            <a:ext cx="865188" cy="1944688"/>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3723" name="Line 14">
            <a:extLst>
              <a:ext uri="{FF2B5EF4-FFF2-40B4-BE49-F238E27FC236}">
                <a16:creationId xmlns:a16="http://schemas.microsoft.com/office/drawing/2014/main" id="{751A246F-08FE-45FD-B304-5B0D39C1E1D9}"/>
              </a:ext>
            </a:extLst>
          </p:cNvPr>
          <p:cNvSpPr>
            <a:spLocks noChangeShapeType="1"/>
          </p:cNvSpPr>
          <p:nvPr/>
        </p:nvSpPr>
        <p:spPr bwMode="auto">
          <a:xfrm>
            <a:off x="3214688" y="1916114"/>
            <a:ext cx="0" cy="2160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243724" name="Object 15">
            <a:extLst>
              <a:ext uri="{FF2B5EF4-FFF2-40B4-BE49-F238E27FC236}">
                <a16:creationId xmlns:a16="http://schemas.microsoft.com/office/drawing/2014/main" id="{C184F0FF-D7F1-4A47-A1FA-D470600C6E2B}"/>
              </a:ext>
            </a:extLst>
          </p:cNvPr>
          <p:cNvGraphicFramePr>
            <a:graphicFrameLocks noChangeAspect="1"/>
          </p:cNvGraphicFramePr>
          <p:nvPr/>
        </p:nvGraphicFramePr>
        <p:xfrm>
          <a:off x="2927350" y="2132014"/>
          <a:ext cx="323850" cy="612775"/>
        </p:xfrm>
        <a:graphic>
          <a:graphicData uri="http://schemas.openxmlformats.org/presentationml/2006/ole">
            <mc:AlternateContent xmlns:mc="http://schemas.openxmlformats.org/markup-compatibility/2006">
              <mc:Choice xmlns:v="urn:schemas-microsoft-com:vml" Requires="v">
                <p:oleObj spid="_x0000_s243928" name="公式" r:id="rId4" imgW="114151" imgH="215619" progId="Equation.3">
                  <p:embed/>
                </p:oleObj>
              </mc:Choice>
              <mc:Fallback>
                <p:oleObj name="公式" r:id="rId4" imgW="114151" imgH="215619" progId="Equation.3">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7350" y="2132014"/>
                        <a:ext cx="323850"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3725" name="Object 16">
            <a:extLst>
              <a:ext uri="{FF2B5EF4-FFF2-40B4-BE49-F238E27FC236}">
                <a16:creationId xmlns:a16="http://schemas.microsoft.com/office/drawing/2014/main" id="{06BF36BB-EDB3-4C67-8CD5-7E9952CBFF0B}"/>
              </a:ext>
            </a:extLst>
          </p:cNvPr>
          <p:cNvGraphicFramePr>
            <a:graphicFrameLocks noChangeAspect="1"/>
          </p:cNvGraphicFramePr>
          <p:nvPr/>
        </p:nvGraphicFramePr>
        <p:xfrm>
          <a:off x="3197226" y="2132014"/>
          <a:ext cx="358775" cy="612775"/>
        </p:xfrm>
        <a:graphic>
          <a:graphicData uri="http://schemas.openxmlformats.org/presentationml/2006/ole">
            <mc:AlternateContent xmlns:mc="http://schemas.openxmlformats.org/markup-compatibility/2006">
              <mc:Choice xmlns:v="urn:schemas-microsoft-com:vml" Requires="v">
                <p:oleObj spid="_x0000_s243929" name="公式" r:id="rId6" imgW="126780" imgH="215526" progId="Equation.3">
                  <p:embed/>
                </p:oleObj>
              </mc:Choice>
              <mc:Fallback>
                <p:oleObj name="公式" r:id="rId6" imgW="126780" imgH="215526" progId="Equation.3">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97226" y="2132014"/>
                        <a:ext cx="358775"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3726" name="Object 17">
            <a:extLst>
              <a:ext uri="{FF2B5EF4-FFF2-40B4-BE49-F238E27FC236}">
                <a16:creationId xmlns:a16="http://schemas.microsoft.com/office/drawing/2014/main" id="{2E685BA9-6144-4289-8B56-EB30FE58C4FA}"/>
              </a:ext>
            </a:extLst>
          </p:cNvPr>
          <p:cNvGraphicFramePr>
            <a:graphicFrameLocks noChangeAspect="1"/>
          </p:cNvGraphicFramePr>
          <p:nvPr/>
        </p:nvGraphicFramePr>
        <p:xfrm>
          <a:off x="3233738" y="3284539"/>
          <a:ext cx="360362" cy="612775"/>
        </p:xfrm>
        <a:graphic>
          <a:graphicData uri="http://schemas.openxmlformats.org/presentationml/2006/ole">
            <mc:AlternateContent xmlns:mc="http://schemas.openxmlformats.org/markup-compatibility/2006">
              <mc:Choice xmlns:v="urn:schemas-microsoft-com:vml" Requires="v">
                <p:oleObj spid="_x0000_s243930" name="公式" r:id="rId8" imgW="126780" imgH="215526" progId="Equation.3">
                  <p:embed/>
                </p:oleObj>
              </mc:Choice>
              <mc:Fallback>
                <p:oleObj name="公式" r:id="rId8" imgW="126780" imgH="215526" progId="Equation.3">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33738" y="3284539"/>
                        <a:ext cx="360362"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3727" name="Object 18">
            <a:extLst>
              <a:ext uri="{FF2B5EF4-FFF2-40B4-BE49-F238E27FC236}">
                <a16:creationId xmlns:a16="http://schemas.microsoft.com/office/drawing/2014/main" id="{5C5ED0FF-038A-4985-AF2A-723539329C56}"/>
              </a:ext>
            </a:extLst>
          </p:cNvPr>
          <p:cNvGraphicFramePr>
            <a:graphicFrameLocks noChangeAspect="1"/>
          </p:cNvGraphicFramePr>
          <p:nvPr/>
        </p:nvGraphicFramePr>
        <p:xfrm>
          <a:off x="5808663" y="1412876"/>
          <a:ext cx="3744912" cy="892175"/>
        </p:xfrm>
        <a:graphic>
          <a:graphicData uri="http://schemas.openxmlformats.org/presentationml/2006/ole">
            <mc:AlternateContent xmlns:mc="http://schemas.openxmlformats.org/markup-compatibility/2006">
              <mc:Choice xmlns:v="urn:schemas-microsoft-com:vml" Requires="v">
                <p:oleObj spid="_x0000_s243931" name="公式" r:id="rId10" imgW="1282700" imgH="393700" progId="Equation.3">
                  <p:embed/>
                </p:oleObj>
              </mc:Choice>
              <mc:Fallback>
                <p:oleObj name="公式" r:id="rId10" imgW="1282700" imgH="393700" progId="Equation.3">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08663" y="1412876"/>
                        <a:ext cx="3744912"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8979" name="Text Box 19">
            <a:extLst>
              <a:ext uri="{FF2B5EF4-FFF2-40B4-BE49-F238E27FC236}">
                <a16:creationId xmlns:a16="http://schemas.microsoft.com/office/drawing/2014/main" id="{1D4F79EE-1429-4B72-A5CC-8F963B83A854}"/>
              </a:ext>
            </a:extLst>
          </p:cNvPr>
          <p:cNvSpPr txBox="1">
            <a:spLocks noChangeArrowheads="1"/>
          </p:cNvSpPr>
          <p:nvPr/>
        </p:nvSpPr>
        <p:spPr bwMode="auto">
          <a:xfrm>
            <a:off x="6672264" y="2276475"/>
            <a:ext cx="34559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衍射</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级的位置</a:t>
            </a:r>
          </a:p>
        </p:txBody>
      </p:sp>
      <p:graphicFrame>
        <p:nvGraphicFramePr>
          <p:cNvPr id="168980" name="Object 20">
            <a:extLst>
              <a:ext uri="{FF2B5EF4-FFF2-40B4-BE49-F238E27FC236}">
                <a16:creationId xmlns:a16="http://schemas.microsoft.com/office/drawing/2014/main" id="{BA6FCED7-D1C6-49DF-9C2C-67CDD3C68361}"/>
              </a:ext>
            </a:extLst>
          </p:cNvPr>
          <p:cNvGraphicFramePr>
            <a:graphicFrameLocks noChangeAspect="1"/>
          </p:cNvGraphicFramePr>
          <p:nvPr/>
        </p:nvGraphicFramePr>
        <p:xfrm>
          <a:off x="9193213" y="2168526"/>
          <a:ext cx="647700" cy="612775"/>
        </p:xfrm>
        <a:graphic>
          <a:graphicData uri="http://schemas.openxmlformats.org/presentationml/2006/ole">
            <mc:AlternateContent xmlns:mc="http://schemas.openxmlformats.org/markup-compatibility/2006">
              <mc:Choice xmlns:v="urn:schemas-microsoft-com:vml" Requires="v">
                <p:oleObj spid="_x0000_s243932" name="公式" r:id="rId12" imgW="228501" imgH="215806" progId="Equation.3">
                  <p:embed/>
                </p:oleObj>
              </mc:Choice>
              <mc:Fallback>
                <p:oleObj name="公式" r:id="rId12" imgW="228501" imgH="215806" progId="Equation.3">
                  <p:embed/>
                  <p:pic>
                    <p:nvPicPr>
                      <p:cNvPr id="0"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93213" y="2168526"/>
                        <a:ext cx="647700"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8981" name="Object 21">
            <a:extLst>
              <a:ext uri="{FF2B5EF4-FFF2-40B4-BE49-F238E27FC236}">
                <a16:creationId xmlns:a16="http://schemas.microsoft.com/office/drawing/2014/main" id="{8338842E-4CA4-443E-924E-1AE687C5008F}"/>
              </a:ext>
            </a:extLst>
          </p:cNvPr>
          <p:cNvGraphicFramePr>
            <a:graphicFrameLocks noChangeAspect="1"/>
          </p:cNvGraphicFramePr>
          <p:nvPr/>
        </p:nvGraphicFramePr>
        <p:xfrm>
          <a:off x="8761414" y="2168526"/>
          <a:ext cx="358775" cy="612775"/>
        </p:xfrm>
        <a:graphic>
          <a:graphicData uri="http://schemas.openxmlformats.org/presentationml/2006/ole">
            <mc:AlternateContent xmlns:mc="http://schemas.openxmlformats.org/markup-compatibility/2006">
              <mc:Choice xmlns:v="urn:schemas-microsoft-com:vml" Requires="v">
                <p:oleObj spid="_x0000_s243933" name="公式" r:id="rId14" imgW="126780" imgH="215526" progId="Equation.3">
                  <p:embed/>
                </p:oleObj>
              </mc:Choice>
              <mc:Fallback>
                <p:oleObj name="公式" r:id="rId14" imgW="126780" imgH="215526" progId="Equation.3">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61414" y="2168526"/>
                        <a:ext cx="358775"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8982" name="Object 22">
            <a:extLst>
              <a:ext uri="{FF2B5EF4-FFF2-40B4-BE49-F238E27FC236}">
                <a16:creationId xmlns:a16="http://schemas.microsoft.com/office/drawing/2014/main" id="{E5A17CC3-0D6B-4BFD-9089-E5947BDCE6CC}"/>
              </a:ext>
            </a:extLst>
          </p:cNvPr>
          <p:cNvGraphicFramePr>
            <a:graphicFrameLocks noChangeAspect="1"/>
          </p:cNvGraphicFramePr>
          <p:nvPr/>
        </p:nvGraphicFramePr>
        <p:xfrm>
          <a:off x="5735639" y="2924175"/>
          <a:ext cx="1512887" cy="414338"/>
        </p:xfrm>
        <a:graphic>
          <a:graphicData uri="http://schemas.openxmlformats.org/presentationml/2006/ole">
            <mc:AlternateContent xmlns:mc="http://schemas.openxmlformats.org/markup-compatibility/2006">
              <mc:Choice xmlns:v="urn:schemas-microsoft-com:vml" Requires="v">
                <p:oleObj spid="_x0000_s243934" name="公式" r:id="rId15" imgW="736600" imgH="203200" progId="Equation.3">
                  <p:embed/>
                </p:oleObj>
              </mc:Choice>
              <mc:Fallback>
                <p:oleObj name="公式" r:id="rId15" imgW="736600" imgH="203200" progId="Equation.3">
                  <p:embed/>
                  <p:pic>
                    <p:nvPicPr>
                      <p:cNvPr id="0"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35639" y="2924175"/>
                        <a:ext cx="1512887"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8983" name="Text Box 23">
            <a:extLst>
              <a:ext uri="{FF2B5EF4-FFF2-40B4-BE49-F238E27FC236}">
                <a16:creationId xmlns:a16="http://schemas.microsoft.com/office/drawing/2014/main" id="{046A0AE4-A2DE-4B0A-878E-59E32525B04F}"/>
              </a:ext>
            </a:extLst>
          </p:cNvPr>
          <p:cNvSpPr txBox="1">
            <a:spLocks noChangeArrowheads="1"/>
          </p:cNvSpPr>
          <p:nvPr/>
        </p:nvSpPr>
        <p:spPr bwMode="auto">
          <a:xfrm>
            <a:off x="7535864" y="2852738"/>
            <a:ext cx="2700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反射光为平行光束</a:t>
            </a:r>
          </a:p>
        </p:txBody>
      </p:sp>
      <p:sp>
        <p:nvSpPr>
          <p:cNvPr id="168984" name="Text Box 24">
            <a:extLst>
              <a:ext uri="{FF2B5EF4-FFF2-40B4-BE49-F238E27FC236}">
                <a16:creationId xmlns:a16="http://schemas.microsoft.com/office/drawing/2014/main" id="{574A34F8-3C6F-49EE-A5F4-6B1522374165}"/>
              </a:ext>
            </a:extLst>
          </p:cNvPr>
          <p:cNvSpPr txBox="1">
            <a:spLocks noChangeArrowheads="1"/>
          </p:cNvSpPr>
          <p:nvPr/>
        </p:nvSpPr>
        <p:spPr bwMode="auto">
          <a:xfrm>
            <a:off x="7464426" y="3357563"/>
            <a:ext cx="2519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反射定律成立。</a:t>
            </a:r>
          </a:p>
        </p:txBody>
      </p:sp>
      <p:sp>
        <p:nvSpPr>
          <p:cNvPr id="243734" name="Text Box 25">
            <a:extLst>
              <a:ext uri="{FF2B5EF4-FFF2-40B4-BE49-F238E27FC236}">
                <a16:creationId xmlns:a16="http://schemas.microsoft.com/office/drawing/2014/main" id="{650DFE2F-E362-497A-A98A-5DE055EF5DD1}"/>
              </a:ext>
            </a:extLst>
          </p:cNvPr>
          <p:cNvSpPr txBox="1">
            <a:spLocks noChangeArrowheads="1"/>
          </p:cNvSpPr>
          <p:nvPr/>
        </p:nvSpPr>
        <p:spPr bwMode="auto">
          <a:xfrm>
            <a:off x="4008439" y="4221163"/>
            <a:ext cx="1366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折射光</a:t>
            </a:r>
          </a:p>
        </p:txBody>
      </p:sp>
      <p:sp>
        <p:nvSpPr>
          <p:cNvPr id="168987" name="Text Box 27">
            <a:extLst>
              <a:ext uri="{FF2B5EF4-FFF2-40B4-BE49-F238E27FC236}">
                <a16:creationId xmlns:a16="http://schemas.microsoft.com/office/drawing/2014/main" id="{EB238E2A-CFC9-437F-817D-C62A1F643939}"/>
              </a:ext>
            </a:extLst>
          </p:cNvPr>
          <p:cNvSpPr txBox="1">
            <a:spLocks noChangeArrowheads="1"/>
          </p:cNvSpPr>
          <p:nvPr/>
        </p:nvSpPr>
        <p:spPr bwMode="auto">
          <a:xfrm>
            <a:off x="2566989" y="5075238"/>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衍射</a:t>
            </a:r>
            <a:r>
              <a:rPr kumimoji="1" lang="en-US" altLang="zh-CN" sz="2400">
                <a:latin typeface="Times New Roman" panose="02020603050405020304" pitchFamily="18" charset="0"/>
              </a:rPr>
              <a:t>0</a:t>
            </a:r>
            <a:r>
              <a:rPr kumimoji="1" lang="zh-CN" altLang="en-US" sz="2400">
                <a:latin typeface="Times New Roman" panose="02020603050405020304" pitchFamily="18" charset="0"/>
              </a:rPr>
              <a:t>级的位置</a:t>
            </a:r>
          </a:p>
        </p:txBody>
      </p:sp>
      <p:sp>
        <p:nvSpPr>
          <p:cNvPr id="168990" name="Text Box 30">
            <a:extLst>
              <a:ext uri="{FF2B5EF4-FFF2-40B4-BE49-F238E27FC236}">
                <a16:creationId xmlns:a16="http://schemas.microsoft.com/office/drawing/2014/main" id="{167AC317-508C-4446-88A9-CF7906284E69}"/>
              </a:ext>
            </a:extLst>
          </p:cNvPr>
          <p:cNvSpPr txBox="1">
            <a:spLocks noChangeArrowheads="1"/>
          </p:cNvSpPr>
          <p:nvPr/>
        </p:nvSpPr>
        <p:spPr bwMode="auto">
          <a:xfrm>
            <a:off x="7751764" y="5013325"/>
            <a:ext cx="233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折射定律成立。</a:t>
            </a:r>
          </a:p>
        </p:txBody>
      </p:sp>
      <p:graphicFrame>
        <p:nvGraphicFramePr>
          <p:cNvPr id="243737" name="Object 31">
            <a:extLst>
              <a:ext uri="{FF2B5EF4-FFF2-40B4-BE49-F238E27FC236}">
                <a16:creationId xmlns:a16="http://schemas.microsoft.com/office/drawing/2014/main" id="{F0DA69D2-2942-4AD2-A15D-41CCE8F47754}"/>
              </a:ext>
            </a:extLst>
          </p:cNvPr>
          <p:cNvGraphicFramePr>
            <a:graphicFrameLocks noChangeAspect="1"/>
          </p:cNvGraphicFramePr>
          <p:nvPr/>
        </p:nvGraphicFramePr>
        <p:xfrm>
          <a:off x="5519739" y="4076701"/>
          <a:ext cx="3671887" cy="904875"/>
        </p:xfrm>
        <a:graphic>
          <a:graphicData uri="http://schemas.openxmlformats.org/presentationml/2006/ole">
            <mc:AlternateContent xmlns:mc="http://schemas.openxmlformats.org/markup-compatibility/2006">
              <mc:Choice xmlns:v="urn:schemas-microsoft-com:vml" Requires="v">
                <p:oleObj spid="_x0000_s243935" name="Equation" r:id="rId17" imgW="1600200" imgH="393700" progId="Equation.DSMT4">
                  <p:embed/>
                </p:oleObj>
              </mc:Choice>
              <mc:Fallback>
                <p:oleObj name="Equation" r:id="rId17" imgW="1600200" imgH="393700" progId="Equation.DSMT4">
                  <p:embed/>
                  <p:pic>
                    <p:nvPicPr>
                      <p:cNvPr id="0" name="Object 3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519739" y="4076701"/>
                        <a:ext cx="3671887"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8992" name="Object 32">
            <a:extLst>
              <a:ext uri="{FF2B5EF4-FFF2-40B4-BE49-F238E27FC236}">
                <a16:creationId xmlns:a16="http://schemas.microsoft.com/office/drawing/2014/main" id="{EC962C4D-9AFB-4F14-BEAA-6F7940983823}"/>
              </a:ext>
            </a:extLst>
          </p:cNvPr>
          <p:cNvGraphicFramePr>
            <a:graphicFrameLocks noChangeAspect="1"/>
          </p:cNvGraphicFramePr>
          <p:nvPr/>
        </p:nvGraphicFramePr>
        <p:xfrm>
          <a:off x="4799013" y="5013325"/>
          <a:ext cx="2614612" cy="566738"/>
        </p:xfrm>
        <a:graphic>
          <a:graphicData uri="http://schemas.openxmlformats.org/presentationml/2006/ole">
            <mc:AlternateContent xmlns:mc="http://schemas.openxmlformats.org/markup-compatibility/2006">
              <mc:Choice xmlns:v="urn:schemas-microsoft-com:vml" Requires="v">
                <p:oleObj spid="_x0000_s243936" name="Equation" r:id="rId19" imgW="1054100" imgH="228600" progId="Equation.DSMT4">
                  <p:embed/>
                </p:oleObj>
              </mc:Choice>
              <mc:Fallback>
                <p:oleObj name="Equation" r:id="rId19" imgW="1054100" imgH="228600" progId="Equation.DSMT4">
                  <p:embed/>
                  <p:pic>
                    <p:nvPicPr>
                      <p:cNvPr id="0" name="Object 3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99013" y="5013325"/>
                        <a:ext cx="2614612"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897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898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898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898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898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898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898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899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89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79" grpId="0"/>
      <p:bldP spid="168983" grpId="0"/>
      <p:bldP spid="168984" grpId="0"/>
      <p:bldP spid="168987" grpId="0"/>
      <p:bldP spid="168990"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a:extLst>
              <a:ext uri="{FF2B5EF4-FFF2-40B4-BE49-F238E27FC236}">
                <a16:creationId xmlns:a16="http://schemas.microsoft.com/office/drawing/2014/main" id="{CB3DA85B-EDBE-4A49-9649-15B4D1FFC769}"/>
              </a:ext>
            </a:extLst>
          </p:cNvPr>
          <p:cNvSpPr>
            <a:spLocks noGrp="1" noChangeArrowheads="1"/>
          </p:cNvSpPr>
          <p:nvPr>
            <p:ph type="title"/>
          </p:nvPr>
        </p:nvSpPr>
        <p:spPr/>
        <p:txBody>
          <a:bodyPr/>
          <a:lstStyle/>
          <a:p>
            <a:pPr eaLnBrk="1" hangingPunct="1"/>
            <a:r>
              <a:rPr lang="zh-CN" altLang="en-US"/>
              <a:t>几何光学是衍射的极限</a:t>
            </a:r>
          </a:p>
        </p:txBody>
      </p:sp>
      <p:sp>
        <p:nvSpPr>
          <p:cNvPr id="169987" name="Rectangle 3">
            <a:extLst>
              <a:ext uri="{FF2B5EF4-FFF2-40B4-BE49-F238E27FC236}">
                <a16:creationId xmlns:a16="http://schemas.microsoft.com/office/drawing/2014/main" id="{9F6D7EE5-71E9-43C4-BE59-12766D900FC2}"/>
              </a:ext>
            </a:extLst>
          </p:cNvPr>
          <p:cNvSpPr>
            <a:spLocks noGrp="1" noChangeArrowheads="1"/>
          </p:cNvSpPr>
          <p:nvPr>
            <p:ph idx="1"/>
          </p:nvPr>
        </p:nvSpPr>
        <p:spPr/>
        <p:txBody>
          <a:bodyPr/>
          <a:lstStyle/>
          <a:p>
            <a:pPr eaLnBrk="1" hangingPunct="1"/>
            <a:r>
              <a:rPr lang="zh-CN" altLang="en-US"/>
              <a:t>衍射</a:t>
            </a:r>
            <a:r>
              <a:rPr lang="en-US" altLang="zh-CN">
                <a:latin typeface="Times New Roman" panose="02020603050405020304" pitchFamily="18" charset="0"/>
              </a:rPr>
              <a:t>0</a:t>
            </a:r>
            <a:r>
              <a:rPr lang="zh-CN" altLang="en-US"/>
              <a:t>级就是几何光学中光线的方向。</a:t>
            </a:r>
          </a:p>
          <a:p>
            <a:pPr eaLnBrk="1" hangingPunct="1"/>
            <a:r>
              <a:rPr lang="zh-CN" altLang="en-US"/>
              <a:t>如果衍射障碍物的尺寸比波长大很多，则几何光学定律成立。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99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4">
            <a:extLst>
              <a:ext uri="{FF2B5EF4-FFF2-40B4-BE49-F238E27FC236}">
                <a16:creationId xmlns:a16="http://schemas.microsoft.com/office/drawing/2014/main" id="{4CB2C22F-91BB-4D28-8830-CC827DD9DA23}"/>
              </a:ext>
            </a:extLst>
          </p:cNvPr>
          <p:cNvSpPr>
            <a:spLocks noChangeArrowheads="1"/>
          </p:cNvSpPr>
          <p:nvPr/>
        </p:nvSpPr>
        <p:spPr bwMode="auto">
          <a:xfrm>
            <a:off x="4440238" y="3141663"/>
            <a:ext cx="1655762" cy="1655762"/>
          </a:xfrm>
          <a:prstGeom prst="rect">
            <a:avLst/>
          </a:prstGeom>
          <a:solidFill>
            <a:schemeClr val="tx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64515" name="Object 10">
            <a:extLst>
              <a:ext uri="{FF2B5EF4-FFF2-40B4-BE49-F238E27FC236}">
                <a16:creationId xmlns:a16="http://schemas.microsoft.com/office/drawing/2014/main" id="{A2948A98-9F42-4390-AE30-0F2DF4A45819}"/>
              </a:ext>
            </a:extLst>
          </p:cNvPr>
          <p:cNvGraphicFramePr>
            <a:graphicFrameLocks noChangeAspect="1"/>
          </p:cNvGraphicFramePr>
          <p:nvPr/>
        </p:nvGraphicFramePr>
        <p:xfrm>
          <a:off x="1541464" y="1125538"/>
          <a:ext cx="9109075" cy="1117600"/>
        </p:xfrm>
        <a:graphic>
          <a:graphicData uri="http://schemas.openxmlformats.org/presentationml/2006/ole">
            <mc:AlternateContent xmlns:mc="http://schemas.openxmlformats.org/markup-compatibility/2006">
              <mc:Choice xmlns:v="urn:schemas-microsoft-com:vml" Requires="v">
                <p:oleObj spid="_x0000_s64581" name="Equation" r:id="rId4" imgW="3365500" imgH="457200" progId="Equation.DSMT4">
                  <p:embed/>
                </p:oleObj>
              </mc:Choice>
              <mc:Fallback>
                <p:oleObj name="Equation" r:id="rId4" imgW="3365500" imgH="45720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1464" y="1125538"/>
                        <a:ext cx="910907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516" name="Rectangle 12">
            <a:extLst>
              <a:ext uri="{FF2B5EF4-FFF2-40B4-BE49-F238E27FC236}">
                <a16:creationId xmlns:a16="http://schemas.microsoft.com/office/drawing/2014/main" id="{2E52E9E9-DFE0-4368-8F29-0F49C8C8A36B}"/>
              </a:ext>
            </a:extLst>
          </p:cNvPr>
          <p:cNvSpPr>
            <a:spLocks noGrp="1" noChangeArrowheads="1"/>
          </p:cNvSpPr>
          <p:nvPr>
            <p:ph type="title"/>
          </p:nvPr>
        </p:nvSpPr>
        <p:spPr/>
        <p:txBody>
          <a:bodyPr/>
          <a:lstStyle/>
          <a:p>
            <a:pPr eaLnBrk="1" hangingPunct="1"/>
            <a:r>
              <a:rPr kumimoji="1" lang="zh-CN" altLang="en-US" b="1">
                <a:solidFill>
                  <a:schemeClr val="tx1"/>
                </a:solidFill>
              </a:rPr>
              <a:t>菲涅耳</a:t>
            </a:r>
            <a:r>
              <a:rPr kumimoji="1" lang="en-US" altLang="zh-CN" b="1">
                <a:solidFill>
                  <a:schemeClr val="tx1"/>
                </a:solidFill>
              </a:rPr>
              <a:t>-</a:t>
            </a:r>
            <a:r>
              <a:rPr kumimoji="1" lang="zh-CN" altLang="en-US" b="1">
                <a:solidFill>
                  <a:schemeClr val="tx1"/>
                </a:solidFill>
              </a:rPr>
              <a:t>基尔霍夫衍射积分公式</a:t>
            </a:r>
            <a:r>
              <a:rPr kumimoji="1" lang="zh-CN" altLang="en-US">
                <a:solidFill>
                  <a:schemeClr val="tx1"/>
                </a:solidFill>
              </a:rPr>
              <a:t> </a:t>
            </a:r>
          </a:p>
        </p:txBody>
      </p:sp>
      <p:graphicFrame>
        <p:nvGraphicFramePr>
          <p:cNvPr id="64517" name="Object 13">
            <a:extLst>
              <a:ext uri="{FF2B5EF4-FFF2-40B4-BE49-F238E27FC236}">
                <a16:creationId xmlns:a16="http://schemas.microsoft.com/office/drawing/2014/main" id="{C60FAF8A-A841-406A-B9D5-2438F6D636FC}"/>
              </a:ext>
            </a:extLst>
          </p:cNvPr>
          <p:cNvGraphicFramePr>
            <a:graphicFrameLocks noChangeAspect="1"/>
          </p:cNvGraphicFramePr>
          <p:nvPr/>
        </p:nvGraphicFramePr>
        <p:xfrm>
          <a:off x="3503613" y="2268539"/>
          <a:ext cx="5040312" cy="655637"/>
        </p:xfrm>
        <a:graphic>
          <a:graphicData uri="http://schemas.openxmlformats.org/presentationml/2006/ole">
            <mc:AlternateContent xmlns:mc="http://schemas.openxmlformats.org/markup-compatibility/2006">
              <mc:Choice xmlns:v="urn:schemas-microsoft-com:vml" Requires="v">
                <p:oleObj spid="_x0000_s64582" name="Equation" r:id="rId6" imgW="2146300" imgH="279400" progId="Equation.DSMT4">
                  <p:embed/>
                </p:oleObj>
              </mc:Choice>
              <mc:Fallback>
                <p:oleObj name="Equation" r:id="rId6" imgW="2146300" imgH="279400" progId="Equation.DSMT4">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3613" y="2268539"/>
                        <a:ext cx="5040312" cy="65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518" name="Text Box 14">
            <a:extLst>
              <a:ext uri="{FF2B5EF4-FFF2-40B4-BE49-F238E27FC236}">
                <a16:creationId xmlns:a16="http://schemas.microsoft.com/office/drawing/2014/main" id="{90BED71C-5188-4944-8D30-E4FD86A046BA}"/>
              </a:ext>
            </a:extLst>
          </p:cNvPr>
          <p:cNvSpPr txBox="1">
            <a:spLocks noChangeArrowheads="1"/>
          </p:cNvSpPr>
          <p:nvPr/>
        </p:nvSpPr>
        <p:spPr bwMode="auto">
          <a:xfrm>
            <a:off x="2279650" y="2339975"/>
            <a:ext cx="996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t>式中</a:t>
            </a:r>
          </a:p>
        </p:txBody>
      </p:sp>
      <p:sp>
        <p:nvSpPr>
          <p:cNvPr id="64519" name="Line 15">
            <a:extLst>
              <a:ext uri="{FF2B5EF4-FFF2-40B4-BE49-F238E27FC236}">
                <a16:creationId xmlns:a16="http://schemas.microsoft.com/office/drawing/2014/main" id="{2892D547-0936-4FB3-929B-9E4C407C4BF2}"/>
              </a:ext>
            </a:extLst>
          </p:cNvPr>
          <p:cNvSpPr>
            <a:spLocks noChangeShapeType="1"/>
          </p:cNvSpPr>
          <p:nvPr/>
        </p:nvSpPr>
        <p:spPr bwMode="auto">
          <a:xfrm>
            <a:off x="2351088" y="3789364"/>
            <a:ext cx="0" cy="2592387"/>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20" name="Rectangle 16">
            <a:extLst>
              <a:ext uri="{FF2B5EF4-FFF2-40B4-BE49-F238E27FC236}">
                <a16:creationId xmlns:a16="http://schemas.microsoft.com/office/drawing/2014/main" id="{0CC7AC8A-8675-404E-B17A-6C1FBD1B5497}"/>
              </a:ext>
            </a:extLst>
          </p:cNvPr>
          <p:cNvSpPr>
            <a:spLocks noChangeArrowheads="1"/>
          </p:cNvSpPr>
          <p:nvPr/>
        </p:nvSpPr>
        <p:spPr bwMode="auto">
          <a:xfrm>
            <a:off x="4440238" y="3932238"/>
            <a:ext cx="1655762" cy="144462"/>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21" name="Line 17">
            <a:extLst>
              <a:ext uri="{FF2B5EF4-FFF2-40B4-BE49-F238E27FC236}">
                <a16:creationId xmlns:a16="http://schemas.microsoft.com/office/drawing/2014/main" id="{00CCFCA2-B508-4BB9-A017-F4AA097250E1}"/>
              </a:ext>
            </a:extLst>
          </p:cNvPr>
          <p:cNvSpPr>
            <a:spLocks noChangeShapeType="1"/>
          </p:cNvSpPr>
          <p:nvPr/>
        </p:nvSpPr>
        <p:spPr bwMode="auto">
          <a:xfrm>
            <a:off x="3360738" y="3789364"/>
            <a:ext cx="0" cy="2592387"/>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22" name="Rectangle 18">
            <a:extLst>
              <a:ext uri="{FF2B5EF4-FFF2-40B4-BE49-F238E27FC236}">
                <a16:creationId xmlns:a16="http://schemas.microsoft.com/office/drawing/2014/main" id="{53D25CDB-4C6D-4DD8-86D8-F33C41C6EE9E}"/>
              </a:ext>
            </a:extLst>
          </p:cNvPr>
          <p:cNvSpPr>
            <a:spLocks noChangeArrowheads="1"/>
          </p:cNvSpPr>
          <p:nvPr/>
        </p:nvSpPr>
        <p:spPr bwMode="auto">
          <a:xfrm>
            <a:off x="3287714" y="4437063"/>
            <a:ext cx="217487" cy="2159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23" name="Rectangle 19">
            <a:extLst>
              <a:ext uri="{FF2B5EF4-FFF2-40B4-BE49-F238E27FC236}">
                <a16:creationId xmlns:a16="http://schemas.microsoft.com/office/drawing/2014/main" id="{7623DF83-6F2E-42D1-86CA-2E8D2883AD8D}"/>
              </a:ext>
            </a:extLst>
          </p:cNvPr>
          <p:cNvSpPr>
            <a:spLocks noChangeArrowheads="1"/>
          </p:cNvSpPr>
          <p:nvPr/>
        </p:nvSpPr>
        <p:spPr bwMode="auto">
          <a:xfrm>
            <a:off x="3289300" y="4797425"/>
            <a:ext cx="217488" cy="2159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24" name="Rectangle 20">
            <a:extLst>
              <a:ext uri="{FF2B5EF4-FFF2-40B4-BE49-F238E27FC236}">
                <a16:creationId xmlns:a16="http://schemas.microsoft.com/office/drawing/2014/main" id="{EF382B60-94EB-4D7D-BFB2-D9B2251BB25F}"/>
              </a:ext>
            </a:extLst>
          </p:cNvPr>
          <p:cNvSpPr>
            <a:spLocks noChangeArrowheads="1"/>
          </p:cNvSpPr>
          <p:nvPr/>
        </p:nvSpPr>
        <p:spPr bwMode="auto">
          <a:xfrm>
            <a:off x="3287714" y="5156200"/>
            <a:ext cx="217487" cy="2159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25" name="Rectangle 21">
            <a:extLst>
              <a:ext uri="{FF2B5EF4-FFF2-40B4-BE49-F238E27FC236}">
                <a16:creationId xmlns:a16="http://schemas.microsoft.com/office/drawing/2014/main" id="{47FECD5B-6B69-443A-9704-7BBB6E694932}"/>
              </a:ext>
            </a:extLst>
          </p:cNvPr>
          <p:cNvSpPr>
            <a:spLocks noChangeArrowheads="1"/>
          </p:cNvSpPr>
          <p:nvPr/>
        </p:nvSpPr>
        <p:spPr bwMode="auto">
          <a:xfrm>
            <a:off x="3289300" y="5516563"/>
            <a:ext cx="217488" cy="2159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26" name="Rectangle 22">
            <a:extLst>
              <a:ext uri="{FF2B5EF4-FFF2-40B4-BE49-F238E27FC236}">
                <a16:creationId xmlns:a16="http://schemas.microsoft.com/office/drawing/2014/main" id="{8DAC78DB-0ECB-4542-84AD-4536AAD53745}"/>
              </a:ext>
            </a:extLst>
          </p:cNvPr>
          <p:cNvSpPr>
            <a:spLocks noChangeArrowheads="1"/>
          </p:cNvSpPr>
          <p:nvPr/>
        </p:nvSpPr>
        <p:spPr bwMode="auto">
          <a:xfrm>
            <a:off x="3216275" y="5876925"/>
            <a:ext cx="217488" cy="2159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27" name="Rectangle 23">
            <a:extLst>
              <a:ext uri="{FF2B5EF4-FFF2-40B4-BE49-F238E27FC236}">
                <a16:creationId xmlns:a16="http://schemas.microsoft.com/office/drawing/2014/main" id="{8619A3D7-9E91-4389-AE89-7A4C6EE439E5}"/>
              </a:ext>
            </a:extLst>
          </p:cNvPr>
          <p:cNvSpPr>
            <a:spLocks noChangeArrowheads="1"/>
          </p:cNvSpPr>
          <p:nvPr/>
        </p:nvSpPr>
        <p:spPr bwMode="auto">
          <a:xfrm>
            <a:off x="3216275" y="4076700"/>
            <a:ext cx="217488" cy="2159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28" name="Rectangle 25">
            <a:extLst>
              <a:ext uri="{FF2B5EF4-FFF2-40B4-BE49-F238E27FC236}">
                <a16:creationId xmlns:a16="http://schemas.microsoft.com/office/drawing/2014/main" id="{583E8832-E949-469F-B295-D6E8673CA0B7}"/>
              </a:ext>
            </a:extLst>
          </p:cNvPr>
          <p:cNvSpPr>
            <a:spLocks noChangeArrowheads="1"/>
          </p:cNvSpPr>
          <p:nvPr/>
        </p:nvSpPr>
        <p:spPr bwMode="auto">
          <a:xfrm>
            <a:off x="6384926" y="3141663"/>
            <a:ext cx="1655763" cy="1655762"/>
          </a:xfrm>
          <a:prstGeom prst="rect">
            <a:avLst/>
          </a:prstGeom>
          <a:solidFill>
            <a:schemeClr val="tx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29" name="Rectangle 26">
            <a:extLst>
              <a:ext uri="{FF2B5EF4-FFF2-40B4-BE49-F238E27FC236}">
                <a16:creationId xmlns:a16="http://schemas.microsoft.com/office/drawing/2014/main" id="{4E870EC3-FC10-42AF-9364-AC7EB8CFB01A}"/>
              </a:ext>
            </a:extLst>
          </p:cNvPr>
          <p:cNvSpPr>
            <a:spLocks noChangeArrowheads="1"/>
          </p:cNvSpPr>
          <p:nvPr/>
        </p:nvSpPr>
        <p:spPr bwMode="auto">
          <a:xfrm>
            <a:off x="8543926" y="3141663"/>
            <a:ext cx="1655763" cy="1655762"/>
          </a:xfrm>
          <a:prstGeom prst="rect">
            <a:avLst/>
          </a:prstGeom>
          <a:solidFill>
            <a:schemeClr val="tx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30" name="Rectangle 27">
            <a:extLst>
              <a:ext uri="{FF2B5EF4-FFF2-40B4-BE49-F238E27FC236}">
                <a16:creationId xmlns:a16="http://schemas.microsoft.com/office/drawing/2014/main" id="{39D23D29-EC35-492D-8EA2-54AD5AD6F6E0}"/>
              </a:ext>
            </a:extLst>
          </p:cNvPr>
          <p:cNvSpPr>
            <a:spLocks noChangeArrowheads="1"/>
          </p:cNvSpPr>
          <p:nvPr/>
        </p:nvSpPr>
        <p:spPr bwMode="auto">
          <a:xfrm>
            <a:off x="7032626" y="3860800"/>
            <a:ext cx="358775" cy="2159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31" name="Oval 28">
            <a:extLst>
              <a:ext uri="{FF2B5EF4-FFF2-40B4-BE49-F238E27FC236}">
                <a16:creationId xmlns:a16="http://schemas.microsoft.com/office/drawing/2014/main" id="{D3804056-AB7E-4628-B3D8-26C3D80AFA1F}"/>
              </a:ext>
            </a:extLst>
          </p:cNvPr>
          <p:cNvSpPr>
            <a:spLocks noChangeArrowheads="1"/>
          </p:cNvSpPr>
          <p:nvPr/>
        </p:nvSpPr>
        <p:spPr bwMode="auto">
          <a:xfrm>
            <a:off x="9191626" y="3789363"/>
            <a:ext cx="360363" cy="360362"/>
          </a:xfrm>
          <a:prstGeom prst="ellipse">
            <a:avLst/>
          </a:prstGeom>
          <a:solidFill>
            <a:schemeClr val="bg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32" name="Rectangle 29">
            <a:extLst>
              <a:ext uri="{FF2B5EF4-FFF2-40B4-BE49-F238E27FC236}">
                <a16:creationId xmlns:a16="http://schemas.microsoft.com/office/drawing/2014/main" id="{D234A50D-CF0B-4C2F-BEDD-B706C4F4DE9F}"/>
              </a:ext>
            </a:extLst>
          </p:cNvPr>
          <p:cNvSpPr>
            <a:spLocks noChangeArrowheads="1"/>
          </p:cNvSpPr>
          <p:nvPr/>
        </p:nvSpPr>
        <p:spPr bwMode="auto">
          <a:xfrm>
            <a:off x="4440238" y="5086351"/>
            <a:ext cx="1655762" cy="1655763"/>
          </a:xfrm>
          <a:prstGeom prst="rect">
            <a:avLst/>
          </a:prstGeom>
          <a:solidFill>
            <a:schemeClr val="tx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33" name="Rectangle 31">
            <a:extLst>
              <a:ext uri="{FF2B5EF4-FFF2-40B4-BE49-F238E27FC236}">
                <a16:creationId xmlns:a16="http://schemas.microsoft.com/office/drawing/2014/main" id="{9BDBD0A7-3EC7-4CF5-B58C-42BBBAA85ED3}"/>
              </a:ext>
            </a:extLst>
          </p:cNvPr>
          <p:cNvSpPr>
            <a:spLocks noChangeArrowheads="1"/>
          </p:cNvSpPr>
          <p:nvPr/>
        </p:nvSpPr>
        <p:spPr bwMode="auto">
          <a:xfrm>
            <a:off x="6384926" y="5086351"/>
            <a:ext cx="1655763" cy="1655763"/>
          </a:xfrm>
          <a:prstGeom prst="rect">
            <a:avLst/>
          </a:prstGeom>
          <a:solidFill>
            <a:schemeClr val="tx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34" name="Rectangle 32">
            <a:extLst>
              <a:ext uri="{FF2B5EF4-FFF2-40B4-BE49-F238E27FC236}">
                <a16:creationId xmlns:a16="http://schemas.microsoft.com/office/drawing/2014/main" id="{B459E886-5081-4F3C-86CA-746D6B59CAEC}"/>
              </a:ext>
            </a:extLst>
          </p:cNvPr>
          <p:cNvSpPr>
            <a:spLocks noChangeArrowheads="1"/>
          </p:cNvSpPr>
          <p:nvPr/>
        </p:nvSpPr>
        <p:spPr bwMode="auto">
          <a:xfrm>
            <a:off x="8543926" y="5086351"/>
            <a:ext cx="1655763" cy="1655763"/>
          </a:xfrm>
          <a:prstGeom prst="rect">
            <a:avLst/>
          </a:prstGeom>
          <a:solidFill>
            <a:schemeClr val="tx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35" name="AutoShape 35">
            <a:extLst>
              <a:ext uri="{FF2B5EF4-FFF2-40B4-BE49-F238E27FC236}">
                <a16:creationId xmlns:a16="http://schemas.microsoft.com/office/drawing/2014/main" id="{FE64BBD8-C708-4C2C-8453-C6DB6293CF07}"/>
              </a:ext>
            </a:extLst>
          </p:cNvPr>
          <p:cNvSpPr>
            <a:spLocks noChangeArrowheads="1"/>
          </p:cNvSpPr>
          <p:nvPr/>
        </p:nvSpPr>
        <p:spPr bwMode="auto">
          <a:xfrm>
            <a:off x="5014914" y="5661026"/>
            <a:ext cx="504825" cy="436563"/>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36" name="AutoShape 36">
            <a:extLst>
              <a:ext uri="{FF2B5EF4-FFF2-40B4-BE49-F238E27FC236}">
                <a16:creationId xmlns:a16="http://schemas.microsoft.com/office/drawing/2014/main" id="{43234BDC-D7C3-4068-81D2-325EF807DF4E}"/>
              </a:ext>
            </a:extLst>
          </p:cNvPr>
          <p:cNvSpPr>
            <a:spLocks noChangeArrowheads="1"/>
          </p:cNvSpPr>
          <p:nvPr/>
        </p:nvSpPr>
        <p:spPr bwMode="auto">
          <a:xfrm>
            <a:off x="7031039" y="5659439"/>
            <a:ext cx="433387" cy="433387"/>
          </a:xfrm>
          <a:prstGeom prst="octagon">
            <a:avLst>
              <a:gd name="adj" fmla="val 2928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37" name="Rectangle 37">
            <a:extLst>
              <a:ext uri="{FF2B5EF4-FFF2-40B4-BE49-F238E27FC236}">
                <a16:creationId xmlns:a16="http://schemas.microsoft.com/office/drawing/2014/main" id="{1EBB135F-32D1-4948-AE8E-1B8CEAFE0AD9}"/>
              </a:ext>
            </a:extLst>
          </p:cNvPr>
          <p:cNvSpPr>
            <a:spLocks noChangeArrowheads="1"/>
          </p:cNvSpPr>
          <p:nvPr/>
        </p:nvSpPr>
        <p:spPr bwMode="auto">
          <a:xfrm>
            <a:off x="8543926" y="5084763"/>
            <a:ext cx="1655763" cy="863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38" name="Rectangle 38">
            <a:extLst>
              <a:ext uri="{FF2B5EF4-FFF2-40B4-BE49-F238E27FC236}">
                <a16:creationId xmlns:a16="http://schemas.microsoft.com/office/drawing/2014/main" id="{F467404D-FDD3-42E7-A660-C83C3A01AB8B}"/>
              </a:ext>
            </a:extLst>
          </p:cNvPr>
          <p:cNvSpPr>
            <a:spLocks noChangeArrowheads="1"/>
          </p:cNvSpPr>
          <p:nvPr/>
        </p:nvSpPr>
        <p:spPr bwMode="auto">
          <a:xfrm>
            <a:off x="2281239" y="4868863"/>
            <a:ext cx="142875" cy="2159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7810" name="Rectangle 2">
            <a:extLst>
              <a:ext uri="{FF2B5EF4-FFF2-40B4-BE49-F238E27FC236}">
                <a16:creationId xmlns:a16="http://schemas.microsoft.com/office/drawing/2014/main" id="{9CC87AFC-9A3D-44E0-BDE6-3C97F98389B8}"/>
              </a:ext>
            </a:extLst>
          </p:cNvPr>
          <p:cNvSpPr>
            <a:spLocks noGrp="1" noChangeArrowheads="1"/>
          </p:cNvSpPr>
          <p:nvPr>
            <p:ph type="title"/>
          </p:nvPr>
        </p:nvSpPr>
        <p:spPr/>
        <p:txBody>
          <a:bodyPr/>
          <a:lstStyle/>
          <a:p>
            <a:pPr eaLnBrk="1" hangingPunct="1"/>
            <a:r>
              <a:rPr lang="zh-CN" altLang="en-US">
                <a:latin typeface="宋体" panose="02010600030101010101" pitchFamily="2" charset="-122"/>
              </a:rPr>
              <a:t>干涉与衍射的区别和联系</a:t>
            </a:r>
            <a:r>
              <a:rPr lang="zh-CN" altLang="en-US"/>
              <a:t> </a:t>
            </a:r>
          </a:p>
        </p:txBody>
      </p:sp>
      <p:sp>
        <p:nvSpPr>
          <p:cNvPr id="143363" name="Rectangle 3">
            <a:extLst>
              <a:ext uri="{FF2B5EF4-FFF2-40B4-BE49-F238E27FC236}">
                <a16:creationId xmlns:a16="http://schemas.microsoft.com/office/drawing/2014/main" id="{DA1A1377-E889-4647-8DFB-E8DC639B4AA3}"/>
              </a:ext>
            </a:extLst>
          </p:cNvPr>
          <p:cNvSpPr>
            <a:spLocks noGrp="1" noChangeArrowheads="1"/>
          </p:cNvSpPr>
          <p:nvPr>
            <p:ph idx="1"/>
          </p:nvPr>
        </p:nvSpPr>
        <p:spPr/>
        <p:txBody>
          <a:bodyPr/>
          <a:lstStyle/>
          <a:p>
            <a:pPr algn="just" eaLnBrk="1" hangingPunct="1"/>
            <a:r>
              <a:rPr lang="zh-CN" altLang="en-US">
                <a:latin typeface="Times New Roman" panose="02020603050405020304" pitchFamily="18" charset="0"/>
              </a:rPr>
              <a:t>干涉是分立光束之间的相干叠加，这些光束是有限条，或虽然有无限多条，但是光束之间是离散的、不连续的、可数的。直接应用波的叠加原理。</a:t>
            </a:r>
            <a:endParaRPr lang="zh-CN" altLang="en-US"/>
          </a:p>
          <a:p>
            <a:pPr algn="just" eaLnBrk="1" hangingPunct="1"/>
            <a:r>
              <a:rPr lang="zh-CN" altLang="en-US">
                <a:latin typeface="Times New Roman" panose="02020603050405020304" pitchFamily="18" charset="0"/>
              </a:rPr>
              <a:t>衍射是连续分布的无限多个点光源（次波中心）发出的光波的相干叠加。要应用惠更斯</a:t>
            </a:r>
            <a:r>
              <a:rPr lang="en-US" altLang="zh-CN"/>
              <a:t>——</a:t>
            </a:r>
            <a:r>
              <a:rPr lang="zh-CN" altLang="en-US">
                <a:latin typeface="Times New Roman" panose="02020603050405020304" pitchFamily="18" charset="0"/>
              </a:rPr>
              <a:t>菲涅耳原理，或菲涅耳</a:t>
            </a:r>
            <a:r>
              <a:rPr lang="en-US" altLang="zh-CN"/>
              <a:t>——</a:t>
            </a:r>
            <a:r>
              <a:rPr lang="zh-CN" altLang="en-US">
                <a:latin typeface="Times New Roman" panose="02020603050405020304" pitchFamily="18" charset="0"/>
              </a:rPr>
              <a:t>基尔霍夫衍射积分公式。</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 calcmode="lin" valueType="num">
                                      <p:cBhvr additive="base">
                                        <p:cTn id="7" dur="500" fill="hold"/>
                                        <p:tgtEl>
                                          <p:spTgt spid="1433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363">
                                            <p:txEl>
                                              <p:pRg st="1" end="1"/>
                                            </p:txEl>
                                          </p:spTgt>
                                        </p:tgtEl>
                                        <p:attrNameLst>
                                          <p:attrName>style.visibility</p:attrName>
                                        </p:attrNameLst>
                                      </p:cBhvr>
                                      <p:to>
                                        <p:strVal val="visible"/>
                                      </p:to>
                                    </p:set>
                                    <p:anim calcmode="lin" valueType="num">
                                      <p:cBhvr additive="base">
                                        <p:cTn id="13" dur="500" fill="hold"/>
                                        <p:tgtEl>
                                          <p:spTgt spid="1433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336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E2C2D231-9B9D-443E-A64B-E19FF9BC75AD}"/>
              </a:ext>
            </a:extLst>
          </p:cNvPr>
          <p:cNvSpPr>
            <a:spLocks noGrp="1" noChangeArrowheads="1"/>
          </p:cNvSpPr>
          <p:nvPr>
            <p:ph type="title"/>
          </p:nvPr>
        </p:nvSpPr>
        <p:spPr>
          <a:xfrm>
            <a:off x="2057400" y="4114800"/>
            <a:ext cx="7772400" cy="1143000"/>
          </a:xfrm>
        </p:spPr>
        <p:txBody>
          <a:bodyPr>
            <a:normAutofit fontScale="90000"/>
          </a:bodyPr>
          <a:lstStyle/>
          <a:p>
            <a:pPr eaLnBrk="1" hangingPunct="1"/>
            <a:r>
              <a:rPr lang="zh-CN" altLang="en-US">
                <a:solidFill>
                  <a:srgbClr val="FF0000"/>
                </a:solidFill>
              </a:rPr>
              <a:t>无论干涉或衍射，都是人为的结果。</a:t>
            </a:r>
          </a:p>
        </p:txBody>
      </p:sp>
      <p:sp>
        <p:nvSpPr>
          <p:cNvPr id="145411" name="Rectangle 3">
            <a:extLst>
              <a:ext uri="{FF2B5EF4-FFF2-40B4-BE49-F238E27FC236}">
                <a16:creationId xmlns:a16="http://schemas.microsoft.com/office/drawing/2014/main" id="{39D5F22E-D66D-41D5-BEDF-4A283802B2D6}"/>
              </a:ext>
            </a:extLst>
          </p:cNvPr>
          <p:cNvSpPr>
            <a:spLocks noGrp="1" noChangeArrowheads="1"/>
          </p:cNvSpPr>
          <p:nvPr>
            <p:ph idx="1"/>
          </p:nvPr>
        </p:nvSpPr>
        <p:spPr>
          <a:xfrm>
            <a:off x="2209800" y="609600"/>
            <a:ext cx="7772400" cy="3276600"/>
          </a:xfrm>
        </p:spPr>
        <p:txBody>
          <a:bodyPr/>
          <a:lstStyle/>
          <a:p>
            <a:pPr eaLnBrk="1" hangingPunct="1"/>
            <a:r>
              <a:rPr lang="zh-CN" altLang="en-US">
                <a:latin typeface="Times New Roman" panose="02020603050405020304" pitchFamily="18" charset="0"/>
              </a:rPr>
              <a:t>无论是衍射还是干涉，光波在相遇点都是振动的叠加，都遵循波的叠加原理。</a:t>
            </a:r>
            <a:endParaRPr lang="zh-CN" altLang="en-US">
              <a:latin typeface="宋体" panose="02010600030101010101" pitchFamily="2" charset="-122"/>
            </a:endParaRPr>
          </a:p>
          <a:p>
            <a:pPr eaLnBrk="1" hangingPunct="1"/>
            <a:r>
              <a:rPr lang="zh-CN" altLang="en-US">
                <a:latin typeface="宋体" panose="02010600030101010101" pitchFamily="2" charset="-122"/>
              </a:rPr>
              <a:t>干涉时，光的能量在空间均匀分布，各个亮条纹有相差不大的能量；衍射时，光的能量主要集中在一个特殊的衍射级上，更接近于几何成象的情况。</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animEffect transition="in" filter="blinds(horizontal)">
                                      <p:cBhvr>
                                        <p:cTn id="7" dur="500"/>
                                        <p:tgtEl>
                                          <p:spTgt spid="145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5411">
                                            <p:txEl>
                                              <p:pRg st="1" end="1"/>
                                            </p:txEl>
                                          </p:spTgt>
                                        </p:tgtEl>
                                        <p:attrNameLst>
                                          <p:attrName>style.visibility</p:attrName>
                                        </p:attrNameLst>
                                      </p:cBhvr>
                                      <p:to>
                                        <p:strVal val="visible"/>
                                      </p:to>
                                    </p:set>
                                    <p:animEffect transition="in" filter="blinds(horizontal)">
                                      <p:cBhvr>
                                        <p:cTn id="12" dur="500"/>
                                        <p:tgtEl>
                                          <p:spTgt spid="1454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45410"/>
                                        </p:tgtEl>
                                        <p:attrNameLst>
                                          <p:attrName>style.visibility</p:attrName>
                                        </p:attrNameLst>
                                      </p:cBhvr>
                                      <p:to>
                                        <p:strVal val="visible"/>
                                      </p:to>
                                    </p:set>
                                    <p:anim calcmode="lin" valueType="num">
                                      <p:cBhvr additive="base">
                                        <p:cTn id="17" dur="500" fill="hold"/>
                                        <p:tgtEl>
                                          <p:spTgt spid="145410"/>
                                        </p:tgtEl>
                                        <p:attrNameLst>
                                          <p:attrName>ppt_x</p:attrName>
                                        </p:attrNameLst>
                                      </p:cBhvr>
                                      <p:tavLst>
                                        <p:tav tm="0">
                                          <p:val>
                                            <p:strVal val="0-#ppt_w/2"/>
                                          </p:val>
                                        </p:tav>
                                        <p:tav tm="100000">
                                          <p:val>
                                            <p:strVal val="#ppt_x"/>
                                          </p:val>
                                        </p:tav>
                                      </p:tavLst>
                                    </p:anim>
                                    <p:anim calcmode="lin" valueType="num">
                                      <p:cBhvr additive="base">
                                        <p:cTn id="18" dur="500" fill="hold"/>
                                        <p:tgtEl>
                                          <p:spTgt spid="1454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autoUpdateAnimBg="0"/>
      <p:bldP spid="145411" grpId="0" build="p"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76" name="Line 20">
            <a:extLst>
              <a:ext uri="{FF2B5EF4-FFF2-40B4-BE49-F238E27FC236}">
                <a16:creationId xmlns:a16="http://schemas.microsoft.com/office/drawing/2014/main" id="{BCA74F9E-39CF-4236-9EC8-3DD025668871}"/>
              </a:ext>
            </a:extLst>
          </p:cNvPr>
          <p:cNvSpPr>
            <a:spLocks noChangeShapeType="1"/>
          </p:cNvSpPr>
          <p:nvPr/>
        </p:nvSpPr>
        <p:spPr bwMode="auto">
          <a:xfrm flipV="1">
            <a:off x="2782888" y="2033589"/>
            <a:ext cx="2824162" cy="10255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186" name="Arc 2">
            <a:extLst>
              <a:ext uri="{FF2B5EF4-FFF2-40B4-BE49-F238E27FC236}">
                <a16:creationId xmlns:a16="http://schemas.microsoft.com/office/drawing/2014/main" id="{A06F6674-161D-43E1-9A29-FDD73F0D1DA9}"/>
              </a:ext>
            </a:extLst>
          </p:cNvPr>
          <p:cNvSpPr>
            <a:spLocks/>
          </p:cNvSpPr>
          <p:nvPr/>
        </p:nvSpPr>
        <p:spPr bwMode="auto">
          <a:xfrm>
            <a:off x="6357938" y="304801"/>
            <a:ext cx="3167062" cy="6334125"/>
          </a:xfrm>
          <a:custGeom>
            <a:avLst/>
            <a:gdLst>
              <a:gd name="T0" fmla="*/ 37242 w 21600"/>
              <a:gd name="T1" fmla="*/ 0 h 43199"/>
              <a:gd name="T2" fmla="*/ 9384 w 21600"/>
              <a:gd name="T3" fmla="*/ 6334125 h 43199"/>
              <a:gd name="T4" fmla="*/ 0 w 21600"/>
              <a:gd name="T5" fmla="*/ 3166989 h 43199"/>
              <a:gd name="T6" fmla="*/ 0 60000 65536"/>
              <a:gd name="T7" fmla="*/ 0 60000 65536"/>
              <a:gd name="T8" fmla="*/ 0 60000 65536"/>
            </a:gdLst>
            <a:ahLst/>
            <a:cxnLst>
              <a:cxn ang="T6">
                <a:pos x="T0" y="T1"/>
              </a:cxn>
              <a:cxn ang="T7">
                <a:pos x="T2" y="T3"/>
              </a:cxn>
              <a:cxn ang="T8">
                <a:pos x="T4" y="T5"/>
              </a:cxn>
            </a:cxnLst>
            <a:rect l="0" t="0" r="r" b="b"/>
            <a:pathLst>
              <a:path w="21600" h="43199" fill="none" extrusionOk="0">
                <a:moveTo>
                  <a:pt x="253" y="0"/>
                </a:moveTo>
                <a:cubicBezTo>
                  <a:pt x="12083" y="139"/>
                  <a:pt x="21600" y="9768"/>
                  <a:pt x="21600" y="21599"/>
                </a:cubicBezTo>
                <a:cubicBezTo>
                  <a:pt x="21600" y="33503"/>
                  <a:pt x="11968" y="43163"/>
                  <a:pt x="63" y="43198"/>
                </a:cubicBezTo>
              </a:path>
              <a:path w="21600" h="43199" stroke="0" extrusionOk="0">
                <a:moveTo>
                  <a:pt x="253" y="0"/>
                </a:moveTo>
                <a:cubicBezTo>
                  <a:pt x="12083" y="139"/>
                  <a:pt x="21600" y="9768"/>
                  <a:pt x="21600" y="21599"/>
                </a:cubicBezTo>
                <a:cubicBezTo>
                  <a:pt x="21600" y="33503"/>
                  <a:pt x="11968" y="43163"/>
                  <a:pt x="63" y="43198"/>
                </a:cubicBezTo>
                <a:lnTo>
                  <a:pt x="0" y="21599"/>
                </a:lnTo>
                <a:lnTo>
                  <a:pt x="253" y="0"/>
                </a:lnTo>
                <a:close/>
              </a:path>
            </a:pathLst>
          </a:custGeom>
          <a:noFill/>
          <a:ln w="28575">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1908" name="Line 3">
            <a:extLst>
              <a:ext uri="{FF2B5EF4-FFF2-40B4-BE49-F238E27FC236}">
                <a16:creationId xmlns:a16="http://schemas.microsoft.com/office/drawing/2014/main" id="{C470FAA7-1938-45B2-985D-BFC9FF8BAFD8}"/>
              </a:ext>
            </a:extLst>
          </p:cNvPr>
          <p:cNvSpPr>
            <a:spLocks noChangeShapeType="1"/>
          </p:cNvSpPr>
          <p:nvPr/>
        </p:nvSpPr>
        <p:spPr bwMode="auto">
          <a:xfrm flipV="1">
            <a:off x="6359525" y="304800"/>
            <a:ext cx="0" cy="6324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88" name="Line 4">
            <a:extLst>
              <a:ext uri="{FF2B5EF4-FFF2-40B4-BE49-F238E27FC236}">
                <a16:creationId xmlns:a16="http://schemas.microsoft.com/office/drawing/2014/main" id="{05261AFB-6BAF-4D3D-A0B1-D5F51FB72CE0}"/>
              </a:ext>
            </a:extLst>
          </p:cNvPr>
          <p:cNvSpPr>
            <a:spLocks noChangeShapeType="1"/>
          </p:cNvSpPr>
          <p:nvPr/>
        </p:nvSpPr>
        <p:spPr bwMode="auto">
          <a:xfrm flipH="1">
            <a:off x="6359525" y="3505200"/>
            <a:ext cx="3124200" cy="3124200"/>
          </a:xfrm>
          <a:prstGeom prst="line">
            <a:avLst/>
          </a:prstGeom>
          <a:noFill/>
          <a:ln w="28575">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89" name="Line 5">
            <a:hlinkClick r:id="rId3" action="ppaction://hlinksldjump"/>
            <a:extLst>
              <a:ext uri="{FF2B5EF4-FFF2-40B4-BE49-F238E27FC236}">
                <a16:creationId xmlns:a16="http://schemas.microsoft.com/office/drawing/2014/main" id="{F47AA5F2-2712-450A-9E26-C15BBC4BBD61}"/>
              </a:ext>
            </a:extLst>
          </p:cNvPr>
          <p:cNvSpPr>
            <a:spLocks noChangeShapeType="1"/>
          </p:cNvSpPr>
          <p:nvPr/>
        </p:nvSpPr>
        <p:spPr bwMode="auto">
          <a:xfrm flipH="1" flipV="1">
            <a:off x="6359525" y="304800"/>
            <a:ext cx="3124200" cy="3200400"/>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90" name="Line 6">
            <a:extLst>
              <a:ext uri="{FF2B5EF4-FFF2-40B4-BE49-F238E27FC236}">
                <a16:creationId xmlns:a16="http://schemas.microsoft.com/office/drawing/2014/main" id="{E6FF0936-F370-4F6F-B747-78E2AD42CDAF}"/>
              </a:ext>
            </a:extLst>
          </p:cNvPr>
          <p:cNvSpPr>
            <a:spLocks noChangeShapeType="1"/>
          </p:cNvSpPr>
          <p:nvPr/>
        </p:nvSpPr>
        <p:spPr bwMode="auto">
          <a:xfrm flipH="1">
            <a:off x="8543925" y="3505200"/>
            <a:ext cx="939800" cy="2228850"/>
          </a:xfrm>
          <a:prstGeom prst="line">
            <a:avLst/>
          </a:prstGeom>
          <a:noFill/>
          <a:ln w="28575">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91" name="Line 7">
            <a:extLst>
              <a:ext uri="{FF2B5EF4-FFF2-40B4-BE49-F238E27FC236}">
                <a16:creationId xmlns:a16="http://schemas.microsoft.com/office/drawing/2014/main" id="{DC8978C2-DEBA-406B-92CC-F2818192608B}"/>
              </a:ext>
            </a:extLst>
          </p:cNvPr>
          <p:cNvSpPr>
            <a:spLocks noChangeShapeType="1"/>
          </p:cNvSpPr>
          <p:nvPr/>
        </p:nvSpPr>
        <p:spPr bwMode="auto">
          <a:xfrm flipH="1">
            <a:off x="6359525" y="5715000"/>
            <a:ext cx="2209800" cy="914400"/>
          </a:xfrm>
          <a:prstGeom prst="line">
            <a:avLst/>
          </a:prstGeom>
          <a:noFill/>
          <a:ln w="28575">
            <a:solidFill>
              <a:schemeClr val="hlink"/>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92" name="Line 8">
            <a:extLst>
              <a:ext uri="{FF2B5EF4-FFF2-40B4-BE49-F238E27FC236}">
                <a16:creationId xmlns:a16="http://schemas.microsoft.com/office/drawing/2014/main" id="{9F9C5A17-63BD-4814-A0A3-71219422466A}"/>
              </a:ext>
            </a:extLst>
          </p:cNvPr>
          <p:cNvSpPr>
            <a:spLocks noChangeShapeType="1"/>
          </p:cNvSpPr>
          <p:nvPr/>
        </p:nvSpPr>
        <p:spPr bwMode="auto">
          <a:xfrm flipH="1" flipV="1">
            <a:off x="8569325" y="1219200"/>
            <a:ext cx="914400" cy="22860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93" name="Line 9">
            <a:hlinkClick r:id="rId3" action="ppaction://hlinksldjump"/>
            <a:extLst>
              <a:ext uri="{FF2B5EF4-FFF2-40B4-BE49-F238E27FC236}">
                <a16:creationId xmlns:a16="http://schemas.microsoft.com/office/drawing/2014/main" id="{93A4365E-8B5B-4FFA-B087-51EA70FF0D63}"/>
              </a:ext>
            </a:extLst>
          </p:cNvPr>
          <p:cNvSpPr>
            <a:spLocks noChangeShapeType="1"/>
          </p:cNvSpPr>
          <p:nvPr/>
        </p:nvSpPr>
        <p:spPr bwMode="auto">
          <a:xfrm flipH="1" flipV="1">
            <a:off x="6359525" y="304800"/>
            <a:ext cx="2209800" cy="9144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94" name="Line 10">
            <a:extLst>
              <a:ext uri="{FF2B5EF4-FFF2-40B4-BE49-F238E27FC236}">
                <a16:creationId xmlns:a16="http://schemas.microsoft.com/office/drawing/2014/main" id="{88C8E533-792D-4676-84ED-B643CE8E6AEF}"/>
              </a:ext>
            </a:extLst>
          </p:cNvPr>
          <p:cNvSpPr>
            <a:spLocks noChangeShapeType="1"/>
          </p:cNvSpPr>
          <p:nvPr/>
        </p:nvSpPr>
        <p:spPr bwMode="auto">
          <a:xfrm flipH="1">
            <a:off x="7578725" y="5715000"/>
            <a:ext cx="990600" cy="685800"/>
          </a:xfrm>
          <a:prstGeom prst="line">
            <a:avLst/>
          </a:prstGeom>
          <a:noFill/>
          <a:ln w="28575">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95" name="Line 11">
            <a:extLst>
              <a:ext uri="{FF2B5EF4-FFF2-40B4-BE49-F238E27FC236}">
                <a16:creationId xmlns:a16="http://schemas.microsoft.com/office/drawing/2014/main" id="{D1C4C29F-67B5-47FD-853D-A2128FF1C86F}"/>
              </a:ext>
            </a:extLst>
          </p:cNvPr>
          <p:cNvSpPr>
            <a:spLocks noChangeShapeType="1"/>
          </p:cNvSpPr>
          <p:nvPr/>
        </p:nvSpPr>
        <p:spPr bwMode="auto">
          <a:xfrm flipH="1">
            <a:off x="6359525" y="6400800"/>
            <a:ext cx="1219200" cy="228600"/>
          </a:xfrm>
          <a:prstGeom prst="line">
            <a:avLst/>
          </a:prstGeom>
          <a:noFill/>
          <a:ln w="28575">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96" name="Line 12">
            <a:extLst>
              <a:ext uri="{FF2B5EF4-FFF2-40B4-BE49-F238E27FC236}">
                <a16:creationId xmlns:a16="http://schemas.microsoft.com/office/drawing/2014/main" id="{C29A208A-0AD4-4CAF-9E99-F710D3179126}"/>
              </a:ext>
            </a:extLst>
          </p:cNvPr>
          <p:cNvSpPr>
            <a:spLocks noChangeShapeType="1"/>
          </p:cNvSpPr>
          <p:nvPr/>
        </p:nvSpPr>
        <p:spPr bwMode="auto">
          <a:xfrm flipV="1">
            <a:off x="8569325" y="4724400"/>
            <a:ext cx="685800" cy="9906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97" name="Line 13">
            <a:extLst>
              <a:ext uri="{FF2B5EF4-FFF2-40B4-BE49-F238E27FC236}">
                <a16:creationId xmlns:a16="http://schemas.microsoft.com/office/drawing/2014/main" id="{9FDD29C2-1C36-44D2-AFB9-9C43CFD9AE8D}"/>
              </a:ext>
            </a:extLst>
          </p:cNvPr>
          <p:cNvSpPr>
            <a:spLocks noChangeShapeType="1"/>
          </p:cNvSpPr>
          <p:nvPr/>
        </p:nvSpPr>
        <p:spPr bwMode="auto">
          <a:xfrm flipV="1">
            <a:off x="9255125" y="3505200"/>
            <a:ext cx="228600" cy="12192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98" name="Line 14">
            <a:extLst>
              <a:ext uri="{FF2B5EF4-FFF2-40B4-BE49-F238E27FC236}">
                <a16:creationId xmlns:a16="http://schemas.microsoft.com/office/drawing/2014/main" id="{EDC74B7E-A601-4367-A3FA-45F6ACC51596}"/>
              </a:ext>
            </a:extLst>
          </p:cNvPr>
          <p:cNvSpPr>
            <a:spLocks noChangeShapeType="1"/>
          </p:cNvSpPr>
          <p:nvPr/>
        </p:nvSpPr>
        <p:spPr bwMode="auto">
          <a:xfrm flipH="1" flipV="1">
            <a:off x="9255125" y="2209800"/>
            <a:ext cx="228600" cy="12954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99" name="Line 15">
            <a:extLst>
              <a:ext uri="{FF2B5EF4-FFF2-40B4-BE49-F238E27FC236}">
                <a16:creationId xmlns:a16="http://schemas.microsoft.com/office/drawing/2014/main" id="{470DC297-31E2-450E-951D-0B0AB4ECAF76}"/>
              </a:ext>
            </a:extLst>
          </p:cNvPr>
          <p:cNvSpPr>
            <a:spLocks noChangeShapeType="1"/>
          </p:cNvSpPr>
          <p:nvPr/>
        </p:nvSpPr>
        <p:spPr bwMode="auto">
          <a:xfrm flipH="1" flipV="1">
            <a:off x="8569325" y="1219200"/>
            <a:ext cx="685800" cy="9906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00" name="Line 16">
            <a:extLst>
              <a:ext uri="{FF2B5EF4-FFF2-40B4-BE49-F238E27FC236}">
                <a16:creationId xmlns:a16="http://schemas.microsoft.com/office/drawing/2014/main" id="{DB47047E-FE1A-4305-AC97-35C4C7ABC9E4}"/>
              </a:ext>
            </a:extLst>
          </p:cNvPr>
          <p:cNvSpPr>
            <a:spLocks noChangeShapeType="1"/>
          </p:cNvSpPr>
          <p:nvPr/>
        </p:nvSpPr>
        <p:spPr bwMode="auto">
          <a:xfrm flipH="1" flipV="1">
            <a:off x="7654925" y="609600"/>
            <a:ext cx="914400" cy="609600"/>
          </a:xfrm>
          <a:prstGeom prst="line">
            <a:avLst/>
          </a:prstGeom>
          <a:noFill/>
          <a:ln w="28575">
            <a:solidFill>
              <a:srgbClr val="4D4D4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01" name="Line 17">
            <a:extLst>
              <a:ext uri="{FF2B5EF4-FFF2-40B4-BE49-F238E27FC236}">
                <a16:creationId xmlns:a16="http://schemas.microsoft.com/office/drawing/2014/main" id="{CD5F445A-B405-42F3-967D-758CFBB70A96}"/>
              </a:ext>
            </a:extLst>
          </p:cNvPr>
          <p:cNvSpPr>
            <a:spLocks noChangeShapeType="1"/>
          </p:cNvSpPr>
          <p:nvPr/>
        </p:nvSpPr>
        <p:spPr bwMode="auto">
          <a:xfrm flipH="1" flipV="1">
            <a:off x="6359525" y="304800"/>
            <a:ext cx="1295400" cy="304800"/>
          </a:xfrm>
          <a:prstGeom prst="line">
            <a:avLst/>
          </a:prstGeom>
          <a:noFill/>
          <a:ln w="28575">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1923" name="Text Box 31">
            <a:extLst>
              <a:ext uri="{FF2B5EF4-FFF2-40B4-BE49-F238E27FC236}">
                <a16:creationId xmlns:a16="http://schemas.microsoft.com/office/drawing/2014/main" id="{C1A151F8-7814-47DB-A384-12AFBAE4C4D8}"/>
              </a:ext>
            </a:extLst>
          </p:cNvPr>
          <p:cNvSpPr txBox="1">
            <a:spLocks noChangeArrowheads="1"/>
          </p:cNvSpPr>
          <p:nvPr/>
        </p:nvSpPr>
        <p:spPr bwMode="auto">
          <a:xfrm>
            <a:off x="8763000" y="533401"/>
            <a:ext cx="1905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半波带的进一步划分</a:t>
            </a:r>
          </a:p>
        </p:txBody>
      </p:sp>
      <p:sp>
        <p:nvSpPr>
          <p:cNvPr id="251924" name="Arc 32">
            <a:extLst>
              <a:ext uri="{FF2B5EF4-FFF2-40B4-BE49-F238E27FC236}">
                <a16:creationId xmlns:a16="http://schemas.microsoft.com/office/drawing/2014/main" id="{79CE948B-3CF5-4AA7-82FA-C7C50A68BB11}"/>
              </a:ext>
            </a:extLst>
          </p:cNvPr>
          <p:cNvSpPr>
            <a:spLocks/>
          </p:cNvSpPr>
          <p:nvPr/>
        </p:nvSpPr>
        <p:spPr bwMode="auto">
          <a:xfrm>
            <a:off x="-2209800" y="44451"/>
            <a:ext cx="5056188" cy="3933825"/>
          </a:xfrm>
          <a:custGeom>
            <a:avLst/>
            <a:gdLst>
              <a:gd name="T0" fmla="*/ 4626178 w 21600"/>
              <a:gd name="T1" fmla="*/ 0 h 16812"/>
              <a:gd name="T2" fmla="*/ 4687508 w 21600"/>
              <a:gd name="T3" fmla="*/ 3933825 h 16812"/>
              <a:gd name="T4" fmla="*/ 0 w 21600"/>
              <a:gd name="T5" fmla="*/ 2039449 h 16812"/>
              <a:gd name="T6" fmla="*/ 0 60000 65536"/>
              <a:gd name="T7" fmla="*/ 0 60000 65536"/>
              <a:gd name="T8" fmla="*/ 0 60000 65536"/>
            </a:gdLst>
            <a:ahLst/>
            <a:cxnLst>
              <a:cxn ang="T6">
                <a:pos x="T0" y="T1"/>
              </a:cxn>
              <a:cxn ang="T7">
                <a:pos x="T2" y="T3"/>
              </a:cxn>
              <a:cxn ang="T8">
                <a:pos x="T4" y="T5"/>
              </a:cxn>
            </a:cxnLst>
            <a:rect l="0" t="0" r="r" b="b"/>
            <a:pathLst>
              <a:path w="21600" h="16812" fill="none" extrusionOk="0">
                <a:moveTo>
                  <a:pt x="19763" y="-1"/>
                </a:moveTo>
                <a:cubicBezTo>
                  <a:pt x="20974" y="2746"/>
                  <a:pt x="21600" y="5714"/>
                  <a:pt x="21600" y="8716"/>
                </a:cubicBezTo>
                <a:cubicBezTo>
                  <a:pt x="21600" y="11490"/>
                  <a:pt x="21065" y="14239"/>
                  <a:pt x="20025" y="16812"/>
                </a:cubicBezTo>
              </a:path>
              <a:path w="21600" h="16812" stroke="0" extrusionOk="0">
                <a:moveTo>
                  <a:pt x="19763" y="-1"/>
                </a:moveTo>
                <a:cubicBezTo>
                  <a:pt x="20974" y="2746"/>
                  <a:pt x="21600" y="5714"/>
                  <a:pt x="21600" y="8716"/>
                </a:cubicBezTo>
                <a:cubicBezTo>
                  <a:pt x="21600" y="11490"/>
                  <a:pt x="21065" y="14239"/>
                  <a:pt x="20025" y="16812"/>
                </a:cubicBezTo>
                <a:lnTo>
                  <a:pt x="0" y="8716"/>
                </a:lnTo>
                <a:lnTo>
                  <a:pt x="19763" y="-1"/>
                </a:lnTo>
                <a:close/>
              </a:path>
            </a:pathLst>
          </a:custGeom>
          <a:noFill/>
          <a:ln w="1143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1925" name="Line 33">
            <a:extLst>
              <a:ext uri="{FF2B5EF4-FFF2-40B4-BE49-F238E27FC236}">
                <a16:creationId xmlns:a16="http://schemas.microsoft.com/office/drawing/2014/main" id="{992EAFB5-568C-47BB-8C11-4D596AB0C2B6}"/>
              </a:ext>
            </a:extLst>
          </p:cNvPr>
          <p:cNvSpPr>
            <a:spLocks noChangeShapeType="1"/>
          </p:cNvSpPr>
          <p:nvPr/>
        </p:nvSpPr>
        <p:spPr bwMode="auto">
          <a:xfrm flipH="1">
            <a:off x="1752600" y="2046288"/>
            <a:ext cx="388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1926" name="Line 35">
            <a:extLst>
              <a:ext uri="{FF2B5EF4-FFF2-40B4-BE49-F238E27FC236}">
                <a16:creationId xmlns:a16="http://schemas.microsoft.com/office/drawing/2014/main" id="{8177F354-F68F-49F9-89D1-A2F37AC93530}"/>
              </a:ext>
            </a:extLst>
          </p:cNvPr>
          <p:cNvSpPr>
            <a:spLocks noChangeShapeType="1"/>
          </p:cNvSpPr>
          <p:nvPr/>
        </p:nvSpPr>
        <p:spPr bwMode="auto">
          <a:xfrm>
            <a:off x="2438400" y="65088"/>
            <a:ext cx="3200400" cy="198120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1927" name="Line 36">
            <a:extLst>
              <a:ext uri="{FF2B5EF4-FFF2-40B4-BE49-F238E27FC236}">
                <a16:creationId xmlns:a16="http://schemas.microsoft.com/office/drawing/2014/main" id="{5B2A83D6-0709-45FA-B455-5D0C87D1D879}"/>
              </a:ext>
            </a:extLst>
          </p:cNvPr>
          <p:cNvSpPr>
            <a:spLocks noChangeShapeType="1"/>
          </p:cNvSpPr>
          <p:nvPr/>
        </p:nvSpPr>
        <p:spPr bwMode="auto">
          <a:xfrm flipH="1">
            <a:off x="2438400" y="2046288"/>
            <a:ext cx="3200400" cy="198120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222" name="Line 38">
            <a:extLst>
              <a:ext uri="{FF2B5EF4-FFF2-40B4-BE49-F238E27FC236}">
                <a16:creationId xmlns:a16="http://schemas.microsoft.com/office/drawing/2014/main" id="{7785E9D2-C8EA-435C-9CD4-BE734B0D95B8}"/>
              </a:ext>
            </a:extLst>
          </p:cNvPr>
          <p:cNvSpPr>
            <a:spLocks noChangeShapeType="1"/>
          </p:cNvSpPr>
          <p:nvPr/>
        </p:nvSpPr>
        <p:spPr bwMode="auto">
          <a:xfrm>
            <a:off x="2743200" y="1055688"/>
            <a:ext cx="28956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224" name="Line 40">
            <a:extLst>
              <a:ext uri="{FF2B5EF4-FFF2-40B4-BE49-F238E27FC236}">
                <a16:creationId xmlns:a16="http://schemas.microsoft.com/office/drawing/2014/main" id="{AE504E07-413C-4CE6-A499-CA42D4A6DCCD}"/>
              </a:ext>
            </a:extLst>
          </p:cNvPr>
          <p:cNvSpPr>
            <a:spLocks noChangeShapeType="1"/>
          </p:cNvSpPr>
          <p:nvPr/>
        </p:nvSpPr>
        <p:spPr bwMode="auto">
          <a:xfrm flipH="1" flipV="1">
            <a:off x="2667000" y="598488"/>
            <a:ext cx="2971800" cy="144780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271" name="Arc 15">
            <a:extLst>
              <a:ext uri="{FF2B5EF4-FFF2-40B4-BE49-F238E27FC236}">
                <a16:creationId xmlns:a16="http://schemas.microsoft.com/office/drawing/2014/main" id="{67AE3E94-4E06-4F55-922F-273A1BF8A7D7}"/>
              </a:ext>
            </a:extLst>
          </p:cNvPr>
          <p:cNvSpPr>
            <a:spLocks/>
          </p:cNvSpPr>
          <p:nvPr/>
        </p:nvSpPr>
        <p:spPr bwMode="auto">
          <a:xfrm>
            <a:off x="-2200275" y="1047751"/>
            <a:ext cx="5056188" cy="1027113"/>
          </a:xfrm>
          <a:custGeom>
            <a:avLst/>
            <a:gdLst>
              <a:gd name="T0" fmla="*/ 4950851 w 21600"/>
              <a:gd name="T1" fmla="*/ 0 h 4387"/>
              <a:gd name="T2" fmla="*/ 5056188 w 21600"/>
              <a:gd name="T3" fmla="*/ 1017514 h 4387"/>
              <a:gd name="T4" fmla="*/ 0 w 21600"/>
              <a:gd name="T5" fmla="*/ 1027113 h 4387"/>
              <a:gd name="T6" fmla="*/ 0 60000 65536"/>
              <a:gd name="T7" fmla="*/ 0 60000 65536"/>
              <a:gd name="T8" fmla="*/ 0 60000 65536"/>
            </a:gdLst>
            <a:ahLst/>
            <a:cxnLst>
              <a:cxn ang="T6">
                <a:pos x="T0" y="T1"/>
              </a:cxn>
              <a:cxn ang="T7">
                <a:pos x="T2" y="T3"/>
              </a:cxn>
              <a:cxn ang="T8">
                <a:pos x="T4" y="T5"/>
              </a:cxn>
            </a:cxnLst>
            <a:rect l="0" t="0" r="r" b="b"/>
            <a:pathLst>
              <a:path w="21600" h="4387" fill="none" extrusionOk="0">
                <a:moveTo>
                  <a:pt x="21149" y="0"/>
                </a:moveTo>
                <a:cubicBezTo>
                  <a:pt x="21446" y="1429"/>
                  <a:pt x="21597" y="2885"/>
                  <a:pt x="21599" y="4346"/>
                </a:cubicBezTo>
              </a:path>
              <a:path w="21600" h="4387" stroke="0" extrusionOk="0">
                <a:moveTo>
                  <a:pt x="21149" y="0"/>
                </a:moveTo>
                <a:cubicBezTo>
                  <a:pt x="21446" y="1429"/>
                  <a:pt x="21597" y="2885"/>
                  <a:pt x="21599" y="4346"/>
                </a:cubicBezTo>
                <a:lnTo>
                  <a:pt x="0" y="4387"/>
                </a:lnTo>
                <a:lnTo>
                  <a:pt x="21149" y="0"/>
                </a:lnTo>
                <a:close/>
              </a:path>
            </a:pathLst>
          </a:custGeom>
          <a:noFill/>
          <a:ln w="1143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73" name="Arc 17">
            <a:extLst>
              <a:ext uri="{FF2B5EF4-FFF2-40B4-BE49-F238E27FC236}">
                <a16:creationId xmlns:a16="http://schemas.microsoft.com/office/drawing/2014/main" id="{C5EC59DD-AB91-464C-91DB-6DA0874D4129}"/>
              </a:ext>
            </a:extLst>
          </p:cNvPr>
          <p:cNvSpPr>
            <a:spLocks/>
          </p:cNvSpPr>
          <p:nvPr/>
        </p:nvSpPr>
        <p:spPr bwMode="auto">
          <a:xfrm>
            <a:off x="-2200275" y="60325"/>
            <a:ext cx="4948238" cy="2039938"/>
          </a:xfrm>
          <a:custGeom>
            <a:avLst/>
            <a:gdLst>
              <a:gd name="T0" fmla="*/ 4626799 w 21136"/>
              <a:gd name="T1" fmla="*/ 0 h 8716"/>
              <a:gd name="T2" fmla="*/ 4948238 w 21136"/>
              <a:gd name="T3" fmla="*/ 997735 h 8716"/>
              <a:gd name="T4" fmla="*/ 0 w 21136"/>
              <a:gd name="T5" fmla="*/ 2039938 h 8716"/>
              <a:gd name="T6" fmla="*/ 0 60000 65536"/>
              <a:gd name="T7" fmla="*/ 0 60000 65536"/>
              <a:gd name="T8" fmla="*/ 0 60000 65536"/>
            </a:gdLst>
            <a:ahLst/>
            <a:cxnLst>
              <a:cxn ang="T6">
                <a:pos x="T0" y="T1"/>
              </a:cxn>
              <a:cxn ang="T7">
                <a:pos x="T2" y="T3"/>
              </a:cxn>
              <a:cxn ang="T8">
                <a:pos x="T4" y="T5"/>
              </a:cxn>
            </a:cxnLst>
            <a:rect l="0" t="0" r="r" b="b"/>
            <a:pathLst>
              <a:path w="21136" h="8716" fill="none" extrusionOk="0">
                <a:moveTo>
                  <a:pt x="19763" y="-1"/>
                </a:moveTo>
                <a:cubicBezTo>
                  <a:pt x="20367" y="1369"/>
                  <a:pt x="20827" y="2798"/>
                  <a:pt x="21136" y="4262"/>
                </a:cubicBezTo>
              </a:path>
              <a:path w="21136" h="8716" stroke="0" extrusionOk="0">
                <a:moveTo>
                  <a:pt x="19763" y="-1"/>
                </a:moveTo>
                <a:cubicBezTo>
                  <a:pt x="20367" y="1369"/>
                  <a:pt x="20827" y="2798"/>
                  <a:pt x="21136" y="4262"/>
                </a:cubicBezTo>
                <a:lnTo>
                  <a:pt x="0" y="8716"/>
                </a:lnTo>
                <a:lnTo>
                  <a:pt x="19763" y="-1"/>
                </a:lnTo>
                <a:close/>
              </a:path>
            </a:pathLst>
          </a:custGeom>
          <a:noFill/>
          <a:ln w="114300">
            <a:solidFill>
              <a:srgbClr val="00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74" name="Arc 18">
            <a:extLst>
              <a:ext uri="{FF2B5EF4-FFF2-40B4-BE49-F238E27FC236}">
                <a16:creationId xmlns:a16="http://schemas.microsoft.com/office/drawing/2014/main" id="{BE09CFC7-9C4C-4858-9039-28E7BF28C72F}"/>
              </a:ext>
            </a:extLst>
          </p:cNvPr>
          <p:cNvSpPr>
            <a:spLocks/>
          </p:cNvSpPr>
          <p:nvPr/>
        </p:nvSpPr>
        <p:spPr bwMode="auto">
          <a:xfrm>
            <a:off x="-2200275" y="2074864"/>
            <a:ext cx="4970463" cy="1893887"/>
          </a:xfrm>
          <a:custGeom>
            <a:avLst/>
            <a:gdLst>
              <a:gd name="T0" fmla="*/ 4970463 w 21236"/>
              <a:gd name="T1" fmla="*/ 923317 h 8096"/>
              <a:gd name="T2" fmla="*/ 4687018 w 21236"/>
              <a:gd name="T3" fmla="*/ 1893887 h 8096"/>
              <a:gd name="T4" fmla="*/ 0 w 21236"/>
              <a:gd name="T5" fmla="*/ 0 h 8096"/>
              <a:gd name="T6" fmla="*/ 0 60000 65536"/>
              <a:gd name="T7" fmla="*/ 0 60000 65536"/>
              <a:gd name="T8" fmla="*/ 0 60000 65536"/>
            </a:gdLst>
            <a:ahLst/>
            <a:cxnLst>
              <a:cxn ang="T6">
                <a:pos x="T0" y="T1"/>
              </a:cxn>
              <a:cxn ang="T7">
                <a:pos x="T2" y="T3"/>
              </a:cxn>
              <a:cxn ang="T8">
                <a:pos x="T4" y="T5"/>
              </a:cxn>
            </a:cxnLst>
            <a:rect l="0" t="0" r="r" b="b"/>
            <a:pathLst>
              <a:path w="21236" h="8096" fill="none" extrusionOk="0">
                <a:moveTo>
                  <a:pt x="21236" y="3947"/>
                </a:moveTo>
                <a:cubicBezTo>
                  <a:pt x="20972" y="5367"/>
                  <a:pt x="20566" y="6757"/>
                  <a:pt x="20025" y="8096"/>
                </a:cubicBezTo>
              </a:path>
              <a:path w="21236" h="8096" stroke="0" extrusionOk="0">
                <a:moveTo>
                  <a:pt x="21236" y="3947"/>
                </a:moveTo>
                <a:cubicBezTo>
                  <a:pt x="20972" y="5367"/>
                  <a:pt x="20566" y="6757"/>
                  <a:pt x="20025" y="8096"/>
                </a:cubicBezTo>
                <a:lnTo>
                  <a:pt x="0" y="0"/>
                </a:lnTo>
                <a:lnTo>
                  <a:pt x="21236" y="3947"/>
                </a:lnTo>
                <a:close/>
              </a:path>
            </a:pathLst>
          </a:custGeom>
          <a:noFill/>
          <a:ln w="114300">
            <a:solidFill>
              <a:srgbClr val="00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75" name="Arc 19">
            <a:extLst>
              <a:ext uri="{FF2B5EF4-FFF2-40B4-BE49-F238E27FC236}">
                <a16:creationId xmlns:a16="http://schemas.microsoft.com/office/drawing/2014/main" id="{97B32D34-17DB-4B72-A4F9-32A1B138B7C4}"/>
              </a:ext>
            </a:extLst>
          </p:cNvPr>
          <p:cNvSpPr>
            <a:spLocks/>
          </p:cNvSpPr>
          <p:nvPr/>
        </p:nvSpPr>
        <p:spPr bwMode="auto">
          <a:xfrm>
            <a:off x="-2200275" y="2054225"/>
            <a:ext cx="5056188" cy="973138"/>
          </a:xfrm>
          <a:custGeom>
            <a:avLst/>
            <a:gdLst>
              <a:gd name="T0" fmla="*/ 5055954 w 21600"/>
              <a:gd name="T1" fmla="*/ 0 h 4157"/>
              <a:gd name="T2" fmla="*/ 4970514 w 21600"/>
              <a:gd name="T3" fmla="*/ 973138 h 4157"/>
              <a:gd name="T4" fmla="*/ 0 w 21600"/>
              <a:gd name="T5" fmla="*/ 46585 h 4157"/>
              <a:gd name="T6" fmla="*/ 0 60000 65536"/>
              <a:gd name="T7" fmla="*/ 0 60000 65536"/>
              <a:gd name="T8" fmla="*/ 0 60000 65536"/>
            </a:gdLst>
            <a:ahLst/>
            <a:cxnLst>
              <a:cxn ang="T6">
                <a:pos x="T0" y="T1"/>
              </a:cxn>
              <a:cxn ang="T7">
                <a:pos x="T2" y="T3"/>
              </a:cxn>
              <a:cxn ang="T8">
                <a:pos x="T4" y="T5"/>
              </a:cxn>
            </a:cxnLst>
            <a:rect l="0" t="0" r="r" b="b"/>
            <a:pathLst>
              <a:path w="21600" h="4157" fill="none" extrusionOk="0">
                <a:moveTo>
                  <a:pt x="21599" y="-1"/>
                </a:moveTo>
                <a:cubicBezTo>
                  <a:pt x="21599" y="66"/>
                  <a:pt x="21600" y="132"/>
                  <a:pt x="21600" y="199"/>
                </a:cubicBezTo>
                <a:cubicBezTo>
                  <a:pt x="21600" y="1526"/>
                  <a:pt x="21477" y="2851"/>
                  <a:pt x="21234" y="4157"/>
                </a:cubicBezTo>
              </a:path>
              <a:path w="21600" h="4157" stroke="0" extrusionOk="0">
                <a:moveTo>
                  <a:pt x="21599" y="-1"/>
                </a:moveTo>
                <a:cubicBezTo>
                  <a:pt x="21599" y="66"/>
                  <a:pt x="21600" y="132"/>
                  <a:pt x="21600" y="199"/>
                </a:cubicBezTo>
                <a:cubicBezTo>
                  <a:pt x="21600" y="1526"/>
                  <a:pt x="21477" y="2851"/>
                  <a:pt x="21234" y="4157"/>
                </a:cubicBezTo>
                <a:lnTo>
                  <a:pt x="0" y="199"/>
                </a:lnTo>
                <a:lnTo>
                  <a:pt x="21599" y="-1"/>
                </a:lnTo>
                <a:close/>
              </a:path>
            </a:pathLst>
          </a:custGeom>
          <a:noFill/>
          <a:ln w="1143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77" name="Line 21">
            <a:extLst>
              <a:ext uri="{FF2B5EF4-FFF2-40B4-BE49-F238E27FC236}">
                <a16:creationId xmlns:a16="http://schemas.microsoft.com/office/drawing/2014/main" id="{25CF1AD1-4F41-4FFD-BE32-A50F8D0C31BE}"/>
              </a:ext>
            </a:extLst>
          </p:cNvPr>
          <p:cNvSpPr>
            <a:spLocks noChangeShapeType="1"/>
          </p:cNvSpPr>
          <p:nvPr/>
        </p:nvSpPr>
        <p:spPr bwMode="auto">
          <a:xfrm flipH="1">
            <a:off x="2640014" y="2057400"/>
            <a:ext cx="3024187" cy="150495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278" name="Line 22">
            <a:extLst>
              <a:ext uri="{FF2B5EF4-FFF2-40B4-BE49-F238E27FC236}">
                <a16:creationId xmlns:a16="http://schemas.microsoft.com/office/drawing/2014/main" id="{C0844319-C203-4FF3-9767-8305E8CB5442}"/>
              </a:ext>
            </a:extLst>
          </p:cNvPr>
          <p:cNvSpPr>
            <a:spLocks noChangeShapeType="1"/>
          </p:cNvSpPr>
          <p:nvPr/>
        </p:nvSpPr>
        <p:spPr bwMode="auto">
          <a:xfrm flipH="1">
            <a:off x="2855914" y="2051050"/>
            <a:ext cx="2808287" cy="503238"/>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279" name="Line 23">
            <a:extLst>
              <a:ext uri="{FF2B5EF4-FFF2-40B4-BE49-F238E27FC236}">
                <a16:creationId xmlns:a16="http://schemas.microsoft.com/office/drawing/2014/main" id="{08C9F8CE-1A13-4764-BE8C-F600864FF614}"/>
              </a:ext>
            </a:extLst>
          </p:cNvPr>
          <p:cNvSpPr>
            <a:spLocks noChangeShapeType="1"/>
          </p:cNvSpPr>
          <p:nvPr/>
        </p:nvSpPr>
        <p:spPr bwMode="auto">
          <a:xfrm flipH="1" flipV="1">
            <a:off x="2855914" y="1617664"/>
            <a:ext cx="2808287" cy="433387"/>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280" name="Arc 24">
            <a:extLst>
              <a:ext uri="{FF2B5EF4-FFF2-40B4-BE49-F238E27FC236}">
                <a16:creationId xmlns:a16="http://schemas.microsoft.com/office/drawing/2014/main" id="{585435A3-9C0F-42A5-9EC1-9D65F460D761}"/>
              </a:ext>
            </a:extLst>
          </p:cNvPr>
          <p:cNvSpPr>
            <a:spLocks/>
          </p:cNvSpPr>
          <p:nvPr/>
        </p:nvSpPr>
        <p:spPr bwMode="auto">
          <a:xfrm>
            <a:off x="-2165350" y="82550"/>
            <a:ext cx="4816475" cy="2039938"/>
          </a:xfrm>
          <a:custGeom>
            <a:avLst/>
            <a:gdLst>
              <a:gd name="T0" fmla="*/ 4627516 w 20570"/>
              <a:gd name="T1" fmla="*/ 0 h 8716"/>
              <a:gd name="T2" fmla="*/ 4816475 w 20570"/>
              <a:gd name="T3" fmla="*/ 497346 h 8716"/>
              <a:gd name="T4" fmla="*/ 0 w 20570"/>
              <a:gd name="T5" fmla="*/ 2039938 h 8716"/>
              <a:gd name="T6" fmla="*/ 0 60000 65536"/>
              <a:gd name="T7" fmla="*/ 0 60000 65536"/>
              <a:gd name="T8" fmla="*/ 0 60000 65536"/>
            </a:gdLst>
            <a:ahLst/>
            <a:cxnLst>
              <a:cxn ang="T6">
                <a:pos x="T0" y="T1"/>
              </a:cxn>
              <a:cxn ang="T7">
                <a:pos x="T2" y="T3"/>
              </a:cxn>
              <a:cxn ang="T8">
                <a:pos x="T4" y="T5"/>
              </a:cxn>
            </a:cxnLst>
            <a:rect l="0" t="0" r="r" b="b"/>
            <a:pathLst>
              <a:path w="20570" h="8716" fill="none" extrusionOk="0">
                <a:moveTo>
                  <a:pt x="19763" y="-1"/>
                </a:moveTo>
                <a:cubicBezTo>
                  <a:pt x="20069" y="693"/>
                  <a:pt x="20338" y="1402"/>
                  <a:pt x="20569" y="2125"/>
                </a:cubicBezTo>
              </a:path>
              <a:path w="20570" h="8716" stroke="0" extrusionOk="0">
                <a:moveTo>
                  <a:pt x="19763" y="-1"/>
                </a:moveTo>
                <a:cubicBezTo>
                  <a:pt x="20069" y="693"/>
                  <a:pt x="20338" y="1402"/>
                  <a:pt x="20569" y="2125"/>
                </a:cubicBezTo>
                <a:lnTo>
                  <a:pt x="0" y="8716"/>
                </a:lnTo>
                <a:lnTo>
                  <a:pt x="19763" y="-1"/>
                </a:lnTo>
                <a:close/>
              </a:path>
            </a:pathLst>
          </a:custGeom>
          <a:noFill/>
          <a:ln w="114300">
            <a:solidFill>
              <a:srgbClr val="CC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81" name="Arc 25">
            <a:extLst>
              <a:ext uri="{FF2B5EF4-FFF2-40B4-BE49-F238E27FC236}">
                <a16:creationId xmlns:a16="http://schemas.microsoft.com/office/drawing/2014/main" id="{C6A0ADEB-D5B8-4243-B7C4-80BC59D02AA5}"/>
              </a:ext>
            </a:extLst>
          </p:cNvPr>
          <p:cNvSpPr>
            <a:spLocks/>
          </p:cNvSpPr>
          <p:nvPr/>
        </p:nvSpPr>
        <p:spPr bwMode="auto">
          <a:xfrm>
            <a:off x="-2184400" y="577850"/>
            <a:ext cx="4948238" cy="1544638"/>
          </a:xfrm>
          <a:custGeom>
            <a:avLst/>
            <a:gdLst>
              <a:gd name="T0" fmla="*/ 4814793 w 21136"/>
              <a:gd name="T1" fmla="*/ 0 h 6603"/>
              <a:gd name="T2" fmla="*/ 4948238 w 21136"/>
              <a:gd name="T3" fmla="*/ 502949 h 6603"/>
              <a:gd name="T4" fmla="*/ 0 w 21136"/>
              <a:gd name="T5" fmla="*/ 1544638 h 6603"/>
              <a:gd name="T6" fmla="*/ 0 60000 65536"/>
              <a:gd name="T7" fmla="*/ 0 60000 65536"/>
              <a:gd name="T8" fmla="*/ 0 60000 65536"/>
            </a:gdLst>
            <a:ahLst/>
            <a:cxnLst>
              <a:cxn ang="T6">
                <a:pos x="T0" y="T1"/>
              </a:cxn>
              <a:cxn ang="T7">
                <a:pos x="T2" y="T3"/>
              </a:cxn>
              <a:cxn ang="T8">
                <a:pos x="T4" y="T5"/>
              </a:cxn>
            </a:cxnLst>
            <a:rect l="0" t="0" r="r" b="b"/>
            <a:pathLst>
              <a:path w="21136" h="6603" fill="none" extrusionOk="0">
                <a:moveTo>
                  <a:pt x="20566" y="-1"/>
                </a:moveTo>
                <a:cubicBezTo>
                  <a:pt x="20792" y="706"/>
                  <a:pt x="20983" y="1424"/>
                  <a:pt x="21136" y="2149"/>
                </a:cubicBezTo>
              </a:path>
              <a:path w="21136" h="6603" stroke="0" extrusionOk="0">
                <a:moveTo>
                  <a:pt x="20566" y="-1"/>
                </a:moveTo>
                <a:cubicBezTo>
                  <a:pt x="20792" y="706"/>
                  <a:pt x="20983" y="1424"/>
                  <a:pt x="21136" y="2149"/>
                </a:cubicBezTo>
                <a:lnTo>
                  <a:pt x="0" y="6603"/>
                </a:lnTo>
                <a:lnTo>
                  <a:pt x="20566" y="-1"/>
                </a:lnTo>
                <a:close/>
              </a:path>
            </a:pathLst>
          </a:custGeom>
          <a:noFill/>
          <a:ln w="1143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82" name="Arc 26">
            <a:extLst>
              <a:ext uri="{FF2B5EF4-FFF2-40B4-BE49-F238E27FC236}">
                <a16:creationId xmlns:a16="http://schemas.microsoft.com/office/drawing/2014/main" id="{8524857B-D414-4B22-A858-09E064DB0F4B}"/>
              </a:ext>
            </a:extLst>
          </p:cNvPr>
          <p:cNvSpPr>
            <a:spLocks/>
          </p:cNvSpPr>
          <p:nvPr/>
        </p:nvSpPr>
        <p:spPr bwMode="auto">
          <a:xfrm>
            <a:off x="-2187575" y="2122488"/>
            <a:ext cx="4970463" cy="1427162"/>
          </a:xfrm>
          <a:custGeom>
            <a:avLst/>
            <a:gdLst>
              <a:gd name="T0" fmla="*/ 4970463 w 21236"/>
              <a:gd name="T1" fmla="*/ 923293 h 6101"/>
              <a:gd name="T2" fmla="*/ 4849689 w 21236"/>
              <a:gd name="T3" fmla="*/ 1427162 h 6101"/>
              <a:gd name="T4" fmla="*/ 0 w 21236"/>
              <a:gd name="T5" fmla="*/ 0 h 6101"/>
              <a:gd name="T6" fmla="*/ 0 60000 65536"/>
              <a:gd name="T7" fmla="*/ 0 60000 65536"/>
              <a:gd name="T8" fmla="*/ 0 60000 65536"/>
            </a:gdLst>
            <a:ahLst/>
            <a:cxnLst>
              <a:cxn ang="T6">
                <a:pos x="T0" y="T1"/>
              </a:cxn>
              <a:cxn ang="T7">
                <a:pos x="T2" y="T3"/>
              </a:cxn>
              <a:cxn ang="T8">
                <a:pos x="T4" y="T5"/>
              </a:cxn>
            </a:cxnLst>
            <a:rect l="0" t="0" r="r" b="b"/>
            <a:pathLst>
              <a:path w="21236" h="6101" fill="none" extrusionOk="0">
                <a:moveTo>
                  <a:pt x="21236" y="3947"/>
                </a:moveTo>
                <a:cubicBezTo>
                  <a:pt x="21101" y="4673"/>
                  <a:pt x="20929" y="5392"/>
                  <a:pt x="20720" y="6101"/>
                </a:cubicBezTo>
              </a:path>
              <a:path w="21236" h="6101" stroke="0" extrusionOk="0">
                <a:moveTo>
                  <a:pt x="21236" y="3947"/>
                </a:moveTo>
                <a:cubicBezTo>
                  <a:pt x="21101" y="4673"/>
                  <a:pt x="20929" y="5392"/>
                  <a:pt x="20720" y="6101"/>
                </a:cubicBezTo>
                <a:lnTo>
                  <a:pt x="0" y="0"/>
                </a:lnTo>
                <a:lnTo>
                  <a:pt x="21236" y="3947"/>
                </a:lnTo>
                <a:close/>
              </a:path>
            </a:pathLst>
          </a:custGeom>
          <a:noFill/>
          <a:ln w="1143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83" name="Arc 27">
            <a:extLst>
              <a:ext uri="{FF2B5EF4-FFF2-40B4-BE49-F238E27FC236}">
                <a16:creationId xmlns:a16="http://schemas.microsoft.com/office/drawing/2014/main" id="{953B885F-5133-45F5-B6C6-F91C70350224}"/>
              </a:ext>
            </a:extLst>
          </p:cNvPr>
          <p:cNvSpPr>
            <a:spLocks/>
          </p:cNvSpPr>
          <p:nvPr/>
        </p:nvSpPr>
        <p:spPr bwMode="auto">
          <a:xfrm>
            <a:off x="-2184400" y="2122489"/>
            <a:ext cx="4865688" cy="1893887"/>
          </a:xfrm>
          <a:custGeom>
            <a:avLst/>
            <a:gdLst>
              <a:gd name="T0" fmla="*/ 4865688 w 20791"/>
              <a:gd name="T1" fmla="*/ 1369653 h 8096"/>
              <a:gd name="T2" fmla="*/ 4686422 w 20791"/>
              <a:gd name="T3" fmla="*/ 1893887 h 8096"/>
              <a:gd name="T4" fmla="*/ 0 w 20791"/>
              <a:gd name="T5" fmla="*/ 0 h 8096"/>
              <a:gd name="T6" fmla="*/ 0 60000 65536"/>
              <a:gd name="T7" fmla="*/ 0 60000 65536"/>
              <a:gd name="T8" fmla="*/ 0 60000 65536"/>
            </a:gdLst>
            <a:ahLst/>
            <a:cxnLst>
              <a:cxn ang="T6">
                <a:pos x="T0" y="T1"/>
              </a:cxn>
              <a:cxn ang="T7">
                <a:pos x="T2" y="T3"/>
              </a:cxn>
              <a:cxn ang="T8">
                <a:pos x="T4" y="T5"/>
              </a:cxn>
            </a:cxnLst>
            <a:rect l="0" t="0" r="r" b="b"/>
            <a:pathLst>
              <a:path w="20791" h="8096" fill="none" extrusionOk="0">
                <a:moveTo>
                  <a:pt x="20791" y="5855"/>
                </a:moveTo>
                <a:cubicBezTo>
                  <a:pt x="20577" y="6615"/>
                  <a:pt x="20321" y="7363"/>
                  <a:pt x="20025" y="8096"/>
                </a:cubicBezTo>
              </a:path>
              <a:path w="20791" h="8096" stroke="0" extrusionOk="0">
                <a:moveTo>
                  <a:pt x="20791" y="5855"/>
                </a:moveTo>
                <a:cubicBezTo>
                  <a:pt x="20577" y="6615"/>
                  <a:pt x="20321" y="7363"/>
                  <a:pt x="20025" y="8096"/>
                </a:cubicBezTo>
                <a:lnTo>
                  <a:pt x="0" y="0"/>
                </a:lnTo>
                <a:lnTo>
                  <a:pt x="20791" y="5855"/>
                </a:lnTo>
                <a:close/>
              </a:path>
            </a:pathLst>
          </a:custGeom>
          <a:noFill/>
          <a:ln w="114300">
            <a:solidFill>
              <a:srgbClr val="CC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84" name="Arc 28">
            <a:extLst>
              <a:ext uri="{FF2B5EF4-FFF2-40B4-BE49-F238E27FC236}">
                <a16:creationId xmlns:a16="http://schemas.microsoft.com/office/drawing/2014/main" id="{DCF816A3-A465-4D87-97F0-5069CF638F44}"/>
              </a:ext>
            </a:extLst>
          </p:cNvPr>
          <p:cNvSpPr>
            <a:spLocks/>
          </p:cNvSpPr>
          <p:nvPr/>
        </p:nvSpPr>
        <p:spPr bwMode="auto">
          <a:xfrm>
            <a:off x="-2200275" y="1582738"/>
            <a:ext cx="5056188" cy="971550"/>
          </a:xfrm>
          <a:custGeom>
            <a:avLst/>
            <a:gdLst>
              <a:gd name="T0" fmla="*/ 5033716 w 21600"/>
              <a:gd name="T1" fmla="*/ 0 h 4150"/>
              <a:gd name="T2" fmla="*/ 5031843 w 21600"/>
              <a:gd name="T3" fmla="*/ 971550 h 4150"/>
              <a:gd name="T4" fmla="*/ 0 w 21600"/>
              <a:gd name="T5" fmla="*/ 476879 h 4150"/>
              <a:gd name="T6" fmla="*/ 0 60000 65536"/>
              <a:gd name="T7" fmla="*/ 0 60000 65536"/>
              <a:gd name="T8" fmla="*/ 0 60000 65536"/>
            </a:gdLst>
            <a:ahLst/>
            <a:cxnLst>
              <a:cxn ang="T6">
                <a:pos x="T0" y="T1"/>
              </a:cxn>
              <a:cxn ang="T7">
                <a:pos x="T2" y="T3"/>
              </a:cxn>
              <a:cxn ang="T8">
                <a:pos x="T4" y="T5"/>
              </a:cxn>
            </a:cxnLst>
            <a:rect l="0" t="0" r="r" b="b"/>
            <a:pathLst>
              <a:path w="21600" h="4150" fill="none" extrusionOk="0">
                <a:moveTo>
                  <a:pt x="21503" y="0"/>
                </a:moveTo>
                <a:cubicBezTo>
                  <a:pt x="21567" y="677"/>
                  <a:pt x="21600" y="1356"/>
                  <a:pt x="21600" y="2037"/>
                </a:cubicBezTo>
                <a:cubicBezTo>
                  <a:pt x="21600" y="2742"/>
                  <a:pt x="21565" y="3447"/>
                  <a:pt x="21496" y="4150"/>
                </a:cubicBezTo>
              </a:path>
              <a:path w="21600" h="4150" stroke="0" extrusionOk="0">
                <a:moveTo>
                  <a:pt x="21503" y="0"/>
                </a:moveTo>
                <a:cubicBezTo>
                  <a:pt x="21567" y="677"/>
                  <a:pt x="21600" y="1356"/>
                  <a:pt x="21600" y="2037"/>
                </a:cubicBezTo>
                <a:cubicBezTo>
                  <a:pt x="21600" y="2742"/>
                  <a:pt x="21565" y="3447"/>
                  <a:pt x="21496" y="4150"/>
                </a:cubicBezTo>
                <a:lnTo>
                  <a:pt x="0" y="2037"/>
                </a:lnTo>
                <a:lnTo>
                  <a:pt x="21503" y="0"/>
                </a:lnTo>
                <a:close/>
              </a:path>
            </a:pathLst>
          </a:custGeom>
          <a:noFill/>
          <a:ln w="1143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85" name="Arc 29">
            <a:extLst>
              <a:ext uri="{FF2B5EF4-FFF2-40B4-BE49-F238E27FC236}">
                <a16:creationId xmlns:a16="http://schemas.microsoft.com/office/drawing/2014/main" id="{E7212A5D-B5C9-4348-AF24-7CB36F4C587B}"/>
              </a:ext>
            </a:extLst>
          </p:cNvPr>
          <p:cNvSpPr>
            <a:spLocks/>
          </p:cNvSpPr>
          <p:nvPr/>
        </p:nvSpPr>
        <p:spPr bwMode="auto">
          <a:xfrm>
            <a:off x="-2179638" y="2097088"/>
            <a:ext cx="5035551" cy="927100"/>
          </a:xfrm>
          <a:custGeom>
            <a:avLst/>
            <a:gdLst>
              <a:gd name="T0" fmla="*/ 5035551 w 21515"/>
              <a:gd name="T1" fmla="*/ 448559 h 3958"/>
              <a:gd name="T2" fmla="*/ 4969783 w 21515"/>
              <a:gd name="T3" fmla="*/ 927100 h 3958"/>
              <a:gd name="T4" fmla="*/ 0 w 21515"/>
              <a:gd name="T5" fmla="*/ 0 h 3958"/>
              <a:gd name="T6" fmla="*/ 0 60000 65536"/>
              <a:gd name="T7" fmla="*/ 0 60000 65536"/>
              <a:gd name="T8" fmla="*/ 0 60000 65536"/>
            </a:gdLst>
            <a:ahLst/>
            <a:cxnLst>
              <a:cxn ang="T6">
                <a:pos x="T0" y="T1"/>
              </a:cxn>
              <a:cxn ang="T7">
                <a:pos x="T2" y="T3"/>
              </a:cxn>
              <a:cxn ang="T8">
                <a:pos x="T4" y="T5"/>
              </a:cxn>
            </a:cxnLst>
            <a:rect l="0" t="0" r="r" b="b"/>
            <a:pathLst>
              <a:path w="21515" h="3958" fill="none" extrusionOk="0">
                <a:moveTo>
                  <a:pt x="21514" y="1914"/>
                </a:moveTo>
                <a:cubicBezTo>
                  <a:pt x="21453" y="2600"/>
                  <a:pt x="21360" y="3281"/>
                  <a:pt x="21234" y="3958"/>
                </a:cubicBezTo>
              </a:path>
              <a:path w="21515" h="3958" stroke="0" extrusionOk="0">
                <a:moveTo>
                  <a:pt x="21514" y="1914"/>
                </a:moveTo>
                <a:cubicBezTo>
                  <a:pt x="21453" y="2600"/>
                  <a:pt x="21360" y="3281"/>
                  <a:pt x="21234" y="3958"/>
                </a:cubicBezTo>
                <a:lnTo>
                  <a:pt x="0" y="0"/>
                </a:lnTo>
                <a:lnTo>
                  <a:pt x="21514" y="1914"/>
                </a:lnTo>
                <a:close/>
              </a:path>
            </a:pathLst>
          </a:custGeom>
          <a:noFill/>
          <a:ln w="114300">
            <a:solidFill>
              <a:srgbClr val="00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86" name="Arc 30">
            <a:extLst>
              <a:ext uri="{FF2B5EF4-FFF2-40B4-BE49-F238E27FC236}">
                <a16:creationId xmlns:a16="http://schemas.microsoft.com/office/drawing/2014/main" id="{B02C5EB2-1BDA-44C5-BA3E-01B3C233CA27}"/>
              </a:ext>
            </a:extLst>
          </p:cNvPr>
          <p:cNvSpPr>
            <a:spLocks/>
          </p:cNvSpPr>
          <p:nvPr/>
        </p:nvSpPr>
        <p:spPr bwMode="auto">
          <a:xfrm>
            <a:off x="-2200275" y="1042988"/>
            <a:ext cx="5033963" cy="1027112"/>
          </a:xfrm>
          <a:custGeom>
            <a:avLst/>
            <a:gdLst>
              <a:gd name="T0" fmla="*/ 4950633 w 21506"/>
              <a:gd name="T1" fmla="*/ 0 h 4387"/>
              <a:gd name="T2" fmla="*/ 5033963 w 21506"/>
              <a:gd name="T3" fmla="*/ 554645 h 4387"/>
              <a:gd name="T4" fmla="*/ 0 w 21506"/>
              <a:gd name="T5" fmla="*/ 1027112 h 4387"/>
              <a:gd name="T6" fmla="*/ 0 60000 65536"/>
              <a:gd name="T7" fmla="*/ 0 60000 65536"/>
              <a:gd name="T8" fmla="*/ 0 60000 65536"/>
            </a:gdLst>
            <a:ahLst/>
            <a:cxnLst>
              <a:cxn ang="T6">
                <a:pos x="T0" y="T1"/>
              </a:cxn>
              <a:cxn ang="T7">
                <a:pos x="T2" y="T3"/>
              </a:cxn>
              <a:cxn ang="T8">
                <a:pos x="T4" y="T5"/>
              </a:cxn>
            </a:cxnLst>
            <a:rect l="0" t="0" r="r" b="b"/>
            <a:pathLst>
              <a:path w="21506" h="4387" fill="none" extrusionOk="0">
                <a:moveTo>
                  <a:pt x="21149" y="0"/>
                </a:moveTo>
                <a:cubicBezTo>
                  <a:pt x="21312" y="782"/>
                  <a:pt x="21430" y="1573"/>
                  <a:pt x="21505" y="2369"/>
                </a:cubicBezTo>
              </a:path>
              <a:path w="21506" h="4387" stroke="0" extrusionOk="0">
                <a:moveTo>
                  <a:pt x="21149" y="0"/>
                </a:moveTo>
                <a:cubicBezTo>
                  <a:pt x="21312" y="782"/>
                  <a:pt x="21430" y="1573"/>
                  <a:pt x="21505" y="2369"/>
                </a:cubicBezTo>
                <a:lnTo>
                  <a:pt x="0" y="4387"/>
                </a:lnTo>
                <a:lnTo>
                  <a:pt x="21149" y="0"/>
                </a:lnTo>
                <a:close/>
              </a:path>
            </a:pathLst>
          </a:custGeom>
          <a:noFill/>
          <a:ln w="114300">
            <a:solidFill>
              <a:srgbClr val="00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1944" name="Arc 31">
            <a:extLst>
              <a:ext uri="{FF2B5EF4-FFF2-40B4-BE49-F238E27FC236}">
                <a16:creationId xmlns:a16="http://schemas.microsoft.com/office/drawing/2014/main" id="{F8C530D1-02D6-424E-8A61-1898FDD6D233}"/>
              </a:ext>
            </a:extLst>
          </p:cNvPr>
          <p:cNvSpPr>
            <a:spLocks/>
          </p:cNvSpPr>
          <p:nvPr/>
        </p:nvSpPr>
        <p:spPr bwMode="auto">
          <a:xfrm>
            <a:off x="-2833688" y="4365625"/>
            <a:ext cx="5183188" cy="2717800"/>
          </a:xfrm>
          <a:custGeom>
            <a:avLst/>
            <a:gdLst>
              <a:gd name="T0" fmla="*/ 4499006 w 21303"/>
              <a:gd name="T1" fmla="*/ 0 h 11164"/>
              <a:gd name="T2" fmla="*/ 5183188 w 21303"/>
              <a:gd name="T3" fmla="*/ 1848951 h 11164"/>
              <a:gd name="T4" fmla="*/ 0 w 21303"/>
              <a:gd name="T5" fmla="*/ 2717800 h 11164"/>
              <a:gd name="T6" fmla="*/ 0 60000 65536"/>
              <a:gd name="T7" fmla="*/ 0 60000 65536"/>
              <a:gd name="T8" fmla="*/ 0 60000 65536"/>
            </a:gdLst>
            <a:ahLst/>
            <a:cxnLst>
              <a:cxn ang="T6">
                <a:pos x="T0" y="T1"/>
              </a:cxn>
              <a:cxn ang="T7">
                <a:pos x="T2" y="T3"/>
              </a:cxn>
              <a:cxn ang="T8">
                <a:pos x="T4" y="T5"/>
              </a:cxn>
            </a:cxnLst>
            <a:rect l="0" t="0" r="r" b="b"/>
            <a:pathLst>
              <a:path w="21303" h="11164" fill="none" extrusionOk="0">
                <a:moveTo>
                  <a:pt x="18491" y="-1"/>
                </a:moveTo>
                <a:cubicBezTo>
                  <a:pt x="19898" y="2331"/>
                  <a:pt x="20853" y="4908"/>
                  <a:pt x="21303" y="7594"/>
                </a:cubicBezTo>
              </a:path>
              <a:path w="21303" h="11164" stroke="0" extrusionOk="0">
                <a:moveTo>
                  <a:pt x="18491" y="-1"/>
                </a:moveTo>
                <a:cubicBezTo>
                  <a:pt x="19898" y="2331"/>
                  <a:pt x="20853" y="4908"/>
                  <a:pt x="21303" y="7594"/>
                </a:cubicBezTo>
                <a:lnTo>
                  <a:pt x="0" y="11164"/>
                </a:lnTo>
                <a:lnTo>
                  <a:pt x="18491" y="-1"/>
                </a:lnTo>
                <a:close/>
              </a:path>
            </a:pathLst>
          </a:custGeom>
          <a:noFill/>
          <a:ln w="762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1945" name="Line 32">
            <a:extLst>
              <a:ext uri="{FF2B5EF4-FFF2-40B4-BE49-F238E27FC236}">
                <a16:creationId xmlns:a16="http://schemas.microsoft.com/office/drawing/2014/main" id="{7B041B68-CC8D-41C1-AF0F-3E50A595D73A}"/>
              </a:ext>
            </a:extLst>
          </p:cNvPr>
          <p:cNvSpPr>
            <a:spLocks noChangeShapeType="1"/>
          </p:cNvSpPr>
          <p:nvPr/>
        </p:nvSpPr>
        <p:spPr bwMode="auto">
          <a:xfrm>
            <a:off x="2351088" y="6175376"/>
            <a:ext cx="2736850" cy="574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1946" name="Line 33">
            <a:extLst>
              <a:ext uri="{FF2B5EF4-FFF2-40B4-BE49-F238E27FC236}">
                <a16:creationId xmlns:a16="http://schemas.microsoft.com/office/drawing/2014/main" id="{F2D1EF07-D04A-44E4-9851-0622D6471D27}"/>
              </a:ext>
            </a:extLst>
          </p:cNvPr>
          <p:cNvSpPr>
            <a:spLocks noChangeShapeType="1"/>
          </p:cNvSpPr>
          <p:nvPr/>
        </p:nvSpPr>
        <p:spPr bwMode="auto">
          <a:xfrm>
            <a:off x="1703388" y="4375150"/>
            <a:ext cx="3384550" cy="2374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1947" name="Line 34">
            <a:extLst>
              <a:ext uri="{FF2B5EF4-FFF2-40B4-BE49-F238E27FC236}">
                <a16:creationId xmlns:a16="http://schemas.microsoft.com/office/drawing/2014/main" id="{25CA17A4-BC86-4EFA-9797-A57998C31618}"/>
              </a:ext>
            </a:extLst>
          </p:cNvPr>
          <p:cNvSpPr>
            <a:spLocks noChangeShapeType="1"/>
          </p:cNvSpPr>
          <p:nvPr/>
        </p:nvSpPr>
        <p:spPr bwMode="auto">
          <a:xfrm>
            <a:off x="2135188" y="5383214"/>
            <a:ext cx="2952750" cy="136683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1948" name="Line 35">
            <a:extLst>
              <a:ext uri="{FF2B5EF4-FFF2-40B4-BE49-F238E27FC236}">
                <a16:creationId xmlns:a16="http://schemas.microsoft.com/office/drawing/2014/main" id="{822115E7-7BCE-4D41-8E94-C1BF83894D43}"/>
              </a:ext>
            </a:extLst>
          </p:cNvPr>
          <p:cNvSpPr>
            <a:spLocks noChangeShapeType="1"/>
          </p:cNvSpPr>
          <p:nvPr/>
        </p:nvSpPr>
        <p:spPr bwMode="auto">
          <a:xfrm flipH="1" flipV="1">
            <a:off x="1919288" y="4878388"/>
            <a:ext cx="3168650" cy="1871662"/>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1949" name="Line 36">
            <a:extLst>
              <a:ext uri="{FF2B5EF4-FFF2-40B4-BE49-F238E27FC236}">
                <a16:creationId xmlns:a16="http://schemas.microsoft.com/office/drawing/2014/main" id="{7A6092D9-7632-41E8-8AB8-1EBE207EA741}"/>
              </a:ext>
            </a:extLst>
          </p:cNvPr>
          <p:cNvSpPr>
            <a:spLocks noChangeShapeType="1"/>
          </p:cNvSpPr>
          <p:nvPr/>
        </p:nvSpPr>
        <p:spPr bwMode="auto">
          <a:xfrm flipH="1" flipV="1">
            <a:off x="2279650" y="5815014"/>
            <a:ext cx="2808288" cy="935037"/>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627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627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627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627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932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627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3" fill="hold" nodeType="clickEffect">
                                  <p:stCondLst>
                                    <p:cond delay="0"/>
                                  </p:stCondLst>
                                  <p:childTnLst>
                                    <p:set>
                                      <p:cBhvr>
                                        <p:cTn id="22" dur="1" fill="hold">
                                          <p:stCondLst>
                                            <p:cond delay="0"/>
                                          </p:stCondLst>
                                        </p:cTn>
                                        <p:tgtEl>
                                          <p:spTgt spid="93188"/>
                                        </p:tgtEl>
                                        <p:attrNameLst>
                                          <p:attrName>style.visibility</p:attrName>
                                        </p:attrNameLst>
                                      </p:cBhvr>
                                      <p:to>
                                        <p:strVal val="visible"/>
                                      </p:to>
                                    </p:set>
                                    <p:animEffect transition="in" filter="strips(upRight)">
                                      <p:cBhvr>
                                        <p:cTn id="23" dur="500"/>
                                        <p:tgtEl>
                                          <p:spTgt spid="9318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9" fill="hold" nodeType="clickEffect">
                                  <p:stCondLst>
                                    <p:cond delay="0"/>
                                  </p:stCondLst>
                                  <p:childTnLst>
                                    <p:set>
                                      <p:cBhvr>
                                        <p:cTn id="27" dur="1" fill="hold">
                                          <p:stCondLst>
                                            <p:cond delay="0"/>
                                          </p:stCondLst>
                                        </p:cTn>
                                        <p:tgtEl>
                                          <p:spTgt spid="93189"/>
                                        </p:tgtEl>
                                        <p:attrNameLst>
                                          <p:attrName>style.visibility</p:attrName>
                                        </p:attrNameLst>
                                      </p:cBhvr>
                                      <p:to>
                                        <p:strVal val="visible"/>
                                      </p:to>
                                    </p:set>
                                    <p:animEffect transition="in" filter="strips(upLeft)">
                                      <p:cBhvr>
                                        <p:cTn id="28" dur="500"/>
                                        <p:tgtEl>
                                          <p:spTgt spid="9318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932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627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627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627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9628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628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628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628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628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628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628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8" presetClass="entr" presetSubtype="3" fill="hold" nodeType="clickEffect">
                                  <p:stCondLst>
                                    <p:cond delay="0"/>
                                  </p:stCondLst>
                                  <p:childTnLst>
                                    <p:set>
                                      <p:cBhvr>
                                        <p:cTn id="58" dur="1" fill="hold">
                                          <p:stCondLst>
                                            <p:cond delay="0"/>
                                          </p:stCondLst>
                                        </p:cTn>
                                        <p:tgtEl>
                                          <p:spTgt spid="93191"/>
                                        </p:tgtEl>
                                        <p:attrNameLst>
                                          <p:attrName>style.visibility</p:attrName>
                                        </p:attrNameLst>
                                      </p:cBhvr>
                                      <p:to>
                                        <p:strVal val="visible"/>
                                      </p:to>
                                    </p:set>
                                    <p:animEffect transition="in" filter="strips(upRight)">
                                      <p:cBhvr>
                                        <p:cTn id="59" dur="500"/>
                                        <p:tgtEl>
                                          <p:spTgt spid="93191"/>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8" presetClass="entr" presetSubtype="3" fill="hold" nodeType="clickEffect">
                                  <p:stCondLst>
                                    <p:cond delay="0"/>
                                  </p:stCondLst>
                                  <p:childTnLst>
                                    <p:set>
                                      <p:cBhvr>
                                        <p:cTn id="63" dur="1" fill="hold">
                                          <p:stCondLst>
                                            <p:cond delay="0"/>
                                          </p:stCondLst>
                                        </p:cTn>
                                        <p:tgtEl>
                                          <p:spTgt spid="93190"/>
                                        </p:tgtEl>
                                        <p:attrNameLst>
                                          <p:attrName>style.visibility</p:attrName>
                                        </p:attrNameLst>
                                      </p:cBhvr>
                                      <p:to>
                                        <p:strVal val="visible"/>
                                      </p:to>
                                    </p:set>
                                    <p:animEffect transition="in" filter="strips(upRight)">
                                      <p:cBhvr>
                                        <p:cTn id="64" dur="500"/>
                                        <p:tgtEl>
                                          <p:spTgt spid="93190"/>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8" presetClass="entr" presetSubtype="9" fill="hold" nodeType="clickEffect">
                                  <p:stCondLst>
                                    <p:cond delay="0"/>
                                  </p:stCondLst>
                                  <p:childTnLst>
                                    <p:set>
                                      <p:cBhvr>
                                        <p:cTn id="68" dur="1" fill="hold">
                                          <p:stCondLst>
                                            <p:cond delay="0"/>
                                          </p:stCondLst>
                                        </p:cTn>
                                        <p:tgtEl>
                                          <p:spTgt spid="93192"/>
                                        </p:tgtEl>
                                        <p:attrNameLst>
                                          <p:attrName>style.visibility</p:attrName>
                                        </p:attrNameLst>
                                      </p:cBhvr>
                                      <p:to>
                                        <p:strVal val="visible"/>
                                      </p:to>
                                    </p:set>
                                    <p:animEffect transition="in" filter="strips(upLeft)">
                                      <p:cBhvr>
                                        <p:cTn id="69" dur="500"/>
                                        <p:tgtEl>
                                          <p:spTgt spid="93192"/>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8" presetClass="entr" presetSubtype="9" fill="hold" nodeType="clickEffect">
                                  <p:stCondLst>
                                    <p:cond delay="0"/>
                                  </p:stCondLst>
                                  <p:childTnLst>
                                    <p:set>
                                      <p:cBhvr>
                                        <p:cTn id="73" dur="1" fill="hold">
                                          <p:stCondLst>
                                            <p:cond delay="0"/>
                                          </p:stCondLst>
                                        </p:cTn>
                                        <p:tgtEl>
                                          <p:spTgt spid="93193"/>
                                        </p:tgtEl>
                                        <p:attrNameLst>
                                          <p:attrName>style.visibility</p:attrName>
                                        </p:attrNameLst>
                                      </p:cBhvr>
                                      <p:to>
                                        <p:strVal val="visible"/>
                                      </p:to>
                                    </p:set>
                                    <p:animEffect transition="in" filter="strips(upLeft)">
                                      <p:cBhvr>
                                        <p:cTn id="74" dur="500"/>
                                        <p:tgtEl>
                                          <p:spTgt spid="93193"/>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8" presetClass="entr" presetSubtype="3" fill="hold" nodeType="clickEffect">
                                  <p:stCondLst>
                                    <p:cond delay="0"/>
                                  </p:stCondLst>
                                  <p:childTnLst>
                                    <p:set>
                                      <p:cBhvr>
                                        <p:cTn id="78" dur="1" fill="hold">
                                          <p:stCondLst>
                                            <p:cond delay="0"/>
                                          </p:stCondLst>
                                        </p:cTn>
                                        <p:tgtEl>
                                          <p:spTgt spid="93195"/>
                                        </p:tgtEl>
                                        <p:attrNameLst>
                                          <p:attrName>style.visibility</p:attrName>
                                        </p:attrNameLst>
                                      </p:cBhvr>
                                      <p:to>
                                        <p:strVal val="visible"/>
                                      </p:to>
                                    </p:set>
                                    <p:animEffect transition="in" filter="strips(upRight)">
                                      <p:cBhvr>
                                        <p:cTn id="79" dur="500"/>
                                        <p:tgtEl>
                                          <p:spTgt spid="93195"/>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8" presetClass="entr" presetSubtype="3" fill="hold" nodeType="clickEffect">
                                  <p:stCondLst>
                                    <p:cond delay="0"/>
                                  </p:stCondLst>
                                  <p:childTnLst>
                                    <p:set>
                                      <p:cBhvr>
                                        <p:cTn id="83" dur="1" fill="hold">
                                          <p:stCondLst>
                                            <p:cond delay="0"/>
                                          </p:stCondLst>
                                        </p:cTn>
                                        <p:tgtEl>
                                          <p:spTgt spid="93194"/>
                                        </p:tgtEl>
                                        <p:attrNameLst>
                                          <p:attrName>style.visibility</p:attrName>
                                        </p:attrNameLst>
                                      </p:cBhvr>
                                      <p:to>
                                        <p:strVal val="visible"/>
                                      </p:to>
                                    </p:set>
                                    <p:animEffect transition="in" filter="strips(upRight)">
                                      <p:cBhvr>
                                        <p:cTn id="84" dur="500"/>
                                        <p:tgtEl>
                                          <p:spTgt spid="93194"/>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8" presetClass="entr" presetSubtype="3" fill="hold" nodeType="clickEffect">
                                  <p:stCondLst>
                                    <p:cond delay="0"/>
                                  </p:stCondLst>
                                  <p:childTnLst>
                                    <p:set>
                                      <p:cBhvr>
                                        <p:cTn id="88" dur="1" fill="hold">
                                          <p:stCondLst>
                                            <p:cond delay="0"/>
                                          </p:stCondLst>
                                        </p:cTn>
                                        <p:tgtEl>
                                          <p:spTgt spid="93196"/>
                                        </p:tgtEl>
                                        <p:attrNameLst>
                                          <p:attrName>style.visibility</p:attrName>
                                        </p:attrNameLst>
                                      </p:cBhvr>
                                      <p:to>
                                        <p:strVal val="visible"/>
                                      </p:to>
                                    </p:set>
                                    <p:animEffect transition="in" filter="strips(upRight)">
                                      <p:cBhvr>
                                        <p:cTn id="89" dur="500"/>
                                        <p:tgtEl>
                                          <p:spTgt spid="93196"/>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18" presetClass="entr" presetSubtype="3" fill="hold" nodeType="clickEffect">
                                  <p:stCondLst>
                                    <p:cond delay="0"/>
                                  </p:stCondLst>
                                  <p:childTnLst>
                                    <p:set>
                                      <p:cBhvr>
                                        <p:cTn id="93" dur="1" fill="hold">
                                          <p:stCondLst>
                                            <p:cond delay="0"/>
                                          </p:stCondLst>
                                        </p:cTn>
                                        <p:tgtEl>
                                          <p:spTgt spid="93197"/>
                                        </p:tgtEl>
                                        <p:attrNameLst>
                                          <p:attrName>style.visibility</p:attrName>
                                        </p:attrNameLst>
                                      </p:cBhvr>
                                      <p:to>
                                        <p:strVal val="visible"/>
                                      </p:to>
                                    </p:set>
                                    <p:animEffect transition="in" filter="strips(upRight)">
                                      <p:cBhvr>
                                        <p:cTn id="94" dur="500"/>
                                        <p:tgtEl>
                                          <p:spTgt spid="93197"/>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18" presetClass="entr" presetSubtype="9" fill="hold" nodeType="clickEffect">
                                  <p:stCondLst>
                                    <p:cond delay="0"/>
                                  </p:stCondLst>
                                  <p:childTnLst>
                                    <p:set>
                                      <p:cBhvr>
                                        <p:cTn id="98" dur="1" fill="hold">
                                          <p:stCondLst>
                                            <p:cond delay="0"/>
                                          </p:stCondLst>
                                        </p:cTn>
                                        <p:tgtEl>
                                          <p:spTgt spid="93198"/>
                                        </p:tgtEl>
                                        <p:attrNameLst>
                                          <p:attrName>style.visibility</p:attrName>
                                        </p:attrNameLst>
                                      </p:cBhvr>
                                      <p:to>
                                        <p:strVal val="visible"/>
                                      </p:to>
                                    </p:set>
                                    <p:animEffect transition="in" filter="strips(upLeft)">
                                      <p:cBhvr>
                                        <p:cTn id="99" dur="500"/>
                                        <p:tgtEl>
                                          <p:spTgt spid="93198"/>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8" presetClass="entr" presetSubtype="9" fill="hold" nodeType="clickEffect">
                                  <p:stCondLst>
                                    <p:cond delay="0"/>
                                  </p:stCondLst>
                                  <p:childTnLst>
                                    <p:set>
                                      <p:cBhvr>
                                        <p:cTn id="103" dur="1" fill="hold">
                                          <p:stCondLst>
                                            <p:cond delay="0"/>
                                          </p:stCondLst>
                                        </p:cTn>
                                        <p:tgtEl>
                                          <p:spTgt spid="93199"/>
                                        </p:tgtEl>
                                        <p:attrNameLst>
                                          <p:attrName>style.visibility</p:attrName>
                                        </p:attrNameLst>
                                      </p:cBhvr>
                                      <p:to>
                                        <p:strVal val="visible"/>
                                      </p:to>
                                    </p:set>
                                    <p:animEffect transition="in" filter="strips(upLeft)">
                                      <p:cBhvr>
                                        <p:cTn id="104" dur="500"/>
                                        <p:tgtEl>
                                          <p:spTgt spid="93199"/>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8" presetClass="entr" presetSubtype="9" fill="hold" nodeType="clickEffect">
                                  <p:stCondLst>
                                    <p:cond delay="0"/>
                                  </p:stCondLst>
                                  <p:childTnLst>
                                    <p:set>
                                      <p:cBhvr>
                                        <p:cTn id="108" dur="1" fill="hold">
                                          <p:stCondLst>
                                            <p:cond delay="0"/>
                                          </p:stCondLst>
                                        </p:cTn>
                                        <p:tgtEl>
                                          <p:spTgt spid="93200"/>
                                        </p:tgtEl>
                                        <p:attrNameLst>
                                          <p:attrName>style.visibility</p:attrName>
                                        </p:attrNameLst>
                                      </p:cBhvr>
                                      <p:to>
                                        <p:strVal val="visible"/>
                                      </p:to>
                                    </p:set>
                                    <p:animEffect transition="in" filter="strips(upLeft)">
                                      <p:cBhvr>
                                        <p:cTn id="109" dur="500"/>
                                        <p:tgtEl>
                                          <p:spTgt spid="93200"/>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8" presetClass="entr" presetSubtype="9" fill="hold" nodeType="clickEffect">
                                  <p:stCondLst>
                                    <p:cond delay="0"/>
                                  </p:stCondLst>
                                  <p:childTnLst>
                                    <p:set>
                                      <p:cBhvr>
                                        <p:cTn id="113" dur="1" fill="hold">
                                          <p:stCondLst>
                                            <p:cond delay="0"/>
                                          </p:stCondLst>
                                        </p:cTn>
                                        <p:tgtEl>
                                          <p:spTgt spid="93201"/>
                                        </p:tgtEl>
                                        <p:attrNameLst>
                                          <p:attrName>style.visibility</p:attrName>
                                        </p:attrNameLst>
                                      </p:cBhvr>
                                      <p:to>
                                        <p:strVal val="visible"/>
                                      </p:to>
                                    </p:set>
                                    <p:animEffect transition="in" filter="strips(upLeft)">
                                      <p:cBhvr>
                                        <p:cTn id="114" dur="500"/>
                                        <p:tgtEl>
                                          <p:spTgt spid="93201"/>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8" presetClass="entr" presetSubtype="3" fill="hold" nodeType="clickEffect">
                                  <p:stCondLst>
                                    <p:cond delay="0"/>
                                  </p:stCondLst>
                                  <p:childTnLst>
                                    <p:set>
                                      <p:cBhvr>
                                        <p:cTn id="118" dur="1" fill="hold">
                                          <p:stCondLst>
                                            <p:cond delay="0"/>
                                          </p:stCondLst>
                                        </p:cTn>
                                        <p:tgtEl>
                                          <p:spTgt spid="93186"/>
                                        </p:tgtEl>
                                        <p:attrNameLst>
                                          <p:attrName>style.visibility</p:attrName>
                                        </p:attrNameLst>
                                      </p:cBhvr>
                                      <p:to>
                                        <p:strVal val="visible"/>
                                      </p:to>
                                    </p:set>
                                    <p:animEffect transition="in" filter="strips(upRight)">
                                      <p:cBhvr>
                                        <p:cTn id="119" dur="500"/>
                                        <p:tgtEl>
                                          <p:spTgt spid="93186"/>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 presetClass="entr" presetSubtype="0" fill="hold" nodeType="clickEffect">
                                  <p:stCondLst>
                                    <p:cond delay="0"/>
                                  </p:stCondLst>
                                  <p:childTnLst>
                                    <p:set>
                                      <p:cBhvr>
                                        <p:cTn id="123" dur="1" fill="hold">
                                          <p:stCondLst>
                                            <p:cond delay="499"/>
                                          </p:stCondLst>
                                        </p:cTn>
                                        <p:tgtEl>
                                          <p:spTgt spid="96276"/>
                                        </p:tgtEl>
                                        <p:attrNameLst>
                                          <p:attrName>style.visibility</p:attrName>
                                        </p:attrNameLst>
                                      </p:cBhvr>
                                      <p:to>
                                        <p:strVal val="visible"/>
                                      </p:to>
                                    </p:se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 presetClass="entr" presetSubtype="0" fill="hold" nodeType="clickEffect">
                                  <p:stCondLst>
                                    <p:cond delay="0"/>
                                  </p:stCondLst>
                                  <p:childTnLst>
                                    <p:set>
                                      <p:cBhvr>
                                        <p:cTn id="127" dur="1" fill="hold">
                                          <p:stCondLst>
                                            <p:cond delay="0"/>
                                          </p:stCondLst>
                                        </p:cTn>
                                        <p:tgtEl>
                                          <p:spTgt spid="96280"/>
                                        </p:tgtEl>
                                        <p:attrNameLst>
                                          <p:attrName>style.visibility</p:attrName>
                                        </p:attrNameLst>
                                      </p:cBhvr>
                                      <p:to>
                                        <p:strVal val="visible"/>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 presetClass="entr" presetSubtype="0" fill="hold" nodeType="clickEffect">
                                  <p:stCondLst>
                                    <p:cond delay="0"/>
                                  </p:stCondLst>
                                  <p:childTnLst>
                                    <p:set>
                                      <p:cBhvr>
                                        <p:cTn id="131" dur="1" fill="hold">
                                          <p:stCondLst>
                                            <p:cond delay="0"/>
                                          </p:stCondLst>
                                        </p:cTn>
                                        <p:tgtEl>
                                          <p:spTgt spid="96281"/>
                                        </p:tgtEl>
                                        <p:attrNameLst>
                                          <p:attrName>style.visibility</p:attrName>
                                        </p:attrNameLst>
                                      </p:cBhvr>
                                      <p:to>
                                        <p:strVal val="visible"/>
                                      </p:to>
                                    </p:set>
                                  </p:childTnLst>
                                </p:cTn>
                              </p:par>
                              <p:par>
                                <p:cTn id="132" presetID="1" presetClass="entr" presetSubtype="0" fill="hold" nodeType="withEffect">
                                  <p:stCondLst>
                                    <p:cond delay="0"/>
                                  </p:stCondLst>
                                  <p:childTnLst>
                                    <p:set>
                                      <p:cBhvr>
                                        <p:cTn id="133" dur="1" fill="hold">
                                          <p:stCondLst>
                                            <p:cond delay="0"/>
                                          </p:stCondLst>
                                        </p:cTn>
                                        <p:tgtEl>
                                          <p:spTgt spid="96282"/>
                                        </p:tgtEl>
                                        <p:attrNameLst>
                                          <p:attrName>style.visibility</p:attrName>
                                        </p:attrNameLst>
                                      </p:cBhvr>
                                      <p:to>
                                        <p:strVal val="visible"/>
                                      </p:to>
                                    </p:set>
                                  </p:childTnLst>
                                </p:cTn>
                              </p:par>
                              <p:par>
                                <p:cTn id="134" presetID="1" presetClass="entr" presetSubtype="0" fill="hold" nodeType="withEffect">
                                  <p:stCondLst>
                                    <p:cond delay="0"/>
                                  </p:stCondLst>
                                  <p:childTnLst>
                                    <p:set>
                                      <p:cBhvr>
                                        <p:cTn id="135" dur="1" fill="hold">
                                          <p:stCondLst>
                                            <p:cond delay="0"/>
                                          </p:stCondLst>
                                        </p:cTn>
                                        <p:tgtEl>
                                          <p:spTgt spid="96283"/>
                                        </p:tgtEl>
                                        <p:attrNameLst>
                                          <p:attrName>style.visibility</p:attrName>
                                        </p:attrNameLst>
                                      </p:cBhvr>
                                      <p:to>
                                        <p:strVal val="visible"/>
                                      </p:to>
                                    </p:set>
                                  </p:childTnLst>
                                </p:cTn>
                              </p:par>
                              <p:par>
                                <p:cTn id="136" presetID="1" presetClass="entr" presetSubtype="0" fill="hold" nodeType="withEffect">
                                  <p:stCondLst>
                                    <p:cond delay="0"/>
                                  </p:stCondLst>
                                  <p:childTnLst>
                                    <p:set>
                                      <p:cBhvr>
                                        <p:cTn id="137" dur="1" fill="hold">
                                          <p:stCondLst>
                                            <p:cond delay="0"/>
                                          </p:stCondLst>
                                        </p:cTn>
                                        <p:tgtEl>
                                          <p:spTgt spid="96284"/>
                                        </p:tgtEl>
                                        <p:attrNameLst>
                                          <p:attrName>style.visibility</p:attrName>
                                        </p:attrNameLst>
                                      </p:cBhvr>
                                      <p:to>
                                        <p:strVal val="visible"/>
                                      </p:to>
                                    </p:set>
                                  </p:childTnLst>
                                </p:cTn>
                              </p:par>
                              <p:par>
                                <p:cTn id="138" presetID="1" presetClass="entr" presetSubtype="0" fill="hold" nodeType="withEffect">
                                  <p:stCondLst>
                                    <p:cond delay="0"/>
                                  </p:stCondLst>
                                  <p:childTnLst>
                                    <p:set>
                                      <p:cBhvr>
                                        <p:cTn id="139" dur="1" fill="hold">
                                          <p:stCondLst>
                                            <p:cond delay="0"/>
                                          </p:stCondLst>
                                        </p:cTn>
                                        <p:tgtEl>
                                          <p:spTgt spid="96285"/>
                                        </p:tgtEl>
                                        <p:attrNameLst>
                                          <p:attrName>style.visibility</p:attrName>
                                        </p:attrNameLst>
                                      </p:cBhvr>
                                      <p:to>
                                        <p:strVal val="visible"/>
                                      </p:to>
                                    </p:set>
                                  </p:childTnLst>
                                </p:cTn>
                              </p:par>
                              <p:par>
                                <p:cTn id="140" presetID="1" presetClass="entr" presetSubtype="0" fill="hold" nodeType="withEffect">
                                  <p:stCondLst>
                                    <p:cond delay="0"/>
                                  </p:stCondLst>
                                  <p:childTnLst>
                                    <p:set>
                                      <p:cBhvr>
                                        <p:cTn id="141" dur="1" fill="hold">
                                          <p:stCondLst>
                                            <p:cond delay="0"/>
                                          </p:stCondLst>
                                        </p:cTn>
                                        <p:tgtEl>
                                          <p:spTgt spid="962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824E2C8C-86A9-4464-8F94-C601B141CFCF}"/>
              </a:ext>
            </a:extLst>
          </p:cNvPr>
          <p:cNvSpPr>
            <a:spLocks noGrp="1" noChangeArrowheads="1"/>
          </p:cNvSpPr>
          <p:nvPr>
            <p:ph type="title"/>
          </p:nvPr>
        </p:nvSpPr>
        <p:spPr/>
        <p:txBody>
          <a:bodyPr/>
          <a:lstStyle/>
          <a:p>
            <a:pPr eaLnBrk="1" hangingPunct="1"/>
            <a:r>
              <a:rPr lang="zh-CN" altLang="en-US">
                <a:latin typeface="宋体" panose="02010600030101010101" pitchFamily="2" charset="-122"/>
              </a:rPr>
              <a:t>四．衍射的分类</a:t>
            </a:r>
            <a:r>
              <a:rPr lang="zh-CN" altLang="en-US"/>
              <a:t> </a:t>
            </a:r>
          </a:p>
        </p:txBody>
      </p:sp>
      <p:sp>
        <p:nvSpPr>
          <p:cNvPr id="79875" name="Rectangle 3">
            <a:extLst>
              <a:ext uri="{FF2B5EF4-FFF2-40B4-BE49-F238E27FC236}">
                <a16:creationId xmlns:a16="http://schemas.microsoft.com/office/drawing/2014/main" id="{AC74F4AA-4AFE-4C3A-A8AD-E597BEE5A019}"/>
              </a:ext>
            </a:extLst>
          </p:cNvPr>
          <p:cNvSpPr>
            <a:spLocks noGrp="1" noChangeArrowheads="1"/>
          </p:cNvSpPr>
          <p:nvPr>
            <p:ph idx="1"/>
          </p:nvPr>
        </p:nvSpPr>
        <p:spPr>
          <a:xfrm>
            <a:off x="1981200" y="1600200"/>
            <a:ext cx="8229600" cy="3856038"/>
          </a:xfrm>
        </p:spPr>
        <p:txBody>
          <a:bodyPr/>
          <a:lstStyle/>
          <a:p>
            <a:pPr algn="just" eaLnBrk="1" hangingPunct="1"/>
            <a:r>
              <a:rPr lang="zh-CN" altLang="en-US">
                <a:latin typeface="Times New Roman" panose="02020603050405020304" pitchFamily="18" charset="0"/>
              </a:rPr>
              <a:t>根据衍射障碍物到光源和接收屏的距离分类。</a:t>
            </a:r>
            <a:endParaRPr lang="zh-CN" altLang="en-US"/>
          </a:p>
          <a:p>
            <a:pPr algn="just" eaLnBrk="1" hangingPunct="1"/>
            <a:r>
              <a:rPr lang="zh-CN" altLang="en-US">
                <a:latin typeface="Times New Roman" panose="02020603050405020304" pitchFamily="18" charset="0"/>
              </a:rPr>
              <a:t>距离有限的，或至少一个是有限的，为</a:t>
            </a:r>
            <a:r>
              <a:rPr lang="en-US" altLang="zh-CN">
                <a:latin typeface="Times New Roman" panose="02020603050405020304" pitchFamily="18" charset="0"/>
              </a:rPr>
              <a:t>(</a:t>
            </a:r>
            <a:r>
              <a:rPr lang="en-US" altLang="zh-CN">
                <a:latin typeface="Times New Roman" panose="02020603050405020304" pitchFamily="18" charset="0"/>
                <a:hlinkClick r:id="rId3" action="ppaction://hlinksldjump"/>
              </a:rPr>
              <a:t>Fresnel</a:t>
            </a:r>
            <a:r>
              <a:rPr lang="en-US" altLang="zh-CN">
                <a:latin typeface="Times New Roman" panose="02020603050405020304" pitchFamily="18" charset="0"/>
              </a:rPr>
              <a:t>)</a:t>
            </a:r>
            <a:r>
              <a:rPr lang="zh-CN" altLang="en-US">
                <a:latin typeface="Times New Roman" panose="02020603050405020304" pitchFamily="18" charset="0"/>
              </a:rPr>
              <a:t>菲涅耳衍射；</a:t>
            </a:r>
          </a:p>
          <a:p>
            <a:pPr algn="just" eaLnBrk="1" hangingPunct="1"/>
            <a:r>
              <a:rPr lang="zh-CN" altLang="en-US">
                <a:latin typeface="Times New Roman" panose="02020603050405020304" pitchFamily="18" charset="0"/>
              </a:rPr>
              <a:t>距离无限的，即平行光入射、出射，为夫琅和费</a:t>
            </a:r>
            <a:r>
              <a:rPr lang="en-US" altLang="zh-CN">
                <a:latin typeface="Times New Roman" panose="02020603050405020304" pitchFamily="18" charset="0"/>
              </a:rPr>
              <a:t>(</a:t>
            </a:r>
            <a:r>
              <a:rPr lang="en-US" altLang="zh-CN">
                <a:latin typeface="Times New Roman" panose="02020603050405020304" pitchFamily="18" charset="0"/>
                <a:hlinkClick r:id="rId3" action="ppaction://hlinksldjump"/>
              </a:rPr>
              <a:t>Fraunhofer</a:t>
            </a:r>
            <a:r>
              <a:rPr lang="en-US" altLang="zh-CN">
                <a:latin typeface="Times New Roman" panose="02020603050405020304" pitchFamily="18" charset="0"/>
              </a:rPr>
              <a:t>)</a:t>
            </a:r>
            <a:r>
              <a:rPr lang="zh-CN" altLang="en-US">
                <a:latin typeface="Times New Roman" panose="02020603050405020304" pitchFamily="18" charset="0"/>
              </a:rPr>
              <a:t>衍射。</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 calcmode="lin" valueType="num">
                                      <p:cBhvr additive="base">
                                        <p:cTn id="7" dur="500" fill="hold"/>
                                        <p:tgtEl>
                                          <p:spTgt spid="798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98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9875">
                                            <p:txEl>
                                              <p:pRg st="1" end="1"/>
                                            </p:txEl>
                                          </p:spTgt>
                                        </p:tgtEl>
                                        <p:attrNameLst>
                                          <p:attrName>style.visibility</p:attrName>
                                        </p:attrNameLst>
                                      </p:cBhvr>
                                      <p:to>
                                        <p:strVal val="visible"/>
                                      </p:to>
                                    </p:set>
                                    <p:anim calcmode="lin" valueType="num">
                                      <p:cBhvr additive="base">
                                        <p:cTn id="13" dur="500" fill="hold"/>
                                        <p:tgtEl>
                                          <p:spTgt spid="798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98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9875">
                                            <p:txEl>
                                              <p:pRg st="2" end="2"/>
                                            </p:txEl>
                                          </p:spTgt>
                                        </p:tgtEl>
                                        <p:attrNameLst>
                                          <p:attrName>style.visibility</p:attrName>
                                        </p:attrNameLst>
                                      </p:cBhvr>
                                      <p:to>
                                        <p:strVal val="visible"/>
                                      </p:to>
                                    </p:set>
                                    <p:anim calcmode="lin" valueType="num">
                                      <p:cBhvr additive="base">
                                        <p:cTn id="19" dur="500" fill="hold"/>
                                        <p:tgtEl>
                                          <p:spTgt spid="798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987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Line 2">
            <a:extLst>
              <a:ext uri="{FF2B5EF4-FFF2-40B4-BE49-F238E27FC236}">
                <a16:creationId xmlns:a16="http://schemas.microsoft.com/office/drawing/2014/main" id="{AF105491-9E3C-449F-AFE3-8299968228AA}"/>
              </a:ext>
            </a:extLst>
          </p:cNvPr>
          <p:cNvSpPr>
            <a:spLocks noChangeShapeType="1"/>
          </p:cNvSpPr>
          <p:nvPr/>
        </p:nvSpPr>
        <p:spPr bwMode="auto">
          <a:xfrm>
            <a:off x="1676400" y="3276600"/>
            <a:ext cx="434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11" name="Line 3">
            <a:extLst>
              <a:ext uri="{FF2B5EF4-FFF2-40B4-BE49-F238E27FC236}">
                <a16:creationId xmlns:a16="http://schemas.microsoft.com/office/drawing/2014/main" id="{DD9A8334-953B-45E5-A19E-0CE1491E55E1}"/>
              </a:ext>
            </a:extLst>
          </p:cNvPr>
          <p:cNvSpPr>
            <a:spLocks noChangeShapeType="1"/>
          </p:cNvSpPr>
          <p:nvPr/>
        </p:nvSpPr>
        <p:spPr bwMode="auto">
          <a:xfrm flipV="1">
            <a:off x="3276600" y="1295400"/>
            <a:ext cx="0" cy="1219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12" name="Line 4">
            <a:extLst>
              <a:ext uri="{FF2B5EF4-FFF2-40B4-BE49-F238E27FC236}">
                <a16:creationId xmlns:a16="http://schemas.microsoft.com/office/drawing/2014/main" id="{6A5958DB-6B40-483B-BC02-6DAC2D9B5BCB}"/>
              </a:ext>
            </a:extLst>
          </p:cNvPr>
          <p:cNvSpPr>
            <a:spLocks noChangeShapeType="1"/>
          </p:cNvSpPr>
          <p:nvPr/>
        </p:nvSpPr>
        <p:spPr bwMode="auto">
          <a:xfrm>
            <a:off x="3276600" y="4038600"/>
            <a:ext cx="0" cy="1219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13" name="Line 5">
            <a:extLst>
              <a:ext uri="{FF2B5EF4-FFF2-40B4-BE49-F238E27FC236}">
                <a16:creationId xmlns:a16="http://schemas.microsoft.com/office/drawing/2014/main" id="{B057D766-1BE2-42DB-AEE3-2E75C6D60F02}"/>
              </a:ext>
            </a:extLst>
          </p:cNvPr>
          <p:cNvSpPr>
            <a:spLocks noChangeShapeType="1"/>
          </p:cNvSpPr>
          <p:nvPr/>
        </p:nvSpPr>
        <p:spPr bwMode="auto">
          <a:xfrm>
            <a:off x="5486400" y="762000"/>
            <a:ext cx="0" cy="5029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14" name="Line 6">
            <a:extLst>
              <a:ext uri="{FF2B5EF4-FFF2-40B4-BE49-F238E27FC236}">
                <a16:creationId xmlns:a16="http://schemas.microsoft.com/office/drawing/2014/main" id="{B24D6E47-2DCE-4BD0-AE55-DF9FEF0AFE77}"/>
              </a:ext>
            </a:extLst>
          </p:cNvPr>
          <p:cNvSpPr>
            <a:spLocks noChangeShapeType="1"/>
          </p:cNvSpPr>
          <p:nvPr/>
        </p:nvSpPr>
        <p:spPr bwMode="auto">
          <a:xfrm flipV="1">
            <a:off x="2057400" y="2514600"/>
            <a:ext cx="1219200" cy="7620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15" name="Line 7">
            <a:extLst>
              <a:ext uri="{FF2B5EF4-FFF2-40B4-BE49-F238E27FC236}">
                <a16:creationId xmlns:a16="http://schemas.microsoft.com/office/drawing/2014/main" id="{F2FD1C33-B57C-462B-9F48-9BF7618E76FC}"/>
              </a:ext>
            </a:extLst>
          </p:cNvPr>
          <p:cNvSpPr>
            <a:spLocks noChangeShapeType="1"/>
          </p:cNvSpPr>
          <p:nvPr/>
        </p:nvSpPr>
        <p:spPr bwMode="auto">
          <a:xfrm>
            <a:off x="2057400" y="3276600"/>
            <a:ext cx="1219200" cy="7620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16" name="Line 8">
            <a:extLst>
              <a:ext uri="{FF2B5EF4-FFF2-40B4-BE49-F238E27FC236}">
                <a16:creationId xmlns:a16="http://schemas.microsoft.com/office/drawing/2014/main" id="{345F7CE0-B2ED-4DB6-8F39-341D87D6C5C3}"/>
              </a:ext>
            </a:extLst>
          </p:cNvPr>
          <p:cNvSpPr>
            <a:spLocks noChangeShapeType="1"/>
          </p:cNvSpPr>
          <p:nvPr/>
        </p:nvSpPr>
        <p:spPr bwMode="auto">
          <a:xfrm flipV="1">
            <a:off x="2057400" y="2057400"/>
            <a:ext cx="1219200" cy="12192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17" name="Line 9">
            <a:extLst>
              <a:ext uri="{FF2B5EF4-FFF2-40B4-BE49-F238E27FC236}">
                <a16:creationId xmlns:a16="http://schemas.microsoft.com/office/drawing/2014/main" id="{50519ED3-8DEA-4738-9952-DC43FB33B624}"/>
              </a:ext>
            </a:extLst>
          </p:cNvPr>
          <p:cNvSpPr>
            <a:spLocks noChangeShapeType="1"/>
          </p:cNvSpPr>
          <p:nvPr/>
        </p:nvSpPr>
        <p:spPr bwMode="auto">
          <a:xfrm>
            <a:off x="2057400" y="3276600"/>
            <a:ext cx="1219200" cy="10668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18" name="Line 10">
            <a:extLst>
              <a:ext uri="{FF2B5EF4-FFF2-40B4-BE49-F238E27FC236}">
                <a16:creationId xmlns:a16="http://schemas.microsoft.com/office/drawing/2014/main" id="{70E6431C-64F2-461C-B1BE-0B1F423C5757}"/>
              </a:ext>
            </a:extLst>
          </p:cNvPr>
          <p:cNvSpPr>
            <a:spLocks noChangeShapeType="1"/>
          </p:cNvSpPr>
          <p:nvPr/>
        </p:nvSpPr>
        <p:spPr bwMode="auto">
          <a:xfrm flipV="1">
            <a:off x="2057400" y="2895600"/>
            <a:ext cx="1219200" cy="3810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19" name="Line 11">
            <a:extLst>
              <a:ext uri="{FF2B5EF4-FFF2-40B4-BE49-F238E27FC236}">
                <a16:creationId xmlns:a16="http://schemas.microsoft.com/office/drawing/2014/main" id="{0C82762E-6457-43ED-90D2-3C29E62A6507}"/>
              </a:ext>
            </a:extLst>
          </p:cNvPr>
          <p:cNvSpPr>
            <a:spLocks noChangeShapeType="1"/>
          </p:cNvSpPr>
          <p:nvPr/>
        </p:nvSpPr>
        <p:spPr bwMode="auto">
          <a:xfrm>
            <a:off x="2057400" y="3276600"/>
            <a:ext cx="1219200" cy="3810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20" name="Line 12">
            <a:extLst>
              <a:ext uri="{FF2B5EF4-FFF2-40B4-BE49-F238E27FC236}">
                <a16:creationId xmlns:a16="http://schemas.microsoft.com/office/drawing/2014/main" id="{73AD8FCE-C704-4BE4-BBD9-1944BB1C2F29}"/>
              </a:ext>
            </a:extLst>
          </p:cNvPr>
          <p:cNvSpPr>
            <a:spLocks noChangeShapeType="1"/>
          </p:cNvSpPr>
          <p:nvPr/>
        </p:nvSpPr>
        <p:spPr bwMode="auto">
          <a:xfrm>
            <a:off x="2057400" y="3276600"/>
            <a:ext cx="12192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21" name="Line 13">
            <a:extLst>
              <a:ext uri="{FF2B5EF4-FFF2-40B4-BE49-F238E27FC236}">
                <a16:creationId xmlns:a16="http://schemas.microsoft.com/office/drawing/2014/main" id="{ACC62750-7151-44C9-9D9C-394D516F84C6}"/>
              </a:ext>
            </a:extLst>
          </p:cNvPr>
          <p:cNvSpPr>
            <a:spLocks noChangeShapeType="1"/>
          </p:cNvSpPr>
          <p:nvPr/>
        </p:nvSpPr>
        <p:spPr bwMode="auto">
          <a:xfrm>
            <a:off x="3276600" y="2590800"/>
            <a:ext cx="2209800" cy="6858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22" name="Line 14">
            <a:extLst>
              <a:ext uri="{FF2B5EF4-FFF2-40B4-BE49-F238E27FC236}">
                <a16:creationId xmlns:a16="http://schemas.microsoft.com/office/drawing/2014/main" id="{DA27FC52-59C7-46FD-9260-34FCD329F3C9}"/>
              </a:ext>
            </a:extLst>
          </p:cNvPr>
          <p:cNvSpPr>
            <a:spLocks noChangeShapeType="1"/>
          </p:cNvSpPr>
          <p:nvPr/>
        </p:nvSpPr>
        <p:spPr bwMode="auto">
          <a:xfrm>
            <a:off x="3200400" y="2895600"/>
            <a:ext cx="2286000" cy="3810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23" name="Line 15">
            <a:extLst>
              <a:ext uri="{FF2B5EF4-FFF2-40B4-BE49-F238E27FC236}">
                <a16:creationId xmlns:a16="http://schemas.microsoft.com/office/drawing/2014/main" id="{E8125E38-609F-486C-8EC7-B783D2ACD83F}"/>
              </a:ext>
            </a:extLst>
          </p:cNvPr>
          <p:cNvSpPr>
            <a:spLocks noChangeShapeType="1"/>
          </p:cNvSpPr>
          <p:nvPr/>
        </p:nvSpPr>
        <p:spPr bwMode="auto">
          <a:xfrm flipV="1">
            <a:off x="3200400" y="3276600"/>
            <a:ext cx="2286000" cy="3810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24" name="Line 16">
            <a:extLst>
              <a:ext uri="{FF2B5EF4-FFF2-40B4-BE49-F238E27FC236}">
                <a16:creationId xmlns:a16="http://schemas.microsoft.com/office/drawing/2014/main" id="{A6357697-A093-4C4D-BC66-0E2CBDB849AE}"/>
              </a:ext>
            </a:extLst>
          </p:cNvPr>
          <p:cNvSpPr>
            <a:spLocks noChangeShapeType="1"/>
          </p:cNvSpPr>
          <p:nvPr/>
        </p:nvSpPr>
        <p:spPr bwMode="auto">
          <a:xfrm flipV="1">
            <a:off x="3352800" y="3276600"/>
            <a:ext cx="2133600" cy="6858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25" name="Line 17">
            <a:extLst>
              <a:ext uri="{FF2B5EF4-FFF2-40B4-BE49-F238E27FC236}">
                <a16:creationId xmlns:a16="http://schemas.microsoft.com/office/drawing/2014/main" id="{4FC5AC3C-0B59-42D4-9836-122EED353A68}"/>
              </a:ext>
            </a:extLst>
          </p:cNvPr>
          <p:cNvSpPr>
            <a:spLocks noChangeShapeType="1"/>
          </p:cNvSpPr>
          <p:nvPr/>
        </p:nvSpPr>
        <p:spPr bwMode="auto">
          <a:xfrm>
            <a:off x="3200400" y="3276600"/>
            <a:ext cx="22860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26" name="Line 18">
            <a:extLst>
              <a:ext uri="{FF2B5EF4-FFF2-40B4-BE49-F238E27FC236}">
                <a16:creationId xmlns:a16="http://schemas.microsoft.com/office/drawing/2014/main" id="{3429E32A-8D56-4011-A0BF-BBCB845D342B}"/>
              </a:ext>
            </a:extLst>
          </p:cNvPr>
          <p:cNvSpPr>
            <a:spLocks noChangeShapeType="1"/>
          </p:cNvSpPr>
          <p:nvPr/>
        </p:nvSpPr>
        <p:spPr bwMode="auto">
          <a:xfrm flipV="1">
            <a:off x="3276600" y="2438400"/>
            <a:ext cx="2209800" cy="1524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27" name="Line 19">
            <a:extLst>
              <a:ext uri="{FF2B5EF4-FFF2-40B4-BE49-F238E27FC236}">
                <a16:creationId xmlns:a16="http://schemas.microsoft.com/office/drawing/2014/main" id="{9537620E-9FB4-4974-9AE4-36BAB7198AB7}"/>
              </a:ext>
            </a:extLst>
          </p:cNvPr>
          <p:cNvSpPr>
            <a:spLocks noChangeShapeType="1"/>
          </p:cNvSpPr>
          <p:nvPr/>
        </p:nvSpPr>
        <p:spPr bwMode="auto">
          <a:xfrm>
            <a:off x="3276600" y="3962400"/>
            <a:ext cx="2209800" cy="2286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28" name="Line 20">
            <a:extLst>
              <a:ext uri="{FF2B5EF4-FFF2-40B4-BE49-F238E27FC236}">
                <a16:creationId xmlns:a16="http://schemas.microsoft.com/office/drawing/2014/main" id="{BE19205E-4C79-4784-8505-6EF7C5ECDC03}"/>
              </a:ext>
            </a:extLst>
          </p:cNvPr>
          <p:cNvSpPr>
            <a:spLocks noChangeShapeType="1"/>
          </p:cNvSpPr>
          <p:nvPr/>
        </p:nvSpPr>
        <p:spPr bwMode="auto">
          <a:xfrm flipV="1">
            <a:off x="3200400" y="2438400"/>
            <a:ext cx="2286000" cy="4572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29" name="Line 21">
            <a:extLst>
              <a:ext uri="{FF2B5EF4-FFF2-40B4-BE49-F238E27FC236}">
                <a16:creationId xmlns:a16="http://schemas.microsoft.com/office/drawing/2014/main" id="{D686728F-3192-4A42-86D5-D0DC63137F07}"/>
              </a:ext>
            </a:extLst>
          </p:cNvPr>
          <p:cNvSpPr>
            <a:spLocks noChangeShapeType="1"/>
          </p:cNvSpPr>
          <p:nvPr/>
        </p:nvSpPr>
        <p:spPr bwMode="auto">
          <a:xfrm flipV="1">
            <a:off x="3200400" y="2438400"/>
            <a:ext cx="2286000" cy="8382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30" name="Line 22">
            <a:extLst>
              <a:ext uri="{FF2B5EF4-FFF2-40B4-BE49-F238E27FC236}">
                <a16:creationId xmlns:a16="http://schemas.microsoft.com/office/drawing/2014/main" id="{6DF88E10-B427-4383-8349-D57939F6FB82}"/>
              </a:ext>
            </a:extLst>
          </p:cNvPr>
          <p:cNvSpPr>
            <a:spLocks noChangeShapeType="1"/>
          </p:cNvSpPr>
          <p:nvPr/>
        </p:nvSpPr>
        <p:spPr bwMode="auto">
          <a:xfrm flipV="1">
            <a:off x="3276600" y="2438400"/>
            <a:ext cx="2209800" cy="12192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31" name="Line 23">
            <a:extLst>
              <a:ext uri="{FF2B5EF4-FFF2-40B4-BE49-F238E27FC236}">
                <a16:creationId xmlns:a16="http://schemas.microsoft.com/office/drawing/2014/main" id="{8F99EA03-9874-46B4-A0BE-FB4A93E785ED}"/>
              </a:ext>
            </a:extLst>
          </p:cNvPr>
          <p:cNvSpPr>
            <a:spLocks noChangeShapeType="1"/>
          </p:cNvSpPr>
          <p:nvPr/>
        </p:nvSpPr>
        <p:spPr bwMode="auto">
          <a:xfrm flipV="1">
            <a:off x="3276600" y="2438400"/>
            <a:ext cx="2209800" cy="15240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32" name="Line 24">
            <a:extLst>
              <a:ext uri="{FF2B5EF4-FFF2-40B4-BE49-F238E27FC236}">
                <a16:creationId xmlns:a16="http://schemas.microsoft.com/office/drawing/2014/main" id="{16FE949C-793A-4046-8F4A-99D33918FB03}"/>
              </a:ext>
            </a:extLst>
          </p:cNvPr>
          <p:cNvSpPr>
            <a:spLocks noChangeShapeType="1"/>
          </p:cNvSpPr>
          <p:nvPr/>
        </p:nvSpPr>
        <p:spPr bwMode="auto">
          <a:xfrm>
            <a:off x="3200400" y="3657600"/>
            <a:ext cx="2286000" cy="5334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33" name="Line 25">
            <a:extLst>
              <a:ext uri="{FF2B5EF4-FFF2-40B4-BE49-F238E27FC236}">
                <a16:creationId xmlns:a16="http://schemas.microsoft.com/office/drawing/2014/main" id="{04B0A576-5F98-43E1-AC88-BA6CD59284F8}"/>
              </a:ext>
            </a:extLst>
          </p:cNvPr>
          <p:cNvSpPr>
            <a:spLocks noChangeShapeType="1"/>
          </p:cNvSpPr>
          <p:nvPr/>
        </p:nvSpPr>
        <p:spPr bwMode="auto">
          <a:xfrm>
            <a:off x="3276600" y="3276600"/>
            <a:ext cx="2209800" cy="9144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34" name="Line 26">
            <a:extLst>
              <a:ext uri="{FF2B5EF4-FFF2-40B4-BE49-F238E27FC236}">
                <a16:creationId xmlns:a16="http://schemas.microsoft.com/office/drawing/2014/main" id="{2CD56E4F-314D-4C75-97E2-9FD57C716060}"/>
              </a:ext>
            </a:extLst>
          </p:cNvPr>
          <p:cNvSpPr>
            <a:spLocks noChangeShapeType="1"/>
          </p:cNvSpPr>
          <p:nvPr/>
        </p:nvSpPr>
        <p:spPr bwMode="auto">
          <a:xfrm>
            <a:off x="3276600" y="2895600"/>
            <a:ext cx="2209800" cy="12954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35" name="Line 27">
            <a:extLst>
              <a:ext uri="{FF2B5EF4-FFF2-40B4-BE49-F238E27FC236}">
                <a16:creationId xmlns:a16="http://schemas.microsoft.com/office/drawing/2014/main" id="{88CD326C-0096-436F-BC1F-65F08E79382B}"/>
              </a:ext>
            </a:extLst>
          </p:cNvPr>
          <p:cNvSpPr>
            <a:spLocks noChangeShapeType="1"/>
          </p:cNvSpPr>
          <p:nvPr/>
        </p:nvSpPr>
        <p:spPr bwMode="auto">
          <a:xfrm>
            <a:off x="3276600" y="2590800"/>
            <a:ext cx="2209800" cy="16002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36" name="Line 28">
            <a:extLst>
              <a:ext uri="{FF2B5EF4-FFF2-40B4-BE49-F238E27FC236}">
                <a16:creationId xmlns:a16="http://schemas.microsoft.com/office/drawing/2014/main" id="{A4F838AC-FA34-4C67-8E8A-00A42EDA5B60}"/>
              </a:ext>
            </a:extLst>
          </p:cNvPr>
          <p:cNvSpPr>
            <a:spLocks noChangeShapeType="1"/>
          </p:cNvSpPr>
          <p:nvPr/>
        </p:nvSpPr>
        <p:spPr bwMode="auto">
          <a:xfrm>
            <a:off x="6400800" y="3276600"/>
            <a:ext cx="396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37" name="Line 29">
            <a:extLst>
              <a:ext uri="{FF2B5EF4-FFF2-40B4-BE49-F238E27FC236}">
                <a16:creationId xmlns:a16="http://schemas.microsoft.com/office/drawing/2014/main" id="{76E9601B-2DD8-4863-B913-2F3D0D44DC7F}"/>
              </a:ext>
            </a:extLst>
          </p:cNvPr>
          <p:cNvSpPr>
            <a:spLocks noChangeShapeType="1"/>
          </p:cNvSpPr>
          <p:nvPr/>
        </p:nvSpPr>
        <p:spPr bwMode="auto">
          <a:xfrm flipV="1">
            <a:off x="7620000" y="1295400"/>
            <a:ext cx="0" cy="10668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38" name="Line 30">
            <a:extLst>
              <a:ext uri="{FF2B5EF4-FFF2-40B4-BE49-F238E27FC236}">
                <a16:creationId xmlns:a16="http://schemas.microsoft.com/office/drawing/2014/main" id="{41D8FE6F-9CCD-4B5C-9524-6E0FDFE20105}"/>
              </a:ext>
            </a:extLst>
          </p:cNvPr>
          <p:cNvSpPr>
            <a:spLocks noChangeShapeType="1"/>
          </p:cNvSpPr>
          <p:nvPr/>
        </p:nvSpPr>
        <p:spPr bwMode="auto">
          <a:xfrm>
            <a:off x="7620000" y="4267200"/>
            <a:ext cx="0" cy="9906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39" name="Line 31">
            <a:extLst>
              <a:ext uri="{FF2B5EF4-FFF2-40B4-BE49-F238E27FC236}">
                <a16:creationId xmlns:a16="http://schemas.microsoft.com/office/drawing/2014/main" id="{5A9F652D-C625-41DA-A528-F4DC43C0F0AD}"/>
              </a:ext>
            </a:extLst>
          </p:cNvPr>
          <p:cNvSpPr>
            <a:spLocks noChangeShapeType="1"/>
          </p:cNvSpPr>
          <p:nvPr/>
        </p:nvSpPr>
        <p:spPr bwMode="auto">
          <a:xfrm>
            <a:off x="6400800" y="2362200"/>
            <a:ext cx="12192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40" name="Line 32">
            <a:extLst>
              <a:ext uri="{FF2B5EF4-FFF2-40B4-BE49-F238E27FC236}">
                <a16:creationId xmlns:a16="http://schemas.microsoft.com/office/drawing/2014/main" id="{7E554251-3527-4FE6-8574-42A235ADF509}"/>
              </a:ext>
            </a:extLst>
          </p:cNvPr>
          <p:cNvSpPr>
            <a:spLocks noChangeShapeType="1"/>
          </p:cNvSpPr>
          <p:nvPr/>
        </p:nvSpPr>
        <p:spPr bwMode="auto">
          <a:xfrm>
            <a:off x="6400800" y="2819400"/>
            <a:ext cx="12192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41" name="Line 33">
            <a:extLst>
              <a:ext uri="{FF2B5EF4-FFF2-40B4-BE49-F238E27FC236}">
                <a16:creationId xmlns:a16="http://schemas.microsoft.com/office/drawing/2014/main" id="{D4B6C8C3-0B07-4948-94DE-6E0D191067F5}"/>
              </a:ext>
            </a:extLst>
          </p:cNvPr>
          <p:cNvSpPr>
            <a:spLocks noChangeShapeType="1"/>
          </p:cNvSpPr>
          <p:nvPr/>
        </p:nvSpPr>
        <p:spPr bwMode="auto">
          <a:xfrm>
            <a:off x="6400800" y="3276600"/>
            <a:ext cx="12954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42" name="Line 34">
            <a:extLst>
              <a:ext uri="{FF2B5EF4-FFF2-40B4-BE49-F238E27FC236}">
                <a16:creationId xmlns:a16="http://schemas.microsoft.com/office/drawing/2014/main" id="{F752579C-7C4D-493E-8356-784A6B2EE283}"/>
              </a:ext>
            </a:extLst>
          </p:cNvPr>
          <p:cNvSpPr>
            <a:spLocks noChangeShapeType="1"/>
          </p:cNvSpPr>
          <p:nvPr/>
        </p:nvSpPr>
        <p:spPr bwMode="auto">
          <a:xfrm>
            <a:off x="6400800" y="3733800"/>
            <a:ext cx="12954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43" name="Line 35">
            <a:extLst>
              <a:ext uri="{FF2B5EF4-FFF2-40B4-BE49-F238E27FC236}">
                <a16:creationId xmlns:a16="http://schemas.microsoft.com/office/drawing/2014/main" id="{EC8B0C57-C399-4B96-A3CA-7EBC693D9542}"/>
              </a:ext>
            </a:extLst>
          </p:cNvPr>
          <p:cNvSpPr>
            <a:spLocks noChangeShapeType="1"/>
          </p:cNvSpPr>
          <p:nvPr/>
        </p:nvSpPr>
        <p:spPr bwMode="auto">
          <a:xfrm>
            <a:off x="6400800" y="4191000"/>
            <a:ext cx="12954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44" name="Line 36">
            <a:extLst>
              <a:ext uri="{FF2B5EF4-FFF2-40B4-BE49-F238E27FC236}">
                <a16:creationId xmlns:a16="http://schemas.microsoft.com/office/drawing/2014/main" id="{9774952A-3D25-4573-A527-6CB200DED6A4}"/>
              </a:ext>
            </a:extLst>
          </p:cNvPr>
          <p:cNvSpPr>
            <a:spLocks noChangeShapeType="1"/>
          </p:cNvSpPr>
          <p:nvPr/>
        </p:nvSpPr>
        <p:spPr bwMode="auto">
          <a:xfrm>
            <a:off x="7620000" y="2362200"/>
            <a:ext cx="22098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45" name="Line 37">
            <a:extLst>
              <a:ext uri="{FF2B5EF4-FFF2-40B4-BE49-F238E27FC236}">
                <a16:creationId xmlns:a16="http://schemas.microsoft.com/office/drawing/2014/main" id="{B8874182-1868-4C83-B713-0443F8565A16}"/>
              </a:ext>
            </a:extLst>
          </p:cNvPr>
          <p:cNvSpPr>
            <a:spLocks noChangeShapeType="1"/>
          </p:cNvSpPr>
          <p:nvPr/>
        </p:nvSpPr>
        <p:spPr bwMode="auto">
          <a:xfrm>
            <a:off x="7620000" y="2819400"/>
            <a:ext cx="22098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46" name="Line 38">
            <a:extLst>
              <a:ext uri="{FF2B5EF4-FFF2-40B4-BE49-F238E27FC236}">
                <a16:creationId xmlns:a16="http://schemas.microsoft.com/office/drawing/2014/main" id="{56CF8150-6B46-40FD-93E2-51116E38BB89}"/>
              </a:ext>
            </a:extLst>
          </p:cNvPr>
          <p:cNvSpPr>
            <a:spLocks noChangeShapeType="1"/>
          </p:cNvSpPr>
          <p:nvPr/>
        </p:nvSpPr>
        <p:spPr bwMode="auto">
          <a:xfrm>
            <a:off x="7620000" y="3276600"/>
            <a:ext cx="22098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47" name="Line 39">
            <a:extLst>
              <a:ext uri="{FF2B5EF4-FFF2-40B4-BE49-F238E27FC236}">
                <a16:creationId xmlns:a16="http://schemas.microsoft.com/office/drawing/2014/main" id="{2AC9FD77-0031-480F-9A3D-BE8C3D741421}"/>
              </a:ext>
            </a:extLst>
          </p:cNvPr>
          <p:cNvSpPr>
            <a:spLocks noChangeShapeType="1"/>
          </p:cNvSpPr>
          <p:nvPr/>
        </p:nvSpPr>
        <p:spPr bwMode="auto">
          <a:xfrm>
            <a:off x="7696200" y="3733800"/>
            <a:ext cx="22098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48" name="Line 40">
            <a:extLst>
              <a:ext uri="{FF2B5EF4-FFF2-40B4-BE49-F238E27FC236}">
                <a16:creationId xmlns:a16="http://schemas.microsoft.com/office/drawing/2014/main" id="{E04B93C8-D045-4551-84FF-3AACD71C06E2}"/>
              </a:ext>
            </a:extLst>
          </p:cNvPr>
          <p:cNvSpPr>
            <a:spLocks noChangeShapeType="1"/>
          </p:cNvSpPr>
          <p:nvPr/>
        </p:nvSpPr>
        <p:spPr bwMode="auto">
          <a:xfrm>
            <a:off x="7696200" y="4191000"/>
            <a:ext cx="22098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49" name="Line 41">
            <a:extLst>
              <a:ext uri="{FF2B5EF4-FFF2-40B4-BE49-F238E27FC236}">
                <a16:creationId xmlns:a16="http://schemas.microsoft.com/office/drawing/2014/main" id="{58D7A624-9791-4355-A211-BFE11DE45FEB}"/>
              </a:ext>
            </a:extLst>
          </p:cNvPr>
          <p:cNvSpPr>
            <a:spLocks noChangeShapeType="1"/>
          </p:cNvSpPr>
          <p:nvPr/>
        </p:nvSpPr>
        <p:spPr bwMode="auto">
          <a:xfrm flipV="1">
            <a:off x="7620000" y="1219200"/>
            <a:ext cx="2438400" cy="11430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50" name="Line 42">
            <a:extLst>
              <a:ext uri="{FF2B5EF4-FFF2-40B4-BE49-F238E27FC236}">
                <a16:creationId xmlns:a16="http://schemas.microsoft.com/office/drawing/2014/main" id="{5E56899D-D7A6-4AEE-AC7F-165E0A29EE02}"/>
              </a:ext>
            </a:extLst>
          </p:cNvPr>
          <p:cNvSpPr>
            <a:spLocks noChangeShapeType="1"/>
          </p:cNvSpPr>
          <p:nvPr/>
        </p:nvSpPr>
        <p:spPr bwMode="auto">
          <a:xfrm flipV="1">
            <a:off x="7620000" y="1600200"/>
            <a:ext cx="2514600" cy="12192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51" name="Line 43">
            <a:extLst>
              <a:ext uri="{FF2B5EF4-FFF2-40B4-BE49-F238E27FC236}">
                <a16:creationId xmlns:a16="http://schemas.microsoft.com/office/drawing/2014/main" id="{8B51669D-7ECB-4A37-8C74-B34C86A7FF08}"/>
              </a:ext>
            </a:extLst>
          </p:cNvPr>
          <p:cNvSpPr>
            <a:spLocks noChangeShapeType="1"/>
          </p:cNvSpPr>
          <p:nvPr/>
        </p:nvSpPr>
        <p:spPr bwMode="auto">
          <a:xfrm flipV="1">
            <a:off x="7620000" y="2057400"/>
            <a:ext cx="2590800" cy="12192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52" name="Line 44">
            <a:extLst>
              <a:ext uri="{FF2B5EF4-FFF2-40B4-BE49-F238E27FC236}">
                <a16:creationId xmlns:a16="http://schemas.microsoft.com/office/drawing/2014/main" id="{2A3A7549-F403-408A-B016-4C4D5DD938BA}"/>
              </a:ext>
            </a:extLst>
          </p:cNvPr>
          <p:cNvSpPr>
            <a:spLocks noChangeShapeType="1"/>
          </p:cNvSpPr>
          <p:nvPr/>
        </p:nvSpPr>
        <p:spPr bwMode="auto">
          <a:xfrm flipV="1">
            <a:off x="7620000" y="2514600"/>
            <a:ext cx="2590800" cy="12192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53" name="Line 45">
            <a:extLst>
              <a:ext uri="{FF2B5EF4-FFF2-40B4-BE49-F238E27FC236}">
                <a16:creationId xmlns:a16="http://schemas.microsoft.com/office/drawing/2014/main" id="{43691A44-4244-4672-BB2F-BFA35246F4B5}"/>
              </a:ext>
            </a:extLst>
          </p:cNvPr>
          <p:cNvSpPr>
            <a:spLocks noChangeShapeType="1"/>
          </p:cNvSpPr>
          <p:nvPr/>
        </p:nvSpPr>
        <p:spPr bwMode="auto">
          <a:xfrm flipV="1">
            <a:off x="7696200" y="3048000"/>
            <a:ext cx="2514600" cy="11430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54" name="Line 46">
            <a:extLst>
              <a:ext uri="{FF2B5EF4-FFF2-40B4-BE49-F238E27FC236}">
                <a16:creationId xmlns:a16="http://schemas.microsoft.com/office/drawing/2014/main" id="{2215F5DF-9FF1-4551-8789-D8D9DE209015}"/>
              </a:ext>
            </a:extLst>
          </p:cNvPr>
          <p:cNvSpPr>
            <a:spLocks noChangeShapeType="1"/>
          </p:cNvSpPr>
          <p:nvPr/>
        </p:nvSpPr>
        <p:spPr bwMode="auto">
          <a:xfrm>
            <a:off x="7620000" y="2362200"/>
            <a:ext cx="2590800" cy="28194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55" name="Line 47">
            <a:extLst>
              <a:ext uri="{FF2B5EF4-FFF2-40B4-BE49-F238E27FC236}">
                <a16:creationId xmlns:a16="http://schemas.microsoft.com/office/drawing/2014/main" id="{8D8AF7CC-5146-47CB-B305-A97DD99DCCE8}"/>
              </a:ext>
            </a:extLst>
          </p:cNvPr>
          <p:cNvSpPr>
            <a:spLocks noChangeShapeType="1"/>
          </p:cNvSpPr>
          <p:nvPr/>
        </p:nvSpPr>
        <p:spPr bwMode="auto">
          <a:xfrm>
            <a:off x="7620000" y="2819400"/>
            <a:ext cx="2514600" cy="27432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56" name="Line 48">
            <a:extLst>
              <a:ext uri="{FF2B5EF4-FFF2-40B4-BE49-F238E27FC236}">
                <a16:creationId xmlns:a16="http://schemas.microsoft.com/office/drawing/2014/main" id="{B1F3FBA1-51B4-4115-8401-D1658DA1EC5C}"/>
              </a:ext>
            </a:extLst>
          </p:cNvPr>
          <p:cNvSpPr>
            <a:spLocks noChangeShapeType="1"/>
          </p:cNvSpPr>
          <p:nvPr/>
        </p:nvSpPr>
        <p:spPr bwMode="auto">
          <a:xfrm>
            <a:off x="7620000" y="3276600"/>
            <a:ext cx="2514600" cy="26670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57" name="Line 49">
            <a:extLst>
              <a:ext uri="{FF2B5EF4-FFF2-40B4-BE49-F238E27FC236}">
                <a16:creationId xmlns:a16="http://schemas.microsoft.com/office/drawing/2014/main" id="{0E44C4AE-36AB-4039-AB46-BF5AD786EB67}"/>
              </a:ext>
            </a:extLst>
          </p:cNvPr>
          <p:cNvSpPr>
            <a:spLocks noChangeShapeType="1"/>
          </p:cNvSpPr>
          <p:nvPr/>
        </p:nvSpPr>
        <p:spPr bwMode="auto">
          <a:xfrm>
            <a:off x="7620000" y="3733800"/>
            <a:ext cx="2286000" cy="24384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58" name="Line 50">
            <a:extLst>
              <a:ext uri="{FF2B5EF4-FFF2-40B4-BE49-F238E27FC236}">
                <a16:creationId xmlns:a16="http://schemas.microsoft.com/office/drawing/2014/main" id="{2119F409-DA31-4714-9990-E4039B0EA885}"/>
              </a:ext>
            </a:extLst>
          </p:cNvPr>
          <p:cNvSpPr>
            <a:spLocks noChangeShapeType="1"/>
          </p:cNvSpPr>
          <p:nvPr/>
        </p:nvSpPr>
        <p:spPr bwMode="auto">
          <a:xfrm>
            <a:off x="7696200" y="4191000"/>
            <a:ext cx="2057400" cy="22860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59" name="Text Box 51">
            <a:extLst>
              <a:ext uri="{FF2B5EF4-FFF2-40B4-BE49-F238E27FC236}">
                <a16:creationId xmlns:a16="http://schemas.microsoft.com/office/drawing/2014/main" id="{7FF4B591-A2F1-435A-8B5E-1608953059B3}"/>
              </a:ext>
            </a:extLst>
          </p:cNvPr>
          <p:cNvSpPr txBox="1">
            <a:spLocks noChangeArrowheads="1"/>
          </p:cNvSpPr>
          <p:nvPr/>
        </p:nvSpPr>
        <p:spPr bwMode="auto">
          <a:xfrm>
            <a:off x="2362200" y="5867400"/>
            <a:ext cx="2971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a:latin typeface="Times New Roman" panose="02020603050405020304" pitchFamily="18" charset="0"/>
              </a:rPr>
              <a:t>菲涅耳衍射</a:t>
            </a:r>
          </a:p>
        </p:txBody>
      </p:sp>
      <p:sp>
        <p:nvSpPr>
          <p:cNvPr id="68660" name="Text Box 52">
            <a:extLst>
              <a:ext uri="{FF2B5EF4-FFF2-40B4-BE49-F238E27FC236}">
                <a16:creationId xmlns:a16="http://schemas.microsoft.com/office/drawing/2014/main" id="{0A7F78B6-405B-4355-AB80-C15FE306DE63}"/>
              </a:ext>
            </a:extLst>
          </p:cNvPr>
          <p:cNvSpPr txBox="1">
            <a:spLocks noChangeArrowheads="1"/>
          </p:cNvSpPr>
          <p:nvPr/>
        </p:nvSpPr>
        <p:spPr bwMode="auto">
          <a:xfrm>
            <a:off x="6248400" y="5943600"/>
            <a:ext cx="2819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a:latin typeface="Times New Roman" panose="02020603050405020304" pitchFamily="18" charset="0"/>
                <a:hlinkClick r:id="rId3" action="ppaction://hlinksldjump"/>
              </a:rPr>
              <a:t>夫琅和费衍射</a:t>
            </a:r>
            <a:endParaRPr kumimoji="1" lang="zh-CN" altLang="en-US" sz="3200">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642C3C79-2585-4751-9FE8-B5108808E34B}"/>
              </a:ext>
            </a:extLst>
          </p:cNvPr>
          <p:cNvSpPr>
            <a:spLocks noGrp="1" noChangeArrowheads="1"/>
          </p:cNvSpPr>
          <p:nvPr>
            <p:ph type="title"/>
          </p:nvPr>
        </p:nvSpPr>
        <p:spPr/>
        <p:txBody>
          <a:bodyPr/>
          <a:lstStyle/>
          <a:p>
            <a:pPr eaLnBrk="1" hangingPunct="1"/>
            <a:r>
              <a:rPr lang="zh-CN" altLang="en-US"/>
              <a:t>菲涅耳直边衍射</a:t>
            </a:r>
          </a:p>
        </p:txBody>
      </p:sp>
      <p:sp>
        <p:nvSpPr>
          <p:cNvPr id="70659" name="Rectangle 3">
            <a:extLst>
              <a:ext uri="{FF2B5EF4-FFF2-40B4-BE49-F238E27FC236}">
                <a16:creationId xmlns:a16="http://schemas.microsoft.com/office/drawing/2014/main" id="{3C9A715A-F2B9-4DCC-9A0C-3BC8F233680D}"/>
              </a:ext>
            </a:extLst>
          </p:cNvPr>
          <p:cNvSpPr>
            <a:spLocks noGrp="1" noChangeArrowheads="1"/>
          </p:cNvSpPr>
          <p:nvPr>
            <p:ph idx="1"/>
          </p:nvPr>
        </p:nvSpPr>
        <p:spPr/>
        <p:txBody>
          <a:bodyPr/>
          <a:lstStyle/>
          <a:p>
            <a:pPr eaLnBrk="1" hangingPunct="1"/>
            <a:endParaRPr lang="zh-CN"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AutoShape 15">
            <a:extLst>
              <a:ext uri="{FF2B5EF4-FFF2-40B4-BE49-F238E27FC236}">
                <a16:creationId xmlns:a16="http://schemas.microsoft.com/office/drawing/2014/main" id="{BA6CAE3F-FCAA-4D6A-927E-98FFB38F8D4C}"/>
              </a:ext>
            </a:extLst>
          </p:cNvPr>
          <p:cNvSpPr>
            <a:spLocks noChangeArrowheads="1"/>
          </p:cNvSpPr>
          <p:nvPr/>
        </p:nvSpPr>
        <p:spPr bwMode="auto">
          <a:xfrm rot="-5400000">
            <a:off x="1681957" y="4717257"/>
            <a:ext cx="2305050" cy="1512887"/>
          </a:xfrm>
          <a:custGeom>
            <a:avLst/>
            <a:gdLst>
              <a:gd name="T0" fmla="*/ 2201109 w 21600"/>
              <a:gd name="T1" fmla="*/ 756444 h 21600"/>
              <a:gd name="T2" fmla="*/ 1152525 w 21600"/>
              <a:gd name="T3" fmla="*/ 1512887 h 21600"/>
              <a:gd name="T4" fmla="*/ 103941 w 21600"/>
              <a:gd name="T5" fmla="*/ 756444 h 21600"/>
              <a:gd name="T6" fmla="*/ 1152525 w 21600"/>
              <a:gd name="T7" fmla="*/ 0 h 21600"/>
              <a:gd name="T8" fmla="*/ 0 60000 65536"/>
              <a:gd name="T9" fmla="*/ 0 60000 65536"/>
              <a:gd name="T10" fmla="*/ 0 60000 65536"/>
              <a:gd name="T11" fmla="*/ 0 60000 65536"/>
              <a:gd name="T12" fmla="*/ 2774 w 21600"/>
              <a:gd name="T13" fmla="*/ 2774 h 21600"/>
              <a:gd name="T14" fmla="*/ 18826 w 21600"/>
              <a:gd name="T15" fmla="*/ 18826 h 21600"/>
            </a:gdLst>
            <a:ahLst/>
            <a:cxnLst>
              <a:cxn ang="T8">
                <a:pos x="T0" y="T1"/>
              </a:cxn>
              <a:cxn ang="T9">
                <a:pos x="T2" y="T3"/>
              </a:cxn>
              <a:cxn ang="T10">
                <a:pos x="T4" y="T5"/>
              </a:cxn>
              <a:cxn ang="T11">
                <a:pos x="T6" y="T7"/>
              </a:cxn>
            </a:cxnLst>
            <a:rect l="T12" t="T13" r="T14" b="T15"/>
            <a:pathLst>
              <a:path w="21600" h="21600">
                <a:moveTo>
                  <a:pt x="0" y="0"/>
                </a:moveTo>
                <a:lnTo>
                  <a:pt x="1948" y="21600"/>
                </a:lnTo>
                <a:lnTo>
                  <a:pt x="19652" y="21600"/>
                </a:lnTo>
                <a:lnTo>
                  <a:pt x="21600" y="0"/>
                </a:lnTo>
                <a:lnTo>
                  <a:pt x="0" y="0"/>
                </a:lnTo>
                <a:close/>
              </a:path>
            </a:pathLst>
          </a:custGeom>
          <a:solidFill>
            <a:srgbClr val="77777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83" name="Rectangle 2">
            <a:extLst>
              <a:ext uri="{FF2B5EF4-FFF2-40B4-BE49-F238E27FC236}">
                <a16:creationId xmlns:a16="http://schemas.microsoft.com/office/drawing/2014/main" id="{395504A9-EC98-4BF9-A8FF-5BDFC11CCC60}"/>
              </a:ext>
            </a:extLst>
          </p:cNvPr>
          <p:cNvSpPr>
            <a:spLocks noGrp="1" noChangeArrowheads="1"/>
          </p:cNvSpPr>
          <p:nvPr>
            <p:ph type="title"/>
          </p:nvPr>
        </p:nvSpPr>
        <p:spPr/>
        <p:txBody>
          <a:bodyPr/>
          <a:lstStyle/>
          <a:p>
            <a:pPr eaLnBrk="1" hangingPunct="1"/>
            <a:r>
              <a:rPr lang="zh-CN" altLang="en-US" dirty="0">
                <a:latin typeface="宋体" panose="02010600030101010101" pitchFamily="2" charset="-122"/>
              </a:rPr>
              <a:t>菲涅耳衍射（圆孔、圆屏）</a:t>
            </a:r>
            <a:r>
              <a:rPr lang="zh-CN" altLang="en-US" dirty="0"/>
              <a:t> </a:t>
            </a:r>
          </a:p>
        </p:txBody>
      </p:sp>
      <p:sp>
        <p:nvSpPr>
          <p:cNvPr id="81923" name="Rectangle 3">
            <a:extLst>
              <a:ext uri="{FF2B5EF4-FFF2-40B4-BE49-F238E27FC236}">
                <a16:creationId xmlns:a16="http://schemas.microsoft.com/office/drawing/2014/main" id="{FF993009-B110-4201-940A-D7F0E2D32B16}"/>
              </a:ext>
            </a:extLst>
          </p:cNvPr>
          <p:cNvSpPr>
            <a:spLocks noGrp="1" noChangeArrowheads="1"/>
          </p:cNvSpPr>
          <p:nvPr>
            <p:ph idx="1"/>
          </p:nvPr>
        </p:nvSpPr>
        <p:spPr>
          <a:xfrm>
            <a:off x="1981200" y="1600200"/>
            <a:ext cx="8229600" cy="3100388"/>
          </a:xfrm>
        </p:spPr>
        <p:txBody>
          <a:bodyPr/>
          <a:lstStyle/>
          <a:p>
            <a:pPr algn="just" eaLnBrk="1" hangingPunct="1"/>
            <a:r>
              <a:rPr lang="zh-CN" altLang="en-US" sz="2800" b="1">
                <a:latin typeface="宋体" panose="02010600030101010101" pitchFamily="2" charset="-122"/>
              </a:rPr>
              <a:t>一．衍射现象</a:t>
            </a:r>
            <a:endParaRPr lang="zh-CN" altLang="en-US" sz="2800" b="1">
              <a:latin typeface="Times New Roman" panose="02020603050405020304" pitchFamily="18" charset="0"/>
              <a:cs typeface="Times New Roman" panose="02020603050405020304" pitchFamily="18" charset="0"/>
            </a:endParaRPr>
          </a:p>
          <a:p>
            <a:pPr algn="just" eaLnBrk="1" hangingPunct="1"/>
            <a:r>
              <a:rPr lang="zh-CN" altLang="en-US" sz="2800">
                <a:latin typeface="Times New Roman" panose="02020603050405020304" pitchFamily="18" charset="0"/>
              </a:rPr>
              <a:t>圆孔衍射：接收屏上可见同心圆环，接收屏沿轴向移动，圆环中心明暗交替变化。</a:t>
            </a:r>
            <a:endParaRPr lang="zh-CN" altLang="en-US" sz="2800"/>
          </a:p>
          <a:p>
            <a:pPr eaLnBrk="1" hangingPunct="1"/>
            <a:r>
              <a:rPr lang="zh-CN" altLang="en-US" sz="2800">
                <a:latin typeface="宋体" panose="02010600030101010101" pitchFamily="2" charset="-122"/>
              </a:rPr>
              <a:t>圆屏衍射：接收屏上可见同心圆环，接收屏沿轴向移动，圆环中心永远是亮点。</a:t>
            </a:r>
            <a:r>
              <a:rPr lang="zh-CN" altLang="en-US" sz="2800"/>
              <a:t> </a:t>
            </a:r>
          </a:p>
        </p:txBody>
      </p:sp>
      <p:sp>
        <p:nvSpPr>
          <p:cNvPr id="71685" name="Oval 4">
            <a:extLst>
              <a:ext uri="{FF2B5EF4-FFF2-40B4-BE49-F238E27FC236}">
                <a16:creationId xmlns:a16="http://schemas.microsoft.com/office/drawing/2014/main" id="{27124AA0-703A-4E52-BA22-2EA8B906D519}"/>
              </a:ext>
            </a:extLst>
          </p:cNvPr>
          <p:cNvSpPr>
            <a:spLocks noChangeArrowheads="1"/>
          </p:cNvSpPr>
          <p:nvPr/>
        </p:nvSpPr>
        <p:spPr bwMode="auto">
          <a:xfrm>
            <a:off x="7654926" y="5157788"/>
            <a:ext cx="396875" cy="792162"/>
          </a:xfrm>
          <a:prstGeom prst="ellipse">
            <a:avLst/>
          </a:prstGeom>
          <a:solidFill>
            <a:srgbClr val="4D4D4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686" name="Oval 5">
            <a:extLst>
              <a:ext uri="{FF2B5EF4-FFF2-40B4-BE49-F238E27FC236}">
                <a16:creationId xmlns:a16="http://schemas.microsoft.com/office/drawing/2014/main" id="{B82DED21-0456-4B54-A208-B5894865AE9C}"/>
              </a:ext>
            </a:extLst>
          </p:cNvPr>
          <p:cNvSpPr>
            <a:spLocks noChangeArrowheads="1"/>
          </p:cNvSpPr>
          <p:nvPr/>
        </p:nvSpPr>
        <p:spPr bwMode="auto">
          <a:xfrm>
            <a:off x="2622551" y="5118100"/>
            <a:ext cx="474663" cy="730250"/>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687" name="Line 6">
            <a:extLst>
              <a:ext uri="{FF2B5EF4-FFF2-40B4-BE49-F238E27FC236}">
                <a16:creationId xmlns:a16="http://schemas.microsoft.com/office/drawing/2014/main" id="{1333B44B-865E-44CD-A35D-C859FD76FDED}"/>
              </a:ext>
            </a:extLst>
          </p:cNvPr>
          <p:cNvSpPr>
            <a:spLocks noChangeShapeType="1"/>
          </p:cNvSpPr>
          <p:nvPr/>
        </p:nvSpPr>
        <p:spPr bwMode="auto">
          <a:xfrm>
            <a:off x="2895600" y="5486400"/>
            <a:ext cx="2743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688" name="Line 8">
            <a:extLst>
              <a:ext uri="{FF2B5EF4-FFF2-40B4-BE49-F238E27FC236}">
                <a16:creationId xmlns:a16="http://schemas.microsoft.com/office/drawing/2014/main" id="{FC778D28-A332-4C54-8B3B-81A467EAAD37}"/>
              </a:ext>
            </a:extLst>
          </p:cNvPr>
          <p:cNvSpPr>
            <a:spLocks noChangeShapeType="1"/>
          </p:cNvSpPr>
          <p:nvPr/>
        </p:nvSpPr>
        <p:spPr bwMode="auto">
          <a:xfrm>
            <a:off x="7924800" y="5562600"/>
            <a:ext cx="2438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689" name="Line 10">
            <a:extLst>
              <a:ext uri="{FF2B5EF4-FFF2-40B4-BE49-F238E27FC236}">
                <a16:creationId xmlns:a16="http://schemas.microsoft.com/office/drawing/2014/main" id="{B9ABE935-F699-4386-A3E5-F315580532A4}"/>
              </a:ext>
            </a:extLst>
          </p:cNvPr>
          <p:cNvSpPr>
            <a:spLocks noChangeShapeType="1"/>
          </p:cNvSpPr>
          <p:nvPr/>
        </p:nvSpPr>
        <p:spPr bwMode="auto">
          <a:xfrm flipH="1">
            <a:off x="7391400" y="5562600"/>
            <a:ext cx="5334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690" name="Line 11">
            <a:extLst>
              <a:ext uri="{FF2B5EF4-FFF2-40B4-BE49-F238E27FC236}">
                <a16:creationId xmlns:a16="http://schemas.microsoft.com/office/drawing/2014/main" id="{9D2A17BC-0706-47FB-AE93-9E3B9167A4BA}"/>
              </a:ext>
            </a:extLst>
          </p:cNvPr>
          <p:cNvSpPr>
            <a:spLocks noChangeShapeType="1"/>
          </p:cNvSpPr>
          <p:nvPr/>
        </p:nvSpPr>
        <p:spPr bwMode="auto">
          <a:xfrm flipH="1">
            <a:off x="2030413" y="54864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691" name="Line 15">
            <a:extLst>
              <a:ext uri="{FF2B5EF4-FFF2-40B4-BE49-F238E27FC236}">
                <a16:creationId xmlns:a16="http://schemas.microsoft.com/office/drawing/2014/main" id="{07737588-E9E0-4E5B-B3E3-BE8379AC55DF}"/>
              </a:ext>
            </a:extLst>
          </p:cNvPr>
          <p:cNvSpPr>
            <a:spLocks noChangeShapeType="1"/>
          </p:cNvSpPr>
          <p:nvPr/>
        </p:nvSpPr>
        <p:spPr bwMode="auto">
          <a:xfrm>
            <a:off x="2895600" y="5486400"/>
            <a:ext cx="20574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692" name="Line 16">
            <a:extLst>
              <a:ext uri="{FF2B5EF4-FFF2-40B4-BE49-F238E27FC236}">
                <a16:creationId xmlns:a16="http://schemas.microsoft.com/office/drawing/2014/main" id="{5BEA0D26-4F32-4896-9938-A7E73ADEDEC2}"/>
              </a:ext>
            </a:extLst>
          </p:cNvPr>
          <p:cNvSpPr>
            <a:spLocks noChangeShapeType="1"/>
          </p:cNvSpPr>
          <p:nvPr/>
        </p:nvSpPr>
        <p:spPr bwMode="auto">
          <a:xfrm>
            <a:off x="2855914" y="5229226"/>
            <a:ext cx="2097087" cy="25717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693" name="Line 17">
            <a:extLst>
              <a:ext uri="{FF2B5EF4-FFF2-40B4-BE49-F238E27FC236}">
                <a16:creationId xmlns:a16="http://schemas.microsoft.com/office/drawing/2014/main" id="{064C6415-BF8A-48C0-A558-8B7AD408C3E4}"/>
              </a:ext>
            </a:extLst>
          </p:cNvPr>
          <p:cNvSpPr>
            <a:spLocks noChangeShapeType="1"/>
          </p:cNvSpPr>
          <p:nvPr/>
        </p:nvSpPr>
        <p:spPr bwMode="auto">
          <a:xfrm>
            <a:off x="2927350" y="5373688"/>
            <a:ext cx="2025650" cy="11271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694" name="Line 18">
            <a:extLst>
              <a:ext uri="{FF2B5EF4-FFF2-40B4-BE49-F238E27FC236}">
                <a16:creationId xmlns:a16="http://schemas.microsoft.com/office/drawing/2014/main" id="{FF78838E-FAE6-48AD-96FD-672B4BA6ED83}"/>
              </a:ext>
            </a:extLst>
          </p:cNvPr>
          <p:cNvSpPr>
            <a:spLocks noChangeShapeType="1"/>
          </p:cNvSpPr>
          <p:nvPr/>
        </p:nvSpPr>
        <p:spPr bwMode="auto">
          <a:xfrm flipV="1">
            <a:off x="2927350" y="5486400"/>
            <a:ext cx="2025650" cy="1031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695" name="Line 19">
            <a:extLst>
              <a:ext uri="{FF2B5EF4-FFF2-40B4-BE49-F238E27FC236}">
                <a16:creationId xmlns:a16="http://schemas.microsoft.com/office/drawing/2014/main" id="{DD413B11-7892-4816-9703-9B47AD85F173}"/>
              </a:ext>
            </a:extLst>
          </p:cNvPr>
          <p:cNvSpPr>
            <a:spLocks noChangeShapeType="1"/>
          </p:cNvSpPr>
          <p:nvPr/>
        </p:nvSpPr>
        <p:spPr bwMode="auto">
          <a:xfrm flipV="1">
            <a:off x="2855914" y="5486400"/>
            <a:ext cx="2097087" cy="3190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696" name="Line 20">
            <a:extLst>
              <a:ext uri="{FF2B5EF4-FFF2-40B4-BE49-F238E27FC236}">
                <a16:creationId xmlns:a16="http://schemas.microsoft.com/office/drawing/2014/main" id="{26CBE549-EB32-4BB1-A403-69F0C73B3B0C}"/>
              </a:ext>
            </a:extLst>
          </p:cNvPr>
          <p:cNvSpPr>
            <a:spLocks noChangeShapeType="1"/>
          </p:cNvSpPr>
          <p:nvPr/>
        </p:nvSpPr>
        <p:spPr bwMode="auto">
          <a:xfrm flipV="1">
            <a:off x="2855914" y="5486400"/>
            <a:ext cx="2097087" cy="24765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697" name="Line 21">
            <a:extLst>
              <a:ext uri="{FF2B5EF4-FFF2-40B4-BE49-F238E27FC236}">
                <a16:creationId xmlns:a16="http://schemas.microsoft.com/office/drawing/2014/main" id="{C1F9D7AB-6722-41C5-B344-58B7AA15500F}"/>
              </a:ext>
            </a:extLst>
          </p:cNvPr>
          <p:cNvSpPr>
            <a:spLocks noChangeShapeType="1"/>
          </p:cNvSpPr>
          <p:nvPr/>
        </p:nvSpPr>
        <p:spPr bwMode="auto">
          <a:xfrm>
            <a:off x="7535864" y="4581526"/>
            <a:ext cx="1912937" cy="98107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698" name="Line 22">
            <a:extLst>
              <a:ext uri="{FF2B5EF4-FFF2-40B4-BE49-F238E27FC236}">
                <a16:creationId xmlns:a16="http://schemas.microsoft.com/office/drawing/2014/main" id="{B623E5BB-FF2B-43BD-A112-FA40D2244620}"/>
              </a:ext>
            </a:extLst>
          </p:cNvPr>
          <p:cNvSpPr>
            <a:spLocks noChangeShapeType="1"/>
          </p:cNvSpPr>
          <p:nvPr/>
        </p:nvSpPr>
        <p:spPr bwMode="auto">
          <a:xfrm flipV="1">
            <a:off x="7391400" y="5562600"/>
            <a:ext cx="2057400" cy="8905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699" name="Line 23">
            <a:extLst>
              <a:ext uri="{FF2B5EF4-FFF2-40B4-BE49-F238E27FC236}">
                <a16:creationId xmlns:a16="http://schemas.microsoft.com/office/drawing/2014/main" id="{2425432B-D9FA-47FF-AD84-4570059FFABE}"/>
              </a:ext>
            </a:extLst>
          </p:cNvPr>
          <p:cNvSpPr>
            <a:spLocks noChangeShapeType="1"/>
          </p:cNvSpPr>
          <p:nvPr/>
        </p:nvSpPr>
        <p:spPr bwMode="auto">
          <a:xfrm>
            <a:off x="7319964" y="4941888"/>
            <a:ext cx="2128837" cy="62071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00" name="Line 24">
            <a:extLst>
              <a:ext uri="{FF2B5EF4-FFF2-40B4-BE49-F238E27FC236}">
                <a16:creationId xmlns:a16="http://schemas.microsoft.com/office/drawing/2014/main" id="{06B654A3-A590-4FC7-BAF6-2BEEF1234972}"/>
              </a:ext>
            </a:extLst>
          </p:cNvPr>
          <p:cNvSpPr>
            <a:spLocks noChangeShapeType="1"/>
          </p:cNvSpPr>
          <p:nvPr/>
        </p:nvSpPr>
        <p:spPr bwMode="auto">
          <a:xfrm flipV="1">
            <a:off x="7319964" y="5562600"/>
            <a:ext cx="2128837" cy="60325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01" name="AutoShape 26">
            <a:extLst>
              <a:ext uri="{FF2B5EF4-FFF2-40B4-BE49-F238E27FC236}">
                <a16:creationId xmlns:a16="http://schemas.microsoft.com/office/drawing/2014/main" id="{32E28AB6-19CA-4B37-8DC2-DA976A8B9DCF}"/>
              </a:ext>
            </a:extLst>
          </p:cNvPr>
          <p:cNvSpPr>
            <a:spLocks noChangeArrowheads="1"/>
          </p:cNvSpPr>
          <p:nvPr/>
        </p:nvSpPr>
        <p:spPr bwMode="auto">
          <a:xfrm rot="5404303">
            <a:off x="3850482" y="4909345"/>
            <a:ext cx="2130425" cy="1141412"/>
          </a:xfrm>
          <a:custGeom>
            <a:avLst/>
            <a:gdLst>
              <a:gd name="T0" fmla="*/ 1935333 w 21600"/>
              <a:gd name="T1" fmla="*/ 570706 h 21600"/>
              <a:gd name="T2" fmla="*/ 1065213 w 21600"/>
              <a:gd name="T3" fmla="*/ 1141412 h 21600"/>
              <a:gd name="T4" fmla="*/ 195092 w 21600"/>
              <a:gd name="T5" fmla="*/ 570706 h 21600"/>
              <a:gd name="T6" fmla="*/ 1065213 w 21600"/>
              <a:gd name="T7" fmla="*/ 0 h 21600"/>
              <a:gd name="T8" fmla="*/ 0 60000 65536"/>
              <a:gd name="T9" fmla="*/ 0 60000 65536"/>
              <a:gd name="T10" fmla="*/ 0 60000 65536"/>
              <a:gd name="T11" fmla="*/ 0 60000 65536"/>
              <a:gd name="T12" fmla="*/ 3778 w 21600"/>
              <a:gd name="T13" fmla="*/ 3778 h 21600"/>
              <a:gd name="T14" fmla="*/ 17822 w 21600"/>
              <a:gd name="T15" fmla="*/ 17822 h 21600"/>
            </a:gdLst>
            <a:ahLst/>
            <a:cxnLst>
              <a:cxn ang="T8">
                <a:pos x="T0" y="T1"/>
              </a:cxn>
              <a:cxn ang="T9">
                <a:pos x="T2" y="T3"/>
              </a:cxn>
              <a:cxn ang="T10">
                <a:pos x="T4" y="T5"/>
              </a:cxn>
              <a:cxn ang="T11">
                <a:pos x="T6" y="T7"/>
              </a:cxn>
            </a:cxnLst>
            <a:rect l="T12" t="T13" r="T14" b="T15"/>
            <a:pathLst>
              <a:path w="21600" h="21600">
                <a:moveTo>
                  <a:pt x="0" y="0"/>
                </a:moveTo>
                <a:lnTo>
                  <a:pt x="3956" y="21600"/>
                </a:lnTo>
                <a:lnTo>
                  <a:pt x="17644" y="21600"/>
                </a:lnTo>
                <a:lnTo>
                  <a:pt x="21600" y="0"/>
                </a:lnTo>
                <a:lnTo>
                  <a:pt x="0" y="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02" name="AutoShape 27">
            <a:extLst>
              <a:ext uri="{FF2B5EF4-FFF2-40B4-BE49-F238E27FC236}">
                <a16:creationId xmlns:a16="http://schemas.microsoft.com/office/drawing/2014/main" id="{78455A8F-A0EB-4EFB-A286-2A5C13ED3C65}"/>
              </a:ext>
            </a:extLst>
          </p:cNvPr>
          <p:cNvSpPr>
            <a:spLocks noChangeArrowheads="1"/>
          </p:cNvSpPr>
          <p:nvPr/>
        </p:nvSpPr>
        <p:spPr bwMode="auto">
          <a:xfrm rot="5404303">
            <a:off x="8268494" y="5068094"/>
            <a:ext cx="2284412" cy="990600"/>
          </a:xfrm>
          <a:custGeom>
            <a:avLst/>
            <a:gdLst>
              <a:gd name="T0" fmla="*/ 2055865 w 21600"/>
              <a:gd name="T1" fmla="*/ 495300 h 21600"/>
              <a:gd name="T2" fmla="*/ 1142206 w 21600"/>
              <a:gd name="T3" fmla="*/ 990600 h 21600"/>
              <a:gd name="T4" fmla="*/ 228547 w 21600"/>
              <a:gd name="T5" fmla="*/ 495300 h 21600"/>
              <a:gd name="T6" fmla="*/ 1142206 w 21600"/>
              <a:gd name="T7" fmla="*/ 0 h 21600"/>
              <a:gd name="T8" fmla="*/ 0 60000 65536"/>
              <a:gd name="T9" fmla="*/ 0 60000 65536"/>
              <a:gd name="T10" fmla="*/ 0 60000 65536"/>
              <a:gd name="T11" fmla="*/ 0 60000 65536"/>
              <a:gd name="T12" fmla="*/ 3961 w 21600"/>
              <a:gd name="T13" fmla="*/ 3961 h 21600"/>
              <a:gd name="T14" fmla="*/ 17639 w 21600"/>
              <a:gd name="T15" fmla="*/ 17639 h 21600"/>
            </a:gdLst>
            <a:ahLst/>
            <a:cxnLst>
              <a:cxn ang="T8">
                <a:pos x="T0" y="T1"/>
              </a:cxn>
              <a:cxn ang="T9">
                <a:pos x="T2" y="T3"/>
              </a:cxn>
              <a:cxn ang="T10">
                <a:pos x="T4" y="T5"/>
              </a:cxn>
              <a:cxn ang="T11">
                <a:pos x="T6" y="T7"/>
              </a:cxn>
            </a:cxnLst>
            <a:rect l="T12" t="T13" r="T14" b="T15"/>
            <a:pathLst>
              <a:path w="21600" h="21600">
                <a:moveTo>
                  <a:pt x="0" y="0"/>
                </a:moveTo>
                <a:lnTo>
                  <a:pt x="4321" y="21600"/>
                </a:lnTo>
                <a:lnTo>
                  <a:pt x="17279" y="21600"/>
                </a:lnTo>
                <a:lnTo>
                  <a:pt x="21600" y="0"/>
                </a:lnTo>
                <a:lnTo>
                  <a:pt x="0" y="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03" name="Oval 28">
            <a:extLst>
              <a:ext uri="{FF2B5EF4-FFF2-40B4-BE49-F238E27FC236}">
                <a16:creationId xmlns:a16="http://schemas.microsoft.com/office/drawing/2014/main" id="{B8BF6D67-8B27-4EF6-93E4-C4E654AC7A5E}"/>
              </a:ext>
            </a:extLst>
          </p:cNvPr>
          <p:cNvSpPr>
            <a:spLocks noChangeArrowheads="1"/>
          </p:cNvSpPr>
          <p:nvPr/>
        </p:nvSpPr>
        <p:spPr bwMode="auto">
          <a:xfrm>
            <a:off x="4724400" y="5105400"/>
            <a:ext cx="381000" cy="762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704" name="Oval 29">
            <a:extLst>
              <a:ext uri="{FF2B5EF4-FFF2-40B4-BE49-F238E27FC236}">
                <a16:creationId xmlns:a16="http://schemas.microsoft.com/office/drawing/2014/main" id="{D569460B-4D01-4688-B7A0-01E59C01BBA2}"/>
              </a:ext>
            </a:extLst>
          </p:cNvPr>
          <p:cNvSpPr>
            <a:spLocks noChangeArrowheads="1"/>
          </p:cNvSpPr>
          <p:nvPr/>
        </p:nvSpPr>
        <p:spPr bwMode="auto">
          <a:xfrm>
            <a:off x="9220200" y="5181600"/>
            <a:ext cx="381000" cy="762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705" name="Oval 30">
            <a:extLst>
              <a:ext uri="{FF2B5EF4-FFF2-40B4-BE49-F238E27FC236}">
                <a16:creationId xmlns:a16="http://schemas.microsoft.com/office/drawing/2014/main" id="{02AC24A6-3A95-4E18-8518-D8B4DF4B6F2A}"/>
              </a:ext>
            </a:extLst>
          </p:cNvPr>
          <p:cNvSpPr>
            <a:spLocks noChangeArrowheads="1"/>
          </p:cNvSpPr>
          <p:nvPr/>
        </p:nvSpPr>
        <p:spPr bwMode="auto">
          <a:xfrm>
            <a:off x="4610100" y="4876800"/>
            <a:ext cx="609600" cy="12192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706" name="Oval 31">
            <a:extLst>
              <a:ext uri="{FF2B5EF4-FFF2-40B4-BE49-F238E27FC236}">
                <a16:creationId xmlns:a16="http://schemas.microsoft.com/office/drawing/2014/main" id="{E9BC465E-793D-41BF-9361-0937C27A7B27}"/>
              </a:ext>
            </a:extLst>
          </p:cNvPr>
          <p:cNvSpPr>
            <a:spLocks noChangeArrowheads="1"/>
          </p:cNvSpPr>
          <p:nvPr/>
        </p:nvSpPr>
        <p:spPr bwMode="auto">
          <a:xfrm>
            <a:off x="9101138" y="4953000"/>
            <a:ext cx="609600" cy="12192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707" name="Oval 32">
            <a:extLst>
              <a:ext uri="{FF2B5EF4-FFF2-40B4-BE49-F238E27FC236}">
                <a16:creationId xmlns:a16="http://schemas.microsoft.com/office/drawing/2014/main" id="{E73937AF-4314-4E62-A8C6-3E7DAE80F887}"/>
              </a:ext>
            </a:extLst>
          </p:cNvPr>
          <p:cNvSpPr>
            <a:spLocks noChangeArrowheads="1"/>
          </p:cNvSpPr>
          <p:nvPr/>
        </p:nvSpPr>
        <p:spPr bwMode="auto">
          <a:xfrm>
            <a:off x="4510088" y="4695825"/>
            <a:ext cx="800100" cy="16002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708" name="Oval 33">
            <a:extLst>
              <a:ext uri="{FF2B5EF4-FFF2-40B4-BE49-F238E27FC236}">
                <a16:creationId xmlns:a16="http://schemas.microsoft.com/office/drawing/2014/main" id="{88D6A16C-39A2-4DA0-A9CD-8C6A9DA58624}"/>
              </a:ext>
            </a:extLst>
          </p:cNvPr>
          <p:cNvSpPr>
            <a:spLocks noChangeArrowheads="1"/>
          </p:cNvSpPr>
          <p:nvPr/>
        </p:nvSpPr>
        <p:spPr bwMode="auto">
          <a:xfrm>
            <a:off x="8991600" y="4724400"/>
            <a:ext cx="800100" cy="16002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709" name="Oval 34">
            <a:extLst>
              <a:ext uri="{FF2B5EF4-FFF2-40B4-BE49-F238E27FC236}">
                <a16:creationId xmlns:a16="http://schemas.microsoft.com/office/drawing/2014/main" id="{FC6E1B7A-5A51-497A-A666-35652DF2E55B}"/>
              </a:ext>
            </a:extLst>
          </p:cNvPr>
          <p:cNvSpPr>
            <a:spLocks noChangeArrowheads="1"/>
          </p:cNvSpPr>
          <p:nvPr/>
        </p:nvSpPr>
        <p:spPr bwMode="auto">
          <a:xfrm>
            <a:off x="9329738" y="5438775"/>
            <a:ext cx="152400"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710" name="Line 2">
            <a:extLst>
              <a:ext uri="{FF2B5EF4-FFF2-40B4-BE49-F238E27FC236}">
                <a16:creationId xmlns:a16="http://schemas.microsoft.com/office/drawing/2014/main" id="{EF3FBE26-D76C-45D2-B6B7-6540F1959771}"/>
              </a:ext>
            </a:extLst>
          </p:cNvPr>
          <p:cNvSpPr>
            <a:spLocks noChangeShapeType="1"/>
          </p:cNvSpPr>
          <p:nvPr/>
        </p:nvSpPr>
        <p:spPr bwMode="auto">
          <a:xfrm flipH="1">
            <a:off x="2611438" y="5487988"/>
            <a:ext cx="2159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11" name="Line 3">
            <a:extLst>
              <a:ext uri="{FF2B5EF4-FFF2-40B4-BE49-F238E27FC236}">
                <a16:creationId xmlns:a16="http://schemas.microsoft.com/office/drawing/2014/main" id="{7B8426D5-B4E0-4374-8C9F-098579F85855}"/>
              </a:ext>
            </a:extLst>
          </p:cNvPr>
          <p:cNvSpPr>
            <a:spLocks noChangeShapeType="1"/>
          </p:cNvSpPr>
          <p:nvPr/>
        </p:nvSpPr>
        <p:spPr bwMode="auto">
          <a:xfrm flipV="1">
            <a:off x="2855914" y="4868863"/>
            <a:ext cx="2016125" cy="36036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12" name="Line 4">
            <a:extLst>
              <a:ext uri="{FF2B5EF4-FFF2-40B4-BE49-F238E27FC236}">
                <a16:creationId xmlns:a16="http://schemas.microsoft.com/office/drawing/2014/main" id="{DFEE0745-B4D1-43D4-B026-0766F94D5DB8}"/>
              </a:ext>
            </a:extLst>
          </p:cNvPr>
          <p:cNvSpPr>
            <a:spLocks noChangeShapeType="1"/>
          </p:cNvSpPr>
          <p:nvPr/>
        </p:nvSpPr>
        <p:spPr bwMode="auto">
          <a:xfrm flipV="1">
            <a:off x="2927350" y="4868864"/>
            <a:ext cx="1944688" cy="50482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13" name="Line 5">
            <a:extLst>
              <a:ext uri="{FF2B5EF4-FFF2-40B4-BE49-F238E27FC236}">
                <a16:creationId xmlns:a16="http://schemas.microsoft.com/office/drawing/2014/main" id="{D0C5F226-FABA-4FA3-9341-5B189BFEDA77}"/>
              </a:ext>
            </a:extLst>
          </p:cNvPr>
          <p:cNvSpPr>
            <a:spLocks noChangeShapeType="1"/>
          </p:cNvSpPr>
          <p:nvPr/>
        </p:nvSpPr>
        <p:spPr bwMode="auto">
          <a:xfrm flipV="1">
            <a:off x="2855914" y="4868863"/>
            <a:ext cx="2016125" cy="6477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14" name="Line 6">
            <a:extLst>
              <a:ext uri="{FF2B5EF4-FFF2-40B4-BE49-F238E27FC236}">
                <a16:creationId xmlns:a16="http://schemas.microsoft.com/office/drawing/2014/main" id="{89004E66-D265-43D7-8626-20A37C1F210A}"/>
              </a:ext>
            </a:extLst>
          </p:cNvPr>
          <p:cNvSpPr>
            <a:spLocks noChangeShapeType="1"/>
          </p:cNvSpPr>
          <p:nvPr/>
        </p:nvSpPr>
        <p:spPr bwMode="auto">
          <a:xfrm>
            <a:off x="2927350" y="5589588"/>
            <a:ext cx="2160588" cy="6477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15" name="Line 7">
            <a:extLst>
              <a:ext uri="{FF2B5EF4-FFF2-40B4-BE49-F238E27FC236}">
                <a16:creationId xmlns:a16="http://schemas.microsoft.com/office/drawing/2014/main" id="{5FAE51C4-7CB0-4325-A414-F7C72924AE79}"/>
              </a:ext>
            </a:extLst>
          </p:cNvPr>
          <p:cNvSpPr>
            <a:spLocks noChangeShapeType="1"/>
          </p:cNvSpPr>
          <p:nvPr/>
        </p:nvSpPr>
        <p:spPr bwMode="auto">
          <a:xfrm>
            <a:off x="2855914" y="5734050"/>
            <a:ext cx="2232025" cy="50323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16" name="Line 8">
            <a:extLst>
              <a:ext uri="{FF2B5EF4-FFF2-40B4-BE49-F238E27FC236}">
                <a16:creationId xmlns:a16="http://schemas.microsoft.com/office/drawing/2014/main" id="{52327E74-AD58-445B-9B87-343F79B55B68}"/>
              </a:ext>
            </a:extLst>
          </p:cNvPr>
          <p:cNvSpPr>
            <a:spLocks noChangeShapeType="1"/>
          </p:cNvSpPr>
          <p:nvPr/>
        </p:nvSpPr>
        <p:spPr bwMode="auto">
          <a:xfrm>
            <a:off x="2855914" y="5805488"/>
            <a:ext cx="2232025" cy="4318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17" name="Line 9">
            <a:extLst>
              <a:ext uri="{FF2B5EF4-FFF2-40B4-BE49-F238E27FC236}">
                <a16:creationId xmlns:a16="http://schemas.microsoft.com/office/drawing/2014/main" id="{17F18A3C-C276-4AF0-8C5B-38442CADBCE3}"/>
              </a:ext>
            </a:extLst>
          </p:cNvPr>
          <p:cNvSpPr>
            <a:spLocks noChangeShapeType="1"/>
          </p:cNvSpPr>
          <p:nvPr/>
        </p:nvSpPr>
        <p:spPr bwMode="auto">
          <a:xfrm>
            <a:off x="2927350" y="5516564"/>
            <a:ext cx="2160588" cy="72072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18" name="Line 10">
            <a:extLst>
              <a:ext uri="{FF2B5EF4-FFF2-40B4-BE49-F238E27FC236}">
                <a16:creationId xmlns:a16="http://schemas.microsoft.com/office/drawing/2014/main" id="{447A2C60-6C43-4B3D-A111-CF9B097892BD}"/>
              </a:ext>
            </a:extLst>
          </p:cNvPr>
          <p:cNvSpPr>
            <a:spLocks noChangeShapeType="1"/>
          </p:cNvSpPr>
          <p:nvPr/>
        </p:nvSpPr>
        <p:spPr bwMode="auto">
          <a:xfrm>
            <a:off x="2855914" y="5229226"/>
            <a:ext cx="2232025" cy="100806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19" name="Line 11">
            <a:extLst>
              <a:ext uri="{FF2B5EF4-FFF2-40B4-BE49-F238E27FC236}">
                <a16:creationId xmlns:a16="http://schemas.microsoft.com/office/drawing/2014/main" id="{DAC32CDD-32BB-4ED4-84AC-F226E7B13155}"/>
              </a:ext>
            </a:extLst>
          </p:cNvPr>
          <p:cNvSpPr>
            <a:spLocks noChangeShapeType="1"/>
          </p:cNvSpPr>
          <p:nvPr/>
        </p:nvSpPr>
        <p:spPr bwMode="auto">
          <a:xfrm flipH="1">
            <a:off x="7161214" y="5561013"/>
            <a:ext cx="5048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20" name="Line 12">
            <a:extLst>
              <a:ext uri="{FF2B5EF4-FFF2-40B4-BE49-F238E27FC236}">
                <a16:creationId xmlns:a16="http://schemas.microsoft.com/office/drawing/2014/main" id="{802A51A4-AC3B-4F29-96D3-802B1588DBFF}"/>
              </a:ext>
            </a:extLst>
          </p:cNvPr>
          <p:cNvSpPr>
            <a:spLocks noChangeShapeType="1"/>
          </p:cNvSpPr>
          <p:nvPr/>
        </p:nvSpPr>
        <p:spPr bwMode="auto">
          <a:xfrm>
            <a:off x="6888163" y="5084764"/>
            <a:ext cx="792162" cy="28892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21" name="Line 13">
            <a:extLst>
              <a:ext uri="{FF2B5EF4-FFF2-40B4-BE49-F238E27FC236}">
                <a16:creationId xmlns:a16="http://schemas.microsoft.com/office/drawing/2014/main" id="{8858D54C-CBB4-4F8B-BC48-E7ECF8BE8FC5}"/>
              </a:ext>
            </a:extLst>
          </p:cNvPr>
          <p:cNvSpPr>
            <a:spLocks noChangeShapeType="1"/>
          </p:cNvSpPr>
          <p:nvPr/>
        </p:nvSpPr>
        <p:spPr bwMode="auto">
          <a:xfrm flipV="1">
            <a:off x="6816725" y="5734050"/>
            <a:ext cx="863600" cy="28733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22" name="Line 14">
            <a:extLst>
              <a:ext uri="{FF2B5EF4-FFF2-40B4-BE49-F238E27FC236}">
                <a16:creationId xmlns:a16="http://schemas.microsoft.com/office/drawing/2014/main" id="{398F380B-AD32-4FAC-8680-6A282D632E85}"/>
              </a:ext>
            </a:extLst>
          </p:cNvPr>
          <p:cNvSpPr>
            <a:spLocks noChangeShapeType="1"/>
          </p:cNvSpPr>
          <p:nvPr/>
        </p:nvSpPr>
        <p:spPr bwMode="auto">
          <a:xfrm>
            <a:off x="6600825" y="5561013"/>
            <a:ext cx="10795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 calcmode="lin" valueType="num">
                                      <p:cBhvr additive="base">
                                        <p:cTn id="7" dur="500" fill="hold"/>
                                        <p:tgtEl>
                                          <p:spTgt spid="819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9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23">
                                            <p:txEl>
                                              <p:pRg st="1" end="1"/>
                                            </p:txEl>
                                          </p:spTgt>
                                        </p:tgtEl>
                                        <p:attrNameLst>
                                          <p:attrName>style.visibility</p:attrName>
                                        </p:attrNameLst>
                                      </p:cBhvr>
                                      <p:to>
                                        <p:strVal val="visible"/>
                                      </p:to>
                                    </p:set>
                                    <p:anim calcmode="lin" valueType="num">
                                      <p:cBhvr additive="base">
                                        <p:cTn id="13" dur="500" fill="hold"/>
                                        <p:tgtEl>
                                          <p:spTgt spid="819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1923">
                                            <p:txEl>
                                              <p:pRg st="2" end="2"/>
                                            </p:txEl>
                                          </p:spTgt>
                                        </p:tgtEl>
                                        <p:attrNameLst>
                                          <p:attrName>style.visibility</p:attrName>
                                        </p:attrNameLst>
                                      </p:cBhvr>
                                      <p:to>
                                        <p:strVal val="visible"/>
                                      </p:to>
                                    </p:set>
                                    <p:anim calcmode="lin" valueType="num">
                                      <p:cBhvr additive="base">
                                        <p:cTn id="19" dur="500" fill="hold"/>
                                        <p:tgtEl>
                                          <p:spTgt spid="819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192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86E377E1-D290-4E48-B760-7A70A81C8C4D}"/>
              </a:ext>
            </a:extLst>
          </p:cNvPr>
          <p:cNvSpPr>
            <a:spLocks noGrp="1" noChangeArrowheads="1"/>
          </p:cNvSpPr>
          <p:nvPr>
            <p:ph type="title"/>
          </p:nvPr>
        </p:nvSpPr>
        <p:spPr/>
        <p:txBody>
          <a:bodyPr/>
          <a:lstStyle/>
          <a:p>
            <a:pPr eaLnBrk="1" hangingPunct="1"/>
            <a:r>
              <a:rPr lang="zh-CN" altLang="en-US">
                <a:latin typeface="宋体" panose="02010600030101010101" pitchFamily="2" charset="-122"/>
              </a:rPr>
              <a:t>二．半波带法分析菲涅耳圆孔衍射</a:t>
            </a:r>
            <a:r>
              <a:rPr lang="zh-CN" altLang="en-US"/>
              <a:t> </a:t>
            </a:r>
          </a:p>
        </p:txBody>
      </p:sp>
      <p:sp>
        <p:nvSpPr>
          <p:cNvPr id="82947" name="Rectangle 3">
            <a:extLst>
              <a:ext uri="{FF2B5EF4-FFF2-40B4-BE49-F238E27FC236}">
                <a16:creationId xmlns:a16="http://schemas.microsoft.com/office/drawing/2014/main" id="{E9AADEDA-8359-42D5-9B74-85276BE0BBC6}"/>
              </a:ext>
            </a:extLst>
          </p:cNvPr>
          <p:cNvSpPr>
            <a:spLocks noGrp="1" noChangeArrowheads="1"/>
          </p:cNvSpPr>
          <p:nvPr>
            <p:ph idx="1"/>
          </p:nvPr>
        </p:nvSpPr>
        <p:spPr/>
        <p:txBody>
          <a:bodyPr/>
          <a:lstStyle/>
          <a:p>
            <a:pPr algn="just" eaLnBrk="1" hangingPunct="1"/>
            <a:r>
              <a:rPr lang="zh-CN" altLang="en-US">
                <a:latin typeface="Times New Roman" panose="02020603050405020304" pitchFamily="18" charset="0"/>
              </a:rPr>
              <a:t>设法求解菲涅耳</a:t>
            </a:r>
            <a:r>
              <a:rPr lang="en-US" altLang="zh-CN"/>
              <a:t>—</a:t>
            </a:r>
            <a:r>
              <a:rPr lang="zh-CN" altLang="en-US">
                <a:latin typeface="Times New Roman" panose="02020603050405020304" pitchFamily="18" charset="0"/>
              </a:rPr>
              <a:t>基尔霍夫衍射积分公式。</a:t>
            </a:r>
          </a:p>
          <a:p>
            <a:pPr algn="just" eaLnBrk="1" hangingPunct="1"/>
            <a:r>
              <a:rPr lang="zh-CN" altLang="en-US">
                <a:latin typeface="Times New Roman" panose="02020603050405020304" pitchFamily="18" charset="0"/>
              </a:rPr>
              <a:t>将积分近似化为求和。</a:t>
            </a:r>
            <a:endParaRPr lang="zh-CN" altLang="en-US"/>
          </a:p>
          <a:p>
            <a:pPr algn="just" eaLnBrk="1" hangingPunct="1"/>
            <a:r>
              <a:rPr lang="zh-CN" altLang="en-US">
                <a:latin typeface="Times New Roman" panose="02020603050405020304" pitchFamily="18" charset="0"/>
              </a:rPr>
              <a:t>将波前（球面）划分为一系列的同心圆环带，每一带的中心到</a:t>
            </a:r>
            <a:r>
              <a:rPr lang="en-US" altLang="zh-CN"/>
              <a:t>P</a:t>
            </a:r>
            <a:r>
              <a:rPr lang="zh-CN" altLang="en-US">
                <a:latin typeface="Times New Roman" panose="02020603050405020304" pitchFamily="18" charset="0"/>
              </a:rPr>
              <a:t>点的距离依次相差半个波长。这些圆环带称为</a:t>
            </a:r>
            <a:r>
              <a:rPr lang="zh-CN" altLang="en-US">
                <a:solidFill>
                  <a:srgbClr val="FF0000"/>
                </a:solidFill>
                <a:latin typeface="Times New Roman" panose="02020603050405020304" pitchFamily="18" charset="0"/>
              </a:rPr>
              <a:t>半波带</a:t>
            </a:r>
            <a:r>
              <a:rPr lang="zh-CN" altLang="en-US">
                <a:latin typeface="Times New Roman" panose="02020603050405020304" pitchFamily="18" charset="0"/>
              </a:rPr>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 calcmode="lin" valueType="num">
                                      <p:cBhvr additive="base">
                                        <p:cTn id="7" dur="500" fill="hold"/>
                                        <p:tgtEl>
                                          <p:spTgt spid="829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29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2947">
                                            <p:txEl>
                                              <p:pRg st="1" end="1"/>
                                            </p:txEl>
                                          </p:spTgt>
                                        </p:tgtEl>
                                        <p:attrNameLst>
                                          <p:attrName>style.visibility</p:attrName>
                                        </p:attrNameLst>
                                      </p:cBhvr>
                                      <p:to>
                                        <p:strVal val="visible"/>
                                      </p:to>
                                    </p:set>
                                    <p:anim calcmode="lin" valueType="num">
                                      <p:cBhvr additive="base">
                                        <p:cTn id="13" dur="500" fill="hold"/>
                                        <p:tgtEl>
                                          <p:spTgt spid="829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29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2947">
                                            <p:txEl>
                                              <p:pRg st="2" end="2"/>
                                            </p:txEl>
                                          </p:spTgt>
                                        </p:tgtEl>
                                        <p:attrNameLst>
                                          <p:attrName>style.visibility</p:attrName>
                                        </p:attrNameLst>
                                      </p:cBhvr>
                                      <p:to>
                                        <p:strVal val="visible"/>
                                      </p:to>
                                    </p:set>
                                    <p:anim calcmode="lin" valueType="num">
                                      <p:cBhvr additive="base">
                                        <p:cTn id="19" dur="500" fill="hold"/>
                                        <p:tgtEl>
                                          <p:spTgt spid="829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294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AutoShape 4">
            <a:extLst>
              <a:ext uri="{FF2B5EF4-FFF2-40B4-BE49-F238E27FC236}">
                <a16:creationId xmlns:a16="http://schemas.microsoft.com/office/drawing/2014/main" id="{26C9B80E-2D3C-4FED-B3ED-F8272BCAEA2F}"/>
              </a:ext>
            </a:extLst>
          </p:cNvPr>
          <p:cNvSpPr>
            <a:spLocks noChangeArrowheads="1"/>
          </p:cNvSpPr>
          <p:nvPr/>
        </p:nvSpPr>
        <p:spPr bwMode="auto">
          <a:xfrm rot="16200000">
            <a:off x="2840832" y="1743869"/>
            <a:ext cx="6119812" cy="3441700"/>
          </a:xfrm>
          <a:custGeom>
            <a:avLst/>
            <a:gdLst>
              <a:gd name="T0" fmla="*/ 5774439 w 21600"/>
              <a:gd name="T1" fmla="*/ 1720850 h 21600"/>
              <a:gd name="T2" fmla="*/ 3059906 w 21600"/>
              <a:gd name="T3" fmla="*/ 3441700 h 21600"/>
              <a:gd name="T4" fmla="*/ 345373 w 21600"/>
              <a:gd name="T5" fmla="*/ 1720850 h 21600"/>
              <a:gd name="T6" fmla="*/ 3059906 w 21600"/>
              <a:gd name="T7" fmla="*/ 0 h 21600"/>
              <a:gd name="T8" fmla="*/ 0 60000 65536"/>
              <a:gd name="T9" fmla="*/ 0 60000 65536"/>
              <a:gd name="T10" fmla="*/ 0 60000 65536"/>
              <a:gd name="T11" fmla="*/ 0 60000 65536"/>
              <a:gd name="T12" fmla="*/ 3019 w 21600"/>
              <a:gd name="T13" fmla="*/ 3019 h 21600"/>
              <a:gd name="T14" fmla="*/ 18581 w 21600"/>
              <a:gd name="T15" fmla="*/ 18581 h 21600"/>
            </a:gdLst>
            <a:ahLst/>
            <a:cxnLst>
              <a:cxn ang="T8">
                <a:pos x="T0" y="T1"/>
              </a:cxn>
              <a:cxn ang="T9">
                <a:pos x="T2" y="T3"/>
              </a:cxn>
              <a:cxn ang="T10">
                <a:pos x="T4" y="T5"/>
              </a:cxn>
              <a:cxn ang="T11">
                <a:pos x="T6" y="T7"/>
              </a:cxn>
            </a:cxnLst>
            <a:rect l="T12" t="T13" r="T14" b="T15"/>
            <a:pathLst>
              <a:path w="21600" h="21600">
                <a:moveTo>
                  <a:pt x="0" y="0"/>
                </a:moveTo>
                <a:lnTo>
                  <a:pt x="2437" y="21600"/>
                </a:lnTo>
                <a:lnTo>
                  <a:pt x="19163" y="21600"/>
                </a:lnTo>
                <a:lnTo>
                  <a:pt x="21600" y="0"/>
                </a:lnTo>
                <a:lnTo>
                  <a:pt x="0" y="0"/>
                </a:lnTo>
                <a:close/>
              </a:path>
            </a:pathLst>
          </a:custGeom>
          <a:solidFill>
            <a:srgbClr val="4D4D4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79" name="Oval 36">
            <a:extLst>
              <a:ext uri="{FF2B5EF4-FFF2-40B4-BE49-F238E27FC236}">
                <a16:creationId xmlns:a16="http://schemas.microsoft.com/office/drawing/2014/main" id="{69DFF135-009C-4723-9EF4-0273CECC5CD2}"/>
              </a:ext>
            </a:extLst>
          </p:cNvPr>
          <p:cNvSpPr>
            <a:spLocks noChangeArrowheads="1"/>
          </p:cNvSpPr>
          <p:nvPr/>
        </p:nvSpPr>
        <p:spPr bwMode="auto">
          <a:xfrm>
            <a:off x="4756151" y="1844676"/>
            <a:ext cx="2447925" cy="3313113"/>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8901" name="Oval 5">
            <a:extLst>
              <a:ext uri="{FF2B5EF4-FFF2-40B4-BE49-F238E27FC236}">
                <a16:creationId xmlns:a16="http://schemas.microsoft.com/office/drawing/2014/main" id="{806B0407-29A1-48C9-B9AD-16131FAC4F6E}"/>
              </a:ext>
            </a:extLst>
          </p:cNvPr>
          <p:cNvSpPr>
            <a:spLocks noChangeArrowheads="1"/>
          </p:cNvSpPr>
          <p:nvPr/>
        </p:nvSpPr>
        <p:spPr bwMode="auto">
          <a:xfrm>
            <a:off x="4756151" y="1844676"/>
            <a:ext cx="2447925" cy="3313113"/>
          </a:xfrm>
          <a:prstGeom prst="ellipse">
            <a:avLst/>
          </a:prstGeom>
          <a:gradFill rotWithShape="1">
            <a:gsLst>
              <a:gs pos="0">
                <a:schemeClr val="folHlink">
                  <a:gamma/>
                  <a:shade val="46275"/>
                  <a:invGamma/>
                </a:schemeClr>
              </a:gs>
              <a:gs pos="100000">
                <a:schemeClr val="folHlink"/>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sp>
        <p:nvSpPr>
          <p:cNvPr id="208902" name="Line 6">
            <a:extLst>
              <a:ext uri="{FF2B5EF4-FFF2-40B4-BE49-F238E27FC236}">
                <a16:creationId xmlns:a16="http://schemas.microsoft.com/office/drawing/2014/main" id="{2365444B-53C8-498B-A8AC-B7F601C2BA52}"/>
              </a:ext>
            </a:extLst>
          </p:cNvPr>
          <p:cNvSpPr>
            <a:spLocks noChangeShapeType="1"/>
          </p:cNvSpPr>
          <p:nvPr/>
        </p:nvSpPr>
        <p:spPr bwMode="auto">
          <a:xfrm>
            <a:off x="4108450" y="3500438"/>
            <a:ext cx="2376488" cy="0"/>
          </a:xfrm>
          <a:prstGeom prst="line">
            <a:avLst/>
          </a:prstGeom>
          <a:noFill/>
          <a:ln w="2857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782" name="Line 7">
            <a:extLst>
              <a:ext uri="{FF2B5EF4-FFF2-40B4-BE49-F238E27FC236}">
                <a16:creationId xmlns:a16="http://schemas.microsoft.com/office/drawing/2014/main" id="{FD4D1133-A534-4277-98F2-B168FC25E7BB}"/>
              </a:ext>
            </a:extLst>
          </p:cNvPr>
          <p:cNvSpPr>
            <a:spLocks noChangeShapeType="1"/>
          </p:cNvSpPr>
          <p:nvPr/>
        </p:nvSpPr>
        <p:spPr bwMode="auto">
          <a:xfrm>
            <a:off x="5980113" y="1125539"/>
            <a:ext cx="0" cy="453548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8904" name="Line 8">
            <a:extLst>
              <a:ext uri="{FF2B5EF4-FFF2-40B4-BE49-F238E27FC236}">
                <a16:creationId xmlns:a16="http://schemas.microsoft.com/office/drawing/2014/main" id="{2758312C-EC01-4C16-95D9-726FE6F68755}"/>
              </a:ext>
            </a:extLst>
          </p:cNvPr>
          <p:cNvSpPr>
            <a:spLocks noChangeShapeType="1"/>
          </p:cNvSpPr>
          <p:nvPr/>
        </p:nvSpPr>
        <p:spPr bwMode="auto">
          <a:xfrm flipH="1">
            <a:off x="1731964" y="3500438"/>
            <a:ext cx="2447925"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8905" name="Line 9">
            <a:extLst>
              <a:ext uri="{FF2B5EF4-FFF2-40B4-BE49-F238E27FC236}">
                <a16:creationId xmlns:a16="http://schemas.microsoft.com/office/drawing/2014/main" id="{EE23178B-16A7-4802-B092-23A2539BE7E1}"/>
              </a:ext>
            </a:extLst>
          </p:cNvPr>
          <p:cNvSpPr>
            <a:spLocks noChangeShapeType="1"/>
          </p:cNvSpPr>
          <p:nvPr/>
        </p:nvSpPr>
        <p:spPr bwMode="auto">
          <a:xfrm flipV="1">
            <a:off x="1731964" y="2565400"/>
            <a:ext cx="2447925" cy="93503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8906" name="Line 10">
            <a:extLst>
              <a:ext uri="{FF2B5EF4-FFF2-40B4-BE49-F238E27FC236}">
                <a16:creationId xmlns:a16="http://schemas.microsoft.com/office/drawing/2014/main" id="{ADAF0A84-792C-4706-AA68-B8EDC9F93135}"/>
              </a:ext>
            </a:extLst>
          </p:cNvPr>
          <p:cNvSpPr>
            <a:spLocks noChangeShapeType="1"/>
          </p:cNvSpPr>
          <p:nvPr/>
        </p:nvSpPr>
        <p:spPr bwMode="auto">
          <a:xfrm>
            <a:off x="1731964" y="3500439"/>
            <a:ext cx="2447925" cy="936625"/>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8907" name="Line 11">
            <a:extLst>
              <a:ext uri="{FF2B5EF4-FFF2-40B4-BE49-F238E27FC236}">
                <a16:creationId xmlns:a16="http://schemas.microsoft.com/office/drawing/2014/main" id="{CF85BC9E-C4A0-48FF-B282-81506C661B51}"/>
              </a:ext>
            </a:extLst>
          </p:cNvPr>
          <p:cNvSpPr>
            <a:spLocks noChangeShapeType="1"/>
          </p:cNvSpPr>
          <p:nvPr/>
        </p:nvSpPr>
        <p:spPr bwMode="auto">
          <a:xfrm flipV="1">
            <a:off x="4179889" y="1844676"/>
            <a:ext cx="1800225" cy="720725"/>
          </a:xfrm>
          <a:prstGeom prst="line">
            <a:avLst/>
          </a:prstGeom>
          <a:noFill/>
          <a:ln w="2857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8908" name="Line 12">
            <a:extLst>
              <a:ext uri="{FF2B5EF4-FFF2-40B4-BE49-F238E27FC236}">
                <a16:creationId xmlns:a16="http://schemas.microsoft.com/office/drawing/2014/main" id="{313CF510-FA45-4176-A516-A0B14B4A9B68}"/>
              </a:ext>
            </a:extLst>
          </p:cNvPr>
          <p:cNvSpPr>
            <a:spLocks noChangeShapeType="1"/>
          </p:cNvSpPr>
          <p:nvPr/>
        </p:nvSpPr>
        <p:spPr bwMode="auto">
          <a:xfrm>
            <a:off x="4179889" y="4437064"/>
            <a:ext cx="1800225" cy="720725"/>
          </a:xfrm>
          <a:prstGeom prst="line">
            <a:avLst/>
          </a:prstGeom>
          <a:noFill/>
          <a:ln w="2857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8916" name="Oval 20">
            <a:extLst>
              <a:ext uri="{FF2B5EF4-FFF2-40B4-BE49-F238E27FC236}">
                <a16:creationId xmlns:a16="http://schemas.microsoft.com/office/drawing/2014/main" id="{89A40DDF-AA5B-40D3-86CC-0FDCC12C4FAD}"/>
              </a:ext>
            </a:extLst>
          </p:cNvPr>
          <p:cNvSpPr>
            <a:spLocks noChangeArrowheads="1"/>
          </p:cNvSpPr>
          <p:nvPr/>
        </p:nvSpPr>
        <p:spPr bwMode="auto">
          <a:xfrm>
            <a:off x="4900613" y="2062164"/>
            <a:ext cx="2305050" cy="2879725"/>
          </a:xfrm>
          <a:prstGeom prst="ellipse">
            <a:avLst/>
          </a:prstGeom>
          <a:solidFill>
            <a:srgbClr val="00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8915" name="Oval 19">
            <a:extLst>
              <a:ext uri="{FF2B5EF4-FFF2-40B4-BE49-F238E27FC236}">
                <a16:creationId xmlns:a16="http://schemas.microsoft.com/office/drawing/2014/main" id="{A6D589F7-0307-49B0-B752-E48B7897AAC7}"/>
              </a:ext>
            </a:extLst>
          </p:cNvPr>
          <p:cNvSpPr>
            <a:spLocks noChangeArrowheads="1"/>
          </p:cNvSpPr>
          <p:nvPr/>
        </p:nvSpPr>
        <p:spPr bwMode="auto">
          <a:xfrm>
            <a:off x="5187951" y="2205039"/>
            <a:ext cx="2017713" cy="2592387"/>
          </a:xfrm>
          <a:prstGeom prst="ellipse">
            <a:avLst/>
          </a:prstGeom>
          <a:gradFill rotWithShape="1">
            <a:gsLst>
              <a:gs pos="0">
                <a:schemeClr val="folHlink"/>
              </a:gs>
              <a:gs pos="100000">
                <a:schemeClr val="folHlink">
                  <a:gamma/>
                  <a:tint val="92157"/>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sp>
        <p:nvSpPr>
          <p:cNvPr id="208914" name="Oval 18">
            <a:extLst>
              <a:ext uri="{FF2B5EF4-FFF2-40B4-BE49-F238E27FC236}">
                <a16:creationId xmlns:a16="http://schemas.microsoft.com/office/drawing/2014/main" id="{14FE3512-91A1-4B8E-83C2-D4C96439E19F}"/>
              </a:ext>
            </a:extLst>
          </p:cNvPr>
          <p:cNvSpPr>
            <a:spLocks noChangeArrowheads="1"/>
          </p:cNvSpPr>
          <p:nvPr/>
        </p:nvSpPr>
        <p:spPr bwMode="auto">
          <a:xfrm>
            <a:off x="5403850" y="2420939"/>
            <a:ext cx="1728788" cy="2160587"/>
          </a:xfrm>
          <a:prstGeom prst="ellipse">
            <a:avLst/>
          </a:prstGeom>
          <a:solidFill>
            <a:srgbClr val="00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8913" name="Oval 17">
            <a:extLst>
              <a:ext uri="{FF2B5EF4-FFF2-40B4-BE49-F238E27FC236}">
                <a16:creationId xmlns:a16="http://schemas.microsoft.com/office/drawing/2014/main" id="{FD6BDC0B-002D-4561-B84D-BE7961B724F2}"/>
              </a:ext>
            </a:extLst>
          </p:cNvPr>
          <p:cNvSpPr>
            <a:spLocks noChangeArrowheads="1"/>
          </p:cNvSpPr>
          <p:nvPr/>
        </p:nvSpPr>
        <p:spPr bwMode="auto">
          <a:xfrm>
            <a:off x="5692775" y="2708276"/>
            <a:ext cx="1295400" cy="1584325"/>
          </a:xfrm>
          <a:prstGeom prst="ellipse">
            <a:avLst/>
          </a:prstGeom>
          <a:gradFill rotWithShape="1">
            <a:gsLst>
              <a:gs pos="0">
                <a:schemeClr val="folHlink">
                  <a:gamma/>
                  <a:tint val="72941"/>
                  <a:invGamma/>
                </a:schemeClr>
              </a:gs>
              <a:gs pos="100000">
                <a:schemeClr val="folHlink"/>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sp>
        <p:nvSpPr>
          <p:cNvPr id="208912" name="Oval 16">
            <a:extLst>
              <a:ext uri="{FF2B5EF4-FFF2-40B4-BE49-F238E27FC236}">
                <a16:creationId xmlns:a16="http://schemas.microsoft.com/office/drawing/2014/main" id="{FBF9A1E7-A8C9-4E63-A2A3-34DDB3AA3E37}"/>
              </a:ext>
            </a:extLst>
          </p:cNvPr>
          <p:cNvSpPr>
            <a:spLocks noChangeArrowheads="1"/>
          </p:cNvSpPr>
          <p:nvPr/>
        </p:nvSpPr>
        <p:spPr bwMode="auto">
          <a:xfrm>
            <a:off x="5980114" y="2924176"/>
            <a:ext cx="865187" cy="1154113"/>
          </a:xfrm>
          <a:prstGeom prst="ellipse">
            <a:avLst/>
          </a:prstGeom>
          <a:solidFill>
            <a:srgbClr val="00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8911" name="Oval 15">
            <a:extLst>
              <a:ext uri="{FF2B5EF4-FFF2-40B4-BE49-F238E27FC236}">
                <a16:creationId xmlns:a16="http://schemas.microsoft.com/office/drawing/2014/main" id="{98F90901-3CB3-4764-AC66-F13FC6905187}"/>
              </a:ext>
            </a:extLst>
          </p:cNvPr>
          <p:cNvSpPr>
            <a:spLocks noChangeArrowheads="1"/>
          </p:cNvSpPr>
          <p:nvPr/>
        </p:nvSpPr>
        <p:spPr bwMode="auto">
          <a:xfrm>
            <a:off x="6196014" y="3068638"/>
            <a:ext cx="504825" cy="792162"/>
          </a:xfrm>
          <a:prstGeom prst="ellipse">
            <a:avLst/>
          </a:prstGeom>
          <a:gradFill rotWithShape="1">
            <a:gsLst>
              <a:gs pos="0">
                <a:schemeClr val="folHlink">
                  <a:gamma/>
                  <a:tint val="57255"/>
                  <a:invGamma/>
                </a:schemeClr>
              </a:gs>
              <a:gs pos="100000">
                <a:schemeClr val="folHlink"/>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sp>
        <p:nvSpPr>
          <p:cNvPr id="208910" name="Arc 14">
            <a:extLst>
              <a:ext uri="{FF2B5EF4-FFF2-40B4-BE49-F238E27FC236}">
                <a16:creationId xmlns:a16="http://schemas.microsoft.com/office/drawing/2014/main" id="{B7CC8D04-8209-486E-B264-8F8A823BEB69}"/>
              </a:ext>
            </a:extLst>
          </p:cNvPr>
          <p:cNvSpPr>
            <a:spLocks/>
          </p:cNvSpPr>
          <p:nvPr/>
        </p:nvSpPr>
        <p:spPr bwMode="auto">
          <a:xfrm>
            <a:off x="3609975" y="1838325"/>
            <a:ext cx="2876550" cy="3322638"/>
          </a:xfrm>
          <a:custGeom>
            <a:avLst/>
            <a:gdLst>
              <a:gd name="T0" fmla="*/ 2346519 w 21600"/>
              <a:gd name="T1" fmla="*/ 0 h 24919"/>
              <a:gd name="T2" fmla="*/ 2353045 w 21600"/>
              <a:gd name="T3" fmla="*/ 3322638 h 24919"/>
              <a:gd name="T4" fmla="*/ 0 w 21600"/>
              <a:gd name="T5" fmla="*/ 1665919 h 24919"/>
              <a:gd name="T6" fmla="*/ 0 60000 65536"/>
              <a:gd name="T7" fmla="*/ 0 60000 65536"/>
              <a:gd name="T8" fmla="*/ 0 60000 65536"/>
            </a:gdLst>
            <a:ahLst/>
            <a:cxnLst>
              <a:cxn ang="T6">
                <a:pos x="T0" y="T1"/>
              </a:cxn>
              <a:cxn ang="T7">
                <a:pos x="T2" y="T3"/>
              </a:cxn>
              <a:cxn ang="T8">
                <a:pos x="T4" y="T5"/>
              </a:cxn>
            </a:cxnLst>
            <a:rect l="0" t="0" r="r" b="b"/>
            <a:pathLst>
              <a:path w="21600" h="24919" fill="none" extrusionOk="0">
                <a:moveTo>
                  <a:pt x="17619" y="0"/>
                </a:moveTo>
                <a:cubicBezTo>
                  <a:pt x="20209" y="3651"/>
                  <a:pt x="21600" y="8017"/>
                  <a:pt x="21600" y="12494"/>
                </a:cubicBezTo>
                <a:cubicBezTo>
                  <a:pt x="21600" y="16941"/>
                  <a:pt x="20227" y="21280"/>
                  <a:pt x="17668" y="24918"/>
                </a:cubicBezTo>
              </a:path>
              <a:path w="21600" h="24919" stroke="0" extrusionOk="0">
                <a:moveTo>
                  <a:pt x="17619" y="0"/>
                </a:moveTo>
                <a:cubicBezTo>
                  <a:pt x="20209" y="3651"/>
                  <a:pt x="21600" y="8017"/>
                  <a:pt x="21600" y="12494"/>
                </a:cubicBezTo>
                <a:cubicBezTo>
                  <a:pt x="21600" y="16941"/>
                  <a:pt x="20227" y="21280"/>
                  <a:pt x="17668" y="24918"/>
                </a:cubicBezTo>
                <a:lnTo>
                  <a:pt x="0" y="12494"/>
                </a:lnTo>
                <a:lnTo>
                  <a:pt x="17619" y="0"/>
                </a:lnTo>
                <a:close/>
              </a:path>
            </a:pathLst>
          </a:custGeom>
          <a:noFill/>
          <a:ln w="38100">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5" name="Line 21">
            <a:extLst>
              <a:ext uri="{FF2B5EF4-FFF2-40B4-BE49-F238E27FC236}">
                <a16:creationId xmlns:a16="http://schemas.microsoft.com/office/drawing/2014/main" id="{5BE1C33E-99C2-4F76-8AB4-408241EED29D}"/>
              </a:ext>
            </a:extLst>
          </p:cNvPr>
          <p:cNvSpPr>
            <a:spLocks noChangeShapeType="1"/>
          </p:cNvSpPr>
          <p:nvPr/>
        </p:nvSpPr>
        <p:spPr bwMode="auto">
          <a:xfrm>
            <a:off x="6484938" y="3500438"/>
            <a:ext cx="37449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8918" name="Line 22">
            <a:extLst>
              <a:ext uri="{FF2B5EF4-FFF2-40B4-BE49-F238E27FC236}">
                <a16:creationId xmlns:a16="http://schemas.microsoft.com/office/drawing/2014/main" id="{CAB74CF0-8497-4255-9B32-D781CD2CE53A}"/>
              </a:ext>
            </a:extLst>
          </p:cNvPr>
          <p:cNvSpPr>
            <a:spLocks noChangeShapeType="1"/>
          </p:cNvSpPr>
          <p:nvPr/>
        </p:nvSpPr>
        <p:spPr bwMode="auto">
          <a:xfrm>
            <a:off x="6484939" y="3500438"/>
            <a:ext cx="3671887" cy="0"/>
          </a:xfrm>
          <a:prstGeom prst="line">
            <a:avLst/>
          </a:prstGeom>
          <a:noFill/>
          <a:ln w="381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797" name="AutoShape 24">
            <a:extLst>
              <a:ext uri="{FF2B5EF4-FFF2-40B4-BE49-F238E27FC236}">
                <a16:creationId xmlns:a16="http://schemas.microsoft.com/office/drawing/2014/main" id="{6233FB3A-0826-412D-8AF7-07F798678244}"/>
              </a:ext>
            </a:extLst>
          </p:cNvPr>
          <p:cNvSpPr>
            <a:spLocks noChangeArrowheads="1"/>
          </p:cNvSpPr>
          <p:nvPr/>
        </p:nvSpPr>
        <p:spPr bwMode="auto">
          <a:xfrm>
            <a:off x="1631950" y="3386138"/>
            <a:ext cx="215900" cy="215900"/>
          </a:xfrm>
          <a:prstGeom prst="sun">
            <a:avLst>
              <a:gd name="adj" fmla="val 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8921" name="Line 25">
            <a:extLst>
              <a:ext uri="{FF2B5EF4-FFF2-40B4-BE49-F238E27FC236}">
                <a16:creationId xmlns:a16="http://schemas.microsoft.com/office/drawing/2014/main" id="{F0D1C2EF-DF7D-427F-A9E0-2AA979C082F8}"/>
              </a:ext>
            </a:extLst>
          </p:cNvPr>
          <p:cNvSpPr>
            <a:spLocks noChangeShapeType="1"/>
          </p:cNvSpPr>
          <p:nvPr/>
        </p:nvSpPr>
        <p:spPr bwMode="auto">
          <a:xfrm flipV="1">
            <a:off x="10156825" y="2708276"/>
            <a:ext cx="0" cy="792163"/>
          </a:xfrm>
          <a:prstGeom prst="line">
            <a:avLst/>
          </a:prstGeom>
          <a:noFill/>
          <a:ln w="28575">
            <a:solidFill>
              <a:schemeClr val="folHlink"/>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8922" name="Line 26">
            <a:extLst>
              <a:ext uri="{FF2B5EF4-FFF2-40B4-BE49-F238E27FC236}">
                <a16:creationId xmlns:a16="http://schemas.microsoft.com/office/drawing/2014/main" id="{12A050AC-5159-418D-9549-EEEA382F39C8}"/>
              </a:ext>
            </a:extLst>
          </p:cNvPr>
          <p:cNvSpPr>
            <a:spLocks noChangeShapeType="1"/>
          </p:cNvSpPr>
          <p:nvPr/>
        </p:nvSpPr>
        <p:spPr bwMode="auto">
          <a:xfrm>
            <a:off x="6413501" y="3068638"/>
            <a:ext cx="3743325" cy="4318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8923" name="Line 27">
            <a:extLst>
              <a:ext uri="{FF2B5EF4-FFF2-40B4-BE49-F238E27FC236}">
                <a16:creationId xmlns:a16="http://schemas.microsoft.com/office/drawing/2014/main" id="{BCC74AE7-CA3F-4D5A-A61C-6380144CDE07}"/>
              </a:ext>
            </a:extLst>
          </p:cNvPr>
          <p:cNvSpPr>
            <a:spLocks noChangeShapeType="1"/>
          </p:cNvSpPr>
          <p:nvPr/>
        </p:nvSpPr>
        <p:spPr bwMode="auto">
          <a:xfrm flipH="1">
            <a:off x="10085389" y="3500439"/>
            <a:ext cx="71437" cy="649287"/>
          </a:xfrm>
          <a:prstGeom prst="line">
            <a:avLst/>
          </a:prstGeom>
          <a:noFill/>
          <a:ln w="28575">
            <a:solidFill>
              <a:srgbClr val="00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8924" name="Line 28">
            <a:extLst>
              <a:ext uri="{FF2B5EF4-FFF2-40B4-BE49-F238E27FC236}">
                <a16:creationId xmlns:a16="http://schemas.microsoft.com/office/drawing/2014/main" id="{31D797CE-9B12-4B63-8258-3513B8A11F37}"/>
              </a:ext>
            </a:extLst>
          </p:cNvPr>
          <p:cNvSpPr>
            <a:spLocks noChangeShapeType="1"/>
          </p:cNvSpPr>
          <p:nvPr/>
        </p:nvSpPr>
        <p:spPr bwMode="auto">
          <a:xfrm>
            <a:off x="6413501" y="2924176"/>
            <a:ext cx="3743325" cy="576263"/>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8925" name="Line 29">
            <a:extLst>
              <a:ext uri="{FF2B5EF4-FFF2-40B4-BE49-F238E27FC236}">
                <a16:creationId xmlns:a16="http://schemas.microsoft.com/office/drawing/2014/main" id="{E5CB5783-E3B0-44DF-AFED-5887935D5DA3}"/>
              </a:ext>
            </a:extLst>
          </p:cNvPr>
          <p:cNvSpPr>
            <a:spLocks noChangeShapeType="1"/>
          </p:cNvSpPr>
          <p:nvPr/>
        </p:nvSpPr>
        <p:spPr bwMode="auto">
          <a:xfrm flipV="1">
            <a:off x="10156826" y="2781300"/>
            <a:ext cx="144463" cy="719138"/>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8926" name="Line 30">
            <a:extLst>
              <a:ext uri="{FF2B5EF4-FFF2-40B4-BE49-F238E27FC236}">
                <a16:creationId xmlns:a16="http://schemas.microsoft.com/office/drawing/2014/main" id="{CF629E89-F54E-4309-A6DC-9EB79D62F3D3}"/>
              </a:ext>
            </a:extLst>
          </p:cNvPr>
          <p:cNvSpPr>
            <a:spLocks noChangeShapeType="1"/>
          </p:cNvSpPr>
          <p:nvPr/>
        </p:nvSpPr>
        <p:spPr bwMode="auto">
          <a:xfrm>
            <a:off x="6340475" y="2708276"/>
            <a:ext cx="3816350" cy="792163"/>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8927" name="Line 31">
            <a:extLst>
              <a:ext uri="{FF2B5EF4-FFF2-40B4-BE49-F238E27FC236}">
                <a16:creationId xmlns:a16="http://schemas.microsoft.com/office/drawing/2014/main" id="{45D29A96-52F3-4E63-8D38-B32031C4F43F}"/>
              </a:ext>
            </a:extLst>
          </p:cNvPr>
          <p:cNvSpPr>
            <a:spLocks noChangeShapeType="1"/>
          </p:cNvSpPr>
          <p:nvPr/>
        </p:nvSpPr>
        <p:spPr bwMode="auto">
          <a:xfrm flipH="1">
            <a:off x="9940925" y="3500438"/>
            <a:ext cx="215900" cy="576262"/>
          </a:xfrm>
          <a:prstGeom prst="line">
            <a:avLst/>
          </a:prstGeom>
          <a:noFill/>
          <a:ln w="28575">
            <a:solidFill>
              <a:srgbClr val="00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8928" name="Line 32">
            <a:extLst>
              <a:ext uri="{FF2B5EF4-FFF2-40B4-BE49-F238E27FC236}">
                <a16:creationId xmlns:a16="http://schemas.microsoft.com/office/drawing/2014/main" id="{C3F91DE4-F0FA-44EA-8228-1ECFA2B55EFA}"/>
              </a:ext>
            </a:extLst>
          </p:cNvPr>
          <p:cNvSpPr>
            <a:spLocks noChangeShapeType="1"/>
          </p:cNvSpPr>
          <p:nvPr/>
        </p:nvSpPr>
        <p:spPr bwMode="auto">
          <a:xfrm>
            <a:off x="6269039" y="2420938"/>
            <a:ext cx="3887787" cy="1079500"/>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8929" name="Line 33">
            <a:extLst>
              <a:ext uri="{FF2B5EF4-FFF2-40B4-BE49-F238E27FC236}">
                <a16:creationId xmlns:a16="http://schemas.microsoft.com/office/drawing/2014/main" id="{92508C24-C484-43F7-83CC-DFBDF1B38003}"/>
              </a:ext>
            </a:extLst>
          </p:cNvPr>
          <p:cNvSpPr>
            <a:spLocks noChangeShapeType="1"/>
          </p:cNvSpPr>
          <p:nvPr/>
        </p:nvSpPr>
        <p:spPr bwMode="auto">
          <a:xfrm>
            <a:off x="6196013" y="2205038"/>
            <a:ext cx="3960812" cy="12954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8930" name="Line 34">
            <a:extLst>
              <a:ext uri="{FF2B5EF4-FFF2-40B4-BE49-F238E27FC236}">
                <a16:creationId xmlns:a16="http://schemas.microsoft.com/office/drawing/2014/main" id="{B468FF35-2F18-405F-B266-6BAAA348523B}"/>
              </a:ext>
            </a:extLst>
          </p:cNvPr>
          <p:cNvSpPr>
            <a:spLocks noChangeShapeType="1"/>
          </p:cNvSpPr>
          <p:nvPr/>
        </p:nvSpPr>
        <p:spPr bwMode="auto">
          <a:xfrm>
            <a:off x="6053139" y="2060576"/>
            <a:ext cx="4103687" cy="1439863"/>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8931" name="Line 35">
            <a:extLst>
              <a:ext uri="{FF2B5EF4-FFF2-40B4-BE49-F238E27FC236}">
                <a16:creationId xmlns:a16="http://schemas.microsoft.com/office/drawing/2014/main" id="{39159A7E-67BB-4255-8C67-7219E32DB553}"/>
              </a:ext>
            </a:extLst>
          </p:cNvPr>
          <p:cNvSpPr>
            <a:spLocks noChangeShapeType="1"/>
          </p:cNvSpPr>
          <p:nvPr/>
        </p:nvSpPr>
        <p:spPr bwMode="auto">
          <a:xfrm>
            <a:off x="5980113" y="1844676"/>
            <a:ext cx="4176712" cy="1655763"/>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8933" name="Line 37">
            <a:extLst>
              <a:ext uri="{FF2B5EF4-FFF2-40B4-BE49-F238E27FC236}">
                <a16:creationId xmlns:a16="http://schemas.microsoft.com/office/drawing/2014/main" id="{C62C07DA-F690-42EB-B4C6-ADACABCA2EF8}"/>
              </a:ext>
            </a:extLst>
          </p:cNvPr>
          <p:cNvSpPr>
            <a:spLocks noChangeShapeType="1"/>
          </p:cNvSpPr>
          <p:nvPr/>
        </p:nvSpPr>
        <p:spPr bwMode="auto">
          <a:xfrm flipV="1">
            <a:off x="10156825" y="2852738"/>
            <a:ext cx="260350" cy="647700"/>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8934" name="Line 38">
            <a:extLst>
              <a:ext uri="{FF2B5EF4-FFF2-40B4-BE49-F238E27FC236}">
                <a16:creationId xmlns:a16="http://schemas.microsoft.com/office/drawing/2014/main" id="{060A24D1-8E20-42E6-9A2B-97A2B298CD97}"/>
              </a:ext>
            </a:extLst>
          </p:cNvPr>
          <p:cNvSpPr>
            <a:spLocks noChangeShapeType="1"/>
          </p:cNvSpPr>
          <p:nvPr/>
        </p:nvSpPr>
        <p:spPr bwMode="auto">
          <a:xfrm flipH="1">
            <a:off x="9840914" y="3500439"/>
            <a:ext cx="287337" cy="433387"/>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8935" name="Line 39">
            <a:extLst>
              <a:ext uri="{FF2B5EF4-FFF2-40B4-BE49-F238E27FC236}">
                <a16:creationId xmlns:a16="http://schemas.microsoft.com/office/drawing/2014/main" id="{2A55E56F-9419-420A-B1D4-C4B9C1261D00}"/>
              </a:ext>
            </a:extLst>
          </p:cNvPr>
          <p:cNvSpPr>
            <a:spLocks noChangeShapeType="1"/>
          </p:cNvSpPr>
          <p:nvPr/>
        </p:nvSpPr>
        <p:spPr bwMode="auto">
          <a:xfrm flipV="1">
            <a:off x="10128251" y="2924176"/>
            <a:ext cx="360363" cy="576263"/>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75812" name="Object 40">
            <a:extLst>
              <a:ext uri="{FF2B5EF4-FFF2-40B4-BE49-F238E27FC236}">
                <a16:creationId xmlns:a16="http://schemas.microsoft.com/office/drawing/2014/main" id="{E819998A-A1E8-4A86-B1A8-A108619EBCC6}"/>
              </a:ext>
            </a:extLst>
          </p:cNvPr>
          <p:cNvGraphicFramePr>
            <a:graphicFrameLocks noChangeAspect="1"/>
          </p:cNvGraphicFramePr>
          <p:nvPr/>
        </p:nvGraphicFramePr>
        <p:xfrm>
          <a:off x="8318501" y="3459164"/>
          <a:ext cx="227013" cy="371475"/>
        </p:xfrm>
        <a:graphic>
          <a:graphicData uri="http://schemas.openxmlformats.org/presentationml/2006/ole">
            <mc:AlternateContent xmlns:mc="http://schemas.openxmlformats.org/markup-compatibility/2006">
              <mc:Choice xmlns:v="urn:schemas-microsoft-com:vml" Requires="v">
                <p:oleObj spid="_x0000_s76010" name="Equation" r:id="rId4" imgW="139700" imgH="228600" progId="Equation.DSMT4">
                  <p:embed/>
                </p:oleObj>
              </mc:Choice>
              <mc:Fallback>
                <p:oleObj name="Equation" r:id="rId4" imgW="139700" imgH="228600" progId="Equation.DSMT4">
                  <p:embed/>
                  <p:pic>
                    <p:nvPicPr>
                      <p:cNvPr id="0" name="Object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8501" y="3459164"/>
                        <a:ext cx="227013"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8938" name="Object 42">
            <a:extLst>
              <a:ext uri="{FF2B5EF4-FFF2-40B4-BE49-F238E27FC236}">
                <a16:creationId xmlns:a16="http://schemas.microsoft.com/office/drawing/2014/main" id="{A8ABA641-ED94-4BAE-A787-0946433C8833}"/>
              </a:ext>
            </a:extLst>
          </p:cNvPr>
          <p:cNvGraphicFramePr>
            <a:graphicFrameLocks noChangeAspect="1"/>
          </p:cNvGraphicFramePr>
          <p:nvPr/>
        </p:nvGraphicFramePr>
        <p:xfrm>
          <a:off x="8307388" y="3644900"/>
          <a:ext cx="666750" cy="647700"/>
        </p:xfrm>
        <a:graphic>
          <a:graphicData uri="http://schemas.openxmlformats.org/presentationml/2006/ole">
            <mc:AlternateContent xmlns:mc="http://schemas.openxmlformats.org/markup-compatibility/2006">
              <mc:Choice xmlns:v="urn:schemas-microsoft-com:vml" Requires="v">
                <p:oleObj spid="_x0000_s76011" name="Equation" r:id="rId6" imgW="406048" imgH="393359" progId="Equation.DSMT4">
                  <p:embed/>
                </p:oleObj>
              </mc:Choice>
              <mc:Fallback>
                <p:oleObj name="Equation" r:id="rId6" imgW="406048" imgH="393359" progId="Equation.DSMT4">
                  <p:embed/>
                  <p:pic>
                    <p:nvPicPr>
                      <p:cNvPr id="0" name="Object 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07388" y="3644900"/>
                        <a:ext cx="66675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8939" name="Object 43">
            <a:extLst>
              <a:ext uri="{FF2B5EF4-FFF2-40B4-BE49-F238E27FC236}">
                <a16:creationId xmlns:a16="http://schemas.microsoft.com/office/drawing/2014/main" id="{9D37CCFC-1062-4904-BDB3-73281B429F23}"/>
              </a:ext>
            </a:extLst>
          </p:cNvPr>
          <p:cNvGraphicFramePr>
            <a:graphicFrameLocks noChangeAspect="1"/>
          </p:cNvGraphicFramePr>
          <p:nvPr/>
        </p:nvGraphicFramePr>
        <p:xfrm>
          <a:off x="8297864" y="4581525"/>
          <a:ext cx="771525" cy="647700"/>
        </p:xfrm>
        <a:graphic>
          <a:graphicData uri="http://schemas.openxmlformats.org/presentationml/2006/ole">
            <mc:AlternateContent xmlns:mc="http://schemas.openxmlformats.org/markup-compatibility/2006">
              <mc:Choice xmlns:v="urn:schemas-microsoft-com:vml" Requires="v">
                <p:oleObj spid="_x0000_s76012" name="Equation" r:id="rId8" imgW="469696" imgH="393529" progId="Equation.DSMT4">
                  <p:embed/>
                </p:oleObj>
              </mc:Choice>
              <mc:Fallback>
                <p:oleObj name="Equation" r:id="rId8" imgW="469696" imgH="393529" progId="Equation.DSMT4">
                  <p:embed/>
                  <p:pic>
                    <p:nvPicPr>
                      <p:cNvPr id="0" name="Object 4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97864" y="4581525"/>
                        <a:ext cx="77152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8940" name="Object 44">
            <a:extLst>
              <a:ext uri="{FF2B5EF4-FFF2-40B4-BE49-F238E27FC236}">
                <a16:creationId xmlns:a16="http://schemas.microsoft.com/office/drawing/2014/main" id="{48455202-E021-406F-9061-88A560D96D8C}"/>
              </a:ext>
            </a:extLst>
          </p:cNvPr>
          <p:cNvGraphicFramePr>
            <a:graphicFrameLocks noChangeAspect="1"/>
          </p:cNvGraphicFramePr>
          <p:nvPr/>
        </p:nvGraphicFramePr>
        <p:xfrm>
          <a:off x="8328026" y="4251325"/>
          <a:ext cx="625475" cy="374650"/>
        </p:xfrm>
        <a:graphic>
          <a:graphicData uri="http://schemas.openxmlformats.org/presentationml/2006/ole">
            <mc:AlternateContent xmlns:mc="http://schemas.openxmlformats.org/markup-compatibility/2006">
              <mc:Choice xmlns:v="urn:schemas-microsoft-com:vml" Requires="v">
                <p:oleObj spid="_x0000_s76013" name="Equation" r:id="rId10" imgW="381000" imgH="228600" progId="Equation.DSMT4">
                  <p:embed/>
                </p:oleObj>
              </mc:Choice>
              <mc:Fallback>
                <p:oleObj name="Equation" r:id="rId10" imgW="381000" imgH="228600" progId="Equation.DSMT4">
                  <p:embed/>
                  <p:pic>
                    <p:nvPicPr>
                      <p:cNvPr id="0" name="Object 4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28026" y="4251325"/>
                        <a:ext cx="625475"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8941" name="Object 45">
            <a:extLst>
              <a:ext uri="{FF2B5EF4-FFF2-40B4-BE49-F238E27FC236}">
                <a16:creationId xmlns:a16="http://schemas.microsoft.com/office/drawing/2014/main" id="{A0EF80D1-96E7-46F7-87A1-76A38E7A172D}"/>
              </a:ext>
            </a:extLst>
          </p:cNvPr>
          <p:cNvGraphicFramePr>
            <a:graphicFrameLocks noChangeAspect="1"/>
          </p:cNvGraphicFramePr>
          <p:nvPr/>
        </p:nvGraphicFramePr>
        <p:xfrm>
          <a:off x="8328026" y="5183189"/>
          <a:ext cx="752475" cy="376237"/>
        </p:xfrm>
        <a:graphic>
          <a:graphicData uri="http://schemas.openxmlformats.org/presentationml/2006/ole">
            <mc:AlternateContent xmlns:mc="http://schemas.openxmlformats.org/markup-compatibility/2006">
              <mc:Choice xmlns:v="urn:schemas-microsoft-com:vml" Requires="v">
                <p:oleObj spid="_x0000_s76014" name="Equation" r:id="rId12" imgW="457200" imgH="228600" progId="Equation.DSMT4">
                  <p:embed/>
                </p:oleObj>
              </mc:Choice>
              <mc:Fallback>
                <p:oleObj name="Equation" r:id="rId12" imgW="457200" imgH="228600" progId="Equation.DSMT4">
                  <p:embed/>
                  <p:pic>
                    <p:nvPicPr>
                      <p:cNvPr id="0" name="Object 4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28026" y="5183189"/>
                        <a:ext cx="752475" cy="376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8942" name="Object 46">
            <a:extLst>
              <a:ext uri="{FF2B5EF4-FFF2-40B4-BE49-F238E27FC236}">
                <a16:creationId xmlns:a16="http://schemas.microsoft.com/office/drawing/2014/main" id="{FECC6B9B-D1C5-4F7B-B5AD-F9ED4EE7F12B}"/>
              </a:ext>
            </a:extLst>
          </p:cNvPr>
          <p:cNvGraphicFramePr>
            <a:graphicFrameLocks noChangeAspect="1"/>
          </p:cNvGraphicFramePr>
          <p:nvPr/>
        </p:nvGraphicFramePr>
        <p:xfrm>
          <a:off x="8307389" y="5516563"/>
          <a:ext cx="771525" cy="647700"/>
        </p:xfrm>
        <a:graphic>
          <a:graphicData uri="http://schemas.openxmlformats.org/presentationml/2006/ole">
            <mc:AlternateContent xmlns:mc="http://schemas.openxmlformats.org/markup-compatibility/2006">
              <mc:Choice xmlns:v="urn:schemas-microsoft-com:vml" Requires="v">
                <p:oleObj spid="_x0000_s76015" name="Equation" r:id="rId14" imgW="469696" imgH="393529" progId="Equation.DSMT4">
                  <p:embed/>
                </p:oleObj>
              </mc:Choice>
              <mc:Fallback>
                <p:oleObj name="Equation" r:id="rId14" imgW="469696" imgH="393529" progId="Equation.DSMT4">
                  <p:embed/>
                  <p:pic>
                    <p:nvPicPr>
                      <p:cNvPr id="0" name="Object 4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307389" y="5516563"/>
                        <a:ext cx="77152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8943" name="Object 47">
            <a:extLst>
              <a:ext uri="{FF2B5EF4-FFF2-40B4-BE49-F238E27FC236}">
                <a16:creationId xmlns:a16="http://schemas.microsoft.com/office/drawing/2014/main" id="{EAB062D8-5CD4-4AC8-934A-8067EB7141A2}"/>
              </a:ext>
            </a:extLst>
          </p:cNvPr>
          <p:cNvGraphicFramePr>
            <a:graphicFrameLocks noChangeAspect="1"/>
          </p:cNvGraphicFramePr>
          <p:nvPr/>
        </p:nvGraphicFramePr>
        <p:xfrm>
          <a:off x="8326439" y="6124575"/>
          <a:ext cx="733425" cy="374650"/>
        </p:xfrm>
        <a:graphic>
          <a:graphicData uri="http://schemas.openxmlformats.org/presentationml/2006/ole">
            <mc:AlternateContent xmlns:mc="http://schemas.openxmlformats.org/markup-compatibility/2006">
              <mc:Choice xmlns:v="urn:schemas-microsoft-com:vml" Requires="v">
                <p:oleObj spid="_x0000_s76016" name="Equation" r:id="rId16" imgW="444307" imgH="228501" progId="Equation.DSMT4">
                  <p:embed/>
                </p:oleObj>
              </mc:Choice>
              <mc:Fallback>
                <p:oleObj name="Equation" r:id="rId16" imgW="444307" imgH="228501" progId="Equation.DSMT4">
                  <p:embed/>
                  <p:pic>
                    <p:nvPicPr>
                      <p:cNvPr id="0" name="Object 4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326439" y="6124575"/>
                        <a:ext cx="733425"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819" name="Object 48">
            <a:extLst>
              <a:ext uri="{FF2B5EF4-FFF2-40B4-BE49-F238E27FC236}">
                <a16:creationId xmlns:a16="http://schemas.microsoft.com/office/drawing/2014/main" id="{0979747A-B84C-4367-A216-D8D2F2027CE7}"/>
              </a:ext>
            </a:extLst>
          </p:cNvPr>
          <p:cNvGraphicFramePr>
            <a:graphicFrameLocks noChangeAspect="1"/>
          </p:cNvGraphicFramePr>
          <p:nvPr/>
        </p:nvGraphicFramePr>
        <p:xfrm>
          <a:off x="2927351" y="3500438"/>
          <a:ext cx="333375" cy="360362"/>
        </p:xfrm>
        <a:graphic>
          <a:graphicData uri="http://schemas.openxmlformats.org/presentationml/2006/ole">
            <mc:AlternateContent xmlns:mc="http://schemas.openxmlformats.org/markup-compatibility/2006">
              <mc:Choice xmlns:v="urn:schemas-microsoft-com:vml" Requires="v">
                <p:oleObj spid="_x0000_s76017" name="公式" r:id="rId18" imgW="152268" imgH="164957" progId="Equation.3">
                  <p:embed/>
                </p:oleObj>
              </mc:Choice>
              <mc:Fallback>
                <p:oleObj name="公式" r:id="rId18" imgW="152268" imgH="164957" progId="Equation.3">
                  <p:embed/>
                  <p:pic>
                    <p:nvPicPr>
                      <p:cNvPr id="0" name="Object 4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27351" y="3500438"/>
                        <a:ext cx="333375" cy="36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820" name="Object 49">
            <a:extLst>
              <a:ext uri="{FF2B5EF4-FFF2-40B4-BE49-F238E27FC236}">
                <a16:creationId xmlns:a16="http://schemas.microsoft.com/office/drawing/2014/main" id="{07158819-C76C-4A29-9812-68A9DAAA8371}"/>
              </a:ext>
            </a:extLst>
          </p:cNvPr>
          <p:cNvGraphicFramePr>
            <a:graphicFrameLocks noChangeAspect="1"/>
          </p:cNvGraphicFramePr>
          <p:nvPr/>
        </p:nvGraphicFramePr>
        <p:xfrm>
          <a:off x="10128251" y="3429001"/>
          <a:ext cx="333375" cy="360363"/>
        </p:xfrm>
        <a:graphic>
          <a:graphicData uri="http://schemas.openxmlformats.org/presentationml/2006/ole">
            <mc:AlternateContent xmlns:mc="http://schemas.openxmlformats.org/markup-compatibility/2006">
              <mc:Choice xmlns:v="urn:schemas-microsoft-com:vml" Requires="v">
                <p:oleObj spid="_x0000_s76018" name="公式" r:id="rId20" imgW="152268" imgH="164957" progId="Equation.3">
                  <p:embed/>
                </p:oleObj>
              </mc:Choice>
              <mc:Fallback>
                <p:oleObj name="公式" r:id="rId20" imgW="152268" imgH="164957" progId="Equation.3">
                  <p:embed/>
                  <p:pic>
                    <p:nvPicPr>
                      <p:cNvPr id="0" name="Object 4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128251" y="3429001"/>
                        <a:ext cx="333375"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890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890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890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890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890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890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89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0891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0891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0892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0893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0891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0892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0894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208913"/>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208926"/>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208939"/>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20891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20892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208941"/>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208915"/>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208929"/>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0"/>
                                          </p:stCondLst>
                                        </p:cTn>
                                        <p:tgtEl>
                                          <p:spTgt spid="208942"/>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20891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0"/>
                                          </p:stCondLst>
                                        </p:cTn>
                                        <p:tgtEl>
                                          <p:spTgt spid="20893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0"/>
                                          </p:stCondLst>
                                        </p:cTn>
                                        <p:tgtEl>
                                          <p:spTgt spid="208943"/>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0"/>
                                          </p:stCondLst>
                                        </p:cTn>
                                        <p:tgtEl>
                                          <p:spTgt spid="208901"/>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208931"/>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0"/>
                                          </p:stCondLst>
                                        </p:cTn>
                                        <p:tgtEl>
                                          <p:spTgt spid="208921"/>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0"/>
                                          </p:stCondLst>
                                        </p:cTn>
                                        <p:tgtEl>
                                          <p:spTgt spid="208923"/>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nodeType="clickEffect">
                                  <p:stCondLst>
                                    <p:cond delay="0"/>
                                  </p:stCondLst>
                                  <p:childTnLst>
                                    <p:set>
                                      <p:cBhvr>
                                        <p:cTn id="114" dur="1" fill="hold">
                                          <p:stCondLst>
                                            <p:cond delay="0"/>
                                          </p:stCondLst>
                                        </p:cTn>
                                        <p:tgtEl>
                                          <p:spTgt spid="208925"/>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nodeType="clickEffect">
                                  <p:stCondLst>
                                    <p:cond delay="0"/>
                                  </p:stCondLst>
                                  <p:childTnLst>
                                    <p:set>
                                      <p:cBhvr>
                                        <p:cTn id="118" dur="1" fill="hold">
                                          <p:stCondLst>
                                            <p:cond delay="0"/>
                                          </p:stCondLst>
                                        </p:cTn>
                                        <p:tgtEl>
                                          <p:spTgt spid="208927"/>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nodeType="clickEffect">
                                  <p:stCondLst>
                                    <p:cond delay="0"/>
                                  </p:stCondLst>
                                  <p:childTnLst>
                                    <p:set>
                                      <p:cBhvr>
                                        <p:cTn id="122" dur="1" fill="hold">
                                          <p:stCondLst>
                                            <p:cond delay="0"/>
                                          </p:stCondLst>
                                        </p:cTn>
                                        <p:tgtEl>
                                          <p:spTgt spid="208933"/>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nodeType="clickEffect">
                                  <p:stCondLst>
                                    <p:cond delay="0"/>
                                  </p:stCondLst>
                                  <p:childTnLst>
                                    <p:set>
                                      <p:cBhvr>
                                        <p:cTn id="126" dur="1" fill="hold">
                                          <p:stCondLst>
                                            <p:cond delay="0"/>
                                          </p:stCondLst>
                                        </p:cTn>
                                        <p:tgtEl>
                                          <p:spTgt spid="208934"/>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nodeType="clickEffect">
                                  <p:stCondLst>
                                    <p:cond delay="0"/>
                                  </p:stCondLst>
                                  <p:childTnLst>
                                    <p:set>
                                      <p:cBhvr>
                                        <p:cTn id="130" dur="1" fill="hold">
                                          <p:stCondLst>
                                            <p:cond delay="0"/>
                                          </p:stCondLst>
                                        </p:cTn>
                                        <p:tgtEl>
                                          <p:spTgt spid="2089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Arc 2">
            <a:extLst>
              <a:ext uri="{FF2B5EF4-FFF2-40B4-BE49-F238E27FC236}">
                <a16:creationId xmlns:a16="http://schemas.microsoft.com/office/drawing/2014/main" id="{1E3E7942-CA4F-4C18-A292-C0911F1BE70A}"/>
              </a:ext>
            </a:extLst>
          </p:cNvPr>
          <p:cNvSpPr>
            <a:spLocks/>
          </p:cNvSpPr>
          <p:nvPr/>
        </p:nvSpPr>
        <p:spPr bwMode="auto">
          <a:xfrm>
            <a:off x="2552701" y="938214"/>
            <a:ext cx="4246563" cy="5311775"/>
          </a:xfrm>
          <a:custGeom>
            <a:avLst/>
            <a:gdLst>
              <a:gd name="T0" fmla="*/ 3314678 w 21600"/>
              <a:gd name="T1" fmla="*/ 0 h 27018"/>
              <a:gd name="T2" fmla="*/ 3312319 w 21600"/>
              <a:gd name="T3" fmla="*/ 5311775 h 27018"/>
              <a:gd name="T4" fmla="*/ 0 w 21600"/>
              <a:gd name="T5" fmla="*/ 2654315 h 27018"/>
              <a:gd name="T6" fmla="*/ 0 60000 65536"/>
              <a:gd name="T7" fmla="*/ 0 60000 65536"/>
              <a:gd name="T8" fmla="*/ 0 60000 65536"/>
            </a:gdLst>
            <a:ahLst/>
            <a:cxnLst>
              <a:cxn ang="T6">
                <a:pos x="T0" y="T1"/>
              </a:cxn>
              <a:cxn ang="T7">
                <a:pos x="T2" y="T3"/>
              </a:cxn>
              <a:cxn ang="T8">
                <a:pos x="T4" y="T5"/>
              </a:cxn>
            </a:cxnLst>
            <a:rect l="0" t="0" r="r" b="b"/>
            <a:pathLst>
              <a:path w="21600" h="27018" fill="none" extrusionOk="0">
                <a:moveTo>
                  <a:pt x="16860" y="-1"/>
                </a:moveTo>
                <a:cubicBezTo>
                  <a:pt x="19928" y="3830"/>
                  <a:pt x="21600" y="8592"/>
                  <a:pt x="21600" y="13501"/>
                </a:cubicBezTo>
                <a:cubicBezTo>
                  <a:pt x="21600" y="18416"/>
                  <a:pt x="19923" y="23184"/>
                  <a:pt x="16847" y="27017"/>
                </a:cubicBezTo>
              </a:path>
              <a:path w="21600" h="27018" stroke="0" extrusionOk="0">
                <a:moveTo>
                  <a:pt x="16860" y="-1"/>
                </a:moveTo>
                <a:cubicBezTo>
                  <a:pt x="19928" y="3830"/>
                  <a:pt x="21600" y="8592"/>
                  <a:pt x="21600" y="13501"/>
                </a:cubicBezTo>
                <a:cubicBezTo>
                  <a:pt x="21600" y="18416"/>
                  <a:pt x="19923" y="23184"/>
                  <a:pt x="16847" y="27017"/>
                </a:cubicBezTo>
                <a:lnTo>
                  <a:pt x="0" y="13501"/>
                </a:lnTo>
                <a:lnTo>
                  <a:pt x="16860" y="-1"/>
                </a:lnTo>
                <a:close/>
              </a:path>
            </a:pathLst>
          </a:custGeom>
          <a:noFill/>
          <a:ln w="5715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27" name="Line 3">
            <a:extLst>
              <a:ext uri="{FF2B5EF4-FFF2-40B4-BE49-F238E27FC236}">
                <a16:creationId xmlns:a16="http://schemas.microsoft.com/office/drawing/2014/main" id="{3787E370-DF7E-4F64-B0CA-0E7678F49D58}"/>
              </a:ext>
            </a:extLst>
          </p:cNvPr>
          <p:cNvSpPr>
            <a:spLocks noChangeShapeType="1"/>
          </p:cNvSpPr>
          <p:nvPr/>
        </p:nvSpPr>
        <p:spPr bwMode="auto">
          <a:xfrm flipV="1">
            <a:off x="2209800" y="3575050"/>
            <a:ext cx="8229600" cy="63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28" name="Line 4">
            <a:extLst>
              <a:ext uri="{FF2B5EF4-FFF2-40B4-BE49-F238E27FC236}">
                <a16:creationId xmlns:a16="http://schemas.microsoft.com/office/drawing/2014/main" id="{9CEF4B83-DB02-4D48-A75A-80CF94B26128}"/>
              </a:ext>
            </a:extLst>
          </p:cNvPr>
          <p:cNvSpPr>
            <a:spLocks noChangeShapeType="1"/>
          </p:cNvSpPr>
          <p:nvPr/>
        </p:nvSpPr>
        <p:spPr bwMode="auto">
          <a:xfrm flipH="1" flipV="1">
            <a:off x="5867400" y="304800"/>
            <a:ext cx="0" cy="693738"/>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29" name="Arc 5">
            <a:extLst>
              <a:ext uri="{FF2B5EF4-FFF2-40B4-BE49-F238E27FC236}">
                <a16:creationId xmlns:a16="http://schemas.microsoft.com/office/drawing/2014/main" id="{A8E85889-635E-478B-949A-704BC036AC1E}"/>
              </a:ext>
            </a:extLst>
          </p:cNvPr>
          <p:cNvSpPr>
            <a:spLocks/>
          </p:cNvSpPr>
          <p:nvPr/>
        </p:nvSpPr>
        <p:spPr bwMode="auto">
          <a:xfrm>
            <a:off x="6553201" y="2876550"/>
            <a:ext cx="1528763" cy="1443038"/>
          </a:xfrm>
          <a:custGeom>
            <a:avLst/>
            <a:gdLst>
              <a:gd name="T0" fmla="*/ 189892 w 21600"/>
              <a:gd name="T1" fmla="*/ 1443038 h 20409"/>
              <a:gd name="T2" fmla="*/ 173047 w 21600"/>
              <a:gd name="T3" fmla="*/ 0 h 20409"/>
              <a:gd name="T4" fmla="*/ 1528763 w 21600"/>
              <a:gd name="T5" fmla="*/ 705858 h 20409"/>
              <a:gd name="T6" fmla="*/ 0 60000 65536"/>
              <a:gd name="T7" fmla="*/ 0 60000 65536"/>
              <a:gd name="T8" fmla="*/ 0 60000 65536"/>
            </a:gdLst>
            <a:ahLst/>
            <a:cxnLst>
              <a:cxn ang="T6">
                <a:pos x="T0" y="T1"/>
              </a:cxn>
              <a:cxn ang="T7">
                <a:pos x="T2" y="T3"/>
              </a:cxn>
              <a:cxn ang="T8">
                <a:pos x="T4" y="T5"/>
              </a:cxn>
            </a:cxnLst>
            <a:rect l="0" t="0" r="r" b="b"/>
            <a:pathLst>
              <a:path w="21600" h="20409" fill="none" extrusionOk="0">
                <a:moveTo>
                  <a:pt x="2682" y="20409"/>
                </a:moveTo>
                <a:cubicBezTo>
                  <a:pt x="922" y="17215"/>
                  <a:pt x="0" y="13629"/>
                  <a:pt x="0" y="9983"/>
                </a:cubicBezTo>
                <a:cubicBezTo>
                  <a:pt x="0" y="6507"/>
                  <a:pt x="838" y="3082"/>
                  <a:pt x="2445" y="0"/>
                </a:cubicBezTo>
              </a:path>
              <a:path w="21600" h="20409" stroke="0" extrusionOk="0">
                <a:moveTo>
                  <a:pt x="2682" y="20409"/>
                </a:moveTo>
                <a:cubicBezTo>
                  <a:pt x="922" y="17215"/>
                  <a:pt x="0" y="13629"/>
                  <a:pt x="0" y="9983"/>
                </a:cubicBezTo>
                <a:cubicBezTo>
                  <a:pt x="0" y="6507"/>
                  <a:pt x="838" y="3082"/>
                  <a:pt x="2445" y="0"/>
                </a:cubicBezTo>
                <a:lnTo>
                  <a:pt x="21600" y="9983"/>
                </a:lnTo>
                <a:lnTo>
                  <a:pt x="2682" y="20409"/>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30" name="Arc 8">
            <a:extLst>
              <a:ext uri="{FF2B5EF4-FFF2-40B4-BE49-F238E27FC236}">
                <a16:creationId xmlns:a16="http://schemas.microsoft.com/office/drawing/2014/main" id="{F3E92530-4E37-45A8-B125-464890BC4802}"/>
              </a:ext>
            </a:extLst>
          </p:cNvPr>
          <p:cNvSpPr>
            <a:spLocks/>
          </p:cNvSpPr>
          <p:nvPr/>
        </p:nvSpPr>
        <p:spPr bwMode="auto">
          <a:xfrm>
            <a:off x="6175375" y="2276475"/>
            <a:ext cx="2286000" cy="2605088"/>
          </a:xfrm>
          <a:custGeom>
            <a:avLst/>
            <a:gdLst>
              <a:gd name="T0" fmla="*/ 429683 w 21600"/>
              <a:gd name="T1" fmla="*/ 2605088 h 24625"/>
              <a:gd name="T2" fmla="*/ 386715 w 21600"/>
              <a:gd name="T3" fmla="*/ 0 h 24625"/>
              <a:gd name="T4" fmla="*/ 2286000 w 21600"/>
              <a:gd name="T5" fmla="*/ 1271600 h 24625"/>
              <a:gd name="T6" fmla="*/ 0 60000 65536"/>
              <a:gd name="T7" fmla="*/ 0 60000 65536"/>
              <a:gd name="T8" fmla="*/ 0 60000 65536"/>
            </a:gdLst>
            <a:ahLst/>
            <a:cxnLst>
              <a:cxn ang="T6">
                <a:pos x="T0" y="T1"/>
              </a:cxn>
              <a:cxn ang="T7">
                <a:pos x="T2" y="T3"/>
              </a:cxn>
              <a:cxn ang="T8">
                <a:pos x="T4" y="T5"/>
              </a:cxn>
            </a:cxnLst>
            <a:rect l="0" t="0" r="r" b="b"/>
            <a:pathLst>
              <a:path w="21600" h="24625" fill="none" extrusionOk="0">
                <a:moveTo>
                  <a:pt x="4059" y="24625"/>
                </a:moveTo>
                <a:cubicBezTo>
                  <a:pt x="1419" y="20952"/>
                  <a:pt x="0" y="16543"/>
                  <a:pt x="0" y="12020"/>
                </a:cubicBezTo>
                <a:cubicBezTo>
                  <a:pt x="0" y="7739"/>
                  <a:pt x="1271" y="3555"/>
                  <a:pt x="3653" y="-1"/>
                </a:cubicBezTo>
              </a:path>
              <a:path w="21600" h="24625" stroke="0" extrusionOk="0">
                <a:moveTo>
                  <a:pt x="4059" y="24625"/>
                </a:moveTo>
                <a:cubicBezTo>
                  <a:pt x="1419" y="20952"/>
                  <a:pt x="0" y="16543"/>
                  <a:pt x="0" y="12020"/>
                </a:cubicBezTo>
                <a:cubicBezTo>
                  <a:pt x="0" y="7739"/>
                  <a:pt x="1271" y="3555"/>
                  <a:pt x="3653" y="-1"/>
                </a:cubicBezTo>
                <a:lnTo>
                  <a:pt x="21600" y="12020"/>
                </a:lnTo>
                <a:lnTo>
                  <a:pt x="4059" y="24625"/>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31" name="Arc 10">
            <a:extLst>
              <a:ext uri="{FF2B5EF4-FFF2-40B4-BE49-F238E27FC236}">
                <a16:creationId xmlns:a16="http://schemas.microsoft.com/office/drawing/2014/main" id="{446BBD91-2366-4933-B7D9-9CBE7897A1A7}"/>
              </a:ext>
            </a:extLst>
          </p:cNvPr>
          <p:cNvSpPr>
            <a:spLocks/>
          </p:cNvSpPr>
          <p:nvPr/>
        </p:nvSpPr>
        <p:spPr bwMode="auto">
          <a:xfrm>
            <a:off x="5651500" y="1714500"/>
            <a:ext cx="2730500" cy="3678238"/>
          </a:xfrm>
          <a:custGeom>
            <a:avLst/>
            <a:gdLst>
              <a:gd name="T0" fmla="*/ 727375 w 21600"/>
              <a:gd name="T1" fmla="*/ 3678238 h 29139"/>
              <a:gd name="T2" fmla="*/ 702092 w 21600"/>
              <a:gd name="T3" fmla="*/ 0 h 29139"/>
              <a:gd name="T4" fmla="*/ 2730500 w 21600"/>
              <a:gd name="T5" fmla="*/ 1825297 h 29139"/>
              <a:gd name="T6" fmla="*/ 0 60000 65536"/>
              <a:gd name="T7" fmla="*/ 0 60000 65536"/>
              <a:gd name="T8" fmla="*/ 0 60000 65536"/>
            </a:gdLst>
            <a:ahLst/>
            <a:cxnLst>
              <a:cxn ang="T6">
                <a:pos x="T0" y="T1"/>
              </a:cxn>
              <a:cxn ang="T7">
                <a:pos x="T2" y="T3"/>
              </a:cxn>
              <a:cxn ang="T8">
                <a:pos x="T4" y="T5"/>
              </a:cxn>
            </a:cxnLst>
            <a:rect l="0" t="0" r="r" b="b"/>
            <a:pathLst>
              <a:path w="21600" h="29139" fill="none" extrusionOk="0">
                <a:moveTo>
                  <a:pt x="5754" y="29138"/>
                </a:moveTo>
                <a:cubicBezTo>
                  <a:pt x="2055" y="25145"/>
                  <a:pt x="0" y="19903"/>
                  <a:pt x="0" y="14460"/>
                </a:cubicBezTo>
                <a:cubicBezTo>
                  <a:pt x="0" y="9119"/>
                  <a:pt x="1978" y="3967"/>
                  <a:pt x="5554" y="0"/>
                </a:cubicBezTo>
              </a:path>
              <a:path w="21600" h="29139" stroke="0" extrusionOk="0">
                <a:moveTo>
                  <a:pt x="5754" y="29138"/>
                </a:moveTo>
                <a:cubicBezTo>
                  <a:pt x="2055" y="25145"/>
                  <a:pt x="0" y="19903"/>
                  <a:pt x="0" y="14460"/>
                </a:cubicBezTo>
                <a:cubicBezTo>
                  <a:pt x="0" y="9119"/>
                  <a:pt x="1978" y="3967"/>
                  <a:pt x="5554" y="0"/>
                </a:cubicBezTo>
                <a:lnTo>
                  <a:pt x="21600" y="14460"/>
                </a:lnTo>
                <a:lnTo>
                  <a:pt x="5754" y="29138"/>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32" name="Arc 12">
            <a:extLst>
              <a:ext uri="{FF2B5EF4-FFF2-40B4-BE49-F238E27FC236}">
                <a16:creationId xmlns:a16="http://schemas.microsoft.com/office/drawing/2014/main" id="{D5982396-5805-4DFE-A5B7-E6ED4F344E18}"/>
              </a:ext>
            </a:extLst>
          </p:cNvPr>
          <p:cNvSpPr>
            <a:spLocks/>
          </p:cNvSpPr>
          <p:nvPr/>
        </p:nvSpPr>
        <p:spPr bwMode="auto">
          <a:xfrm>
            <a:off x="5184776" y="1265239"/>
            <a:ext cx="3382963" cy="4649787"/>
          </a:xfrm>
          <a:custGeom>
            <a:avLst/>
            <a:gdLst>
              <a:gd name="T0" fmla="*/ 960229 w 21600"/>
              <a:gd name="T1" fmla="*/ 4649787 h 29735"/>
              <a:gd name="T2" fmla="*/ 898365 w 21600"/>
              <a:gd name="T3" fmla="*/ 0 h 29735"/>
              <a:gd name="T4" fmla="*/ 3382963 w 21600"/>
              <a:gd name="T5" fmla="*/ 2292289 h 29735"/>
              <a:gd name="T6" fmla="*/ 0 60000 65536"/>
              <a:gd name="T7" fmla="*/ 0 60000 65536"/>
              <a:gd name="T8" fmla="*/ 0 60000 65536"/>
            </a:gdLst>
            <a:ahLst/>
            <a:cxnLst>
              <a:cxn ang="T6">
                <a:pos x="T0" y="T1"/>
              </a:cxn>
              <a:cxn ang="T7">
                <a:pos x="T2" y="T3"/>
              </a:cxn>
              <a:cxn ang="T8">
                <a:pos x="T4" y="T5"/>
              </a:cxn>
            </a:cxnLst>
            <a:rect l="0" t="0" r="r" b="b"/>
            <a:pathLst>
              <a:path w="21600" h="29735" fill="none" extrusionOk="0">
                <a:moveTo>
                  <a:pt x="6131" y="29734"/>
                </a:moveTo>
                <a:cubicBezTo>
                  <a:pt x="2200" y="25701"/>
                  <a:pt x="0" y="20291"/>
                  <a:pt x="0" y="14659"/>
                </a:cubicBezTo>
                <a:cubicBezTo>
                  <a:pt x="0" y="9225"/>
                  <a:pt x="2048" y="3990"/>
                  <a:pt x="5735" y="-1"/>
                </a:cubicBezTo>
              </a:path>
              <a:path w="21600" h="29735" stroke="0" extrusionOk="0">
                <a:moveTo>
                  <a:pt x="6131" y="29734"/>
                </a:moveTo>
                <a:cubicBezTo>
                  <a:pt x="2200" y="25701"/>
                  <a:pt x="0" y="20291"/>
                  <a:pt x="0" y="14659"/>
                </a:cubicBezTo>
                <a:cubicBezTo>
                  <a:pt x="0" y="9225"/>
                  <a:pt x="2048" y="3990"/>
                  <a:pt x="5735" y="-1"/>
                </a:cubicBezTo>
                <a:lnTo>
                  <a:pt x="21600" y="14659"/>
                </a:lnTo>
                <a:lnTo>
                  <a:pt x="6131" y="29734"/>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33" name="Line 16">
            <a:extLst>
              <a:ext uri="{FF2B5EF4-FFF2-40B4-BE49-F238E27FC236}">
                <a16:creationId xmlns:a16="http://schemas.microsoft.com/office/drawing/2014/main" id="{D1C91DB5-1F22-46F3-AF65-FCE3D828A87B}"/>
              </a:ext>
            </a:extLst>
          </p:cNvPr>
          <p:cNvSpPr>
            <a:spLocks noChangeShapeType="1"/>
          </p:cNvSpPr>
          <p:nvPr/>
        </p:nvSpPr>
        <p:spPr bwMode="auto">
          <a:xfrm flipH="1" flipV="1">
            <a:off x="6781800" y="2895600"/>
            <a:ext cx="3200400" cy="679450"/>
          </a:xfrm>
          <a:prstGeom prst="line">
            <a:avLst/>
          </a:prstGeom>
          <a:noFill/>
          <a:ln w="19050">
            <a:solidFill>
              <a:srgbClr val="0000FF"/>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7834" name="Line 18">
            <a:extLst>
              <a:ext uri="{FF2B5EF4-FFF2-40B4-BE49-F238E27FC236}">
                <a16:creationId xmlns:a16="http://schemas.microsoft.com/office/drawing/2014/main" id="{0883ADA8-962F-48DF-A44C-FE7EAF4194B1}"/>
              </a:ext>
            </a:extLst>
          </p:cNvPr>
          <p:cNvSpPr>
            <a:spLocks noChangeShapeType="1"/>
          </p:cNvSpPr>
          <p:nvPr/>
        </p:nvSpPr>
        <p:spPr bwMode="auto">
          <a:xfrm flipH="1" flipV="1">
            <a:off x="6553200" y="2286000"/>
            <a:ext cx="3429000" cy="1289050"/>
          </a:xfrm>
          <a:prstGeom prst="line">
            <a:avLst/>
          </a:prstGeom>
          <a:noFill/>
          <a:ln w="19050">
            <a:solidFill>
              <a:srgbClr val="0000FF"/>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7835" name="Line 20">
            <a:extLst>
              <a:ext uri="{FF2B5EF4-FFF2-40B4-BE49-F238E27FC236}">
                <a16:creationId xmlns:a16="http://schemas.microsoft.com/office/drawing/2014/main" id="{82CD2834-3284-4623-82DF-4D79EE33CC59}"/>
              </a:ext>
            </a:extLst>
          </p:cNvPr>
          <p:cNvSpPr>
            <a:spLocks noChangeShapeType="1"/>
          </p:cNvSpPr>
          <p:nvPr/>
        </p:nvSpPr>
        <p:spPr bwMode="auto">
          <a:xfrm flipH="1" flipV="1">
            <a:off x="6324600" y="1676400"/>
            <a:ext cx="3657600" cy="1898650"/>
          </a:xfrm>
          <a:prstGeom prst="line">
            <a:avLst/>
          </a:prstGeom>
          <a:noFill/>
          <a:ln w="19050">
            <a:solidFill>
              <a:srgbClr val="0000FF"/>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7836" name="Line 22">
            <a:extLst>
              <a:ext uri="{FF2B5EF4-FFF2-40B4-BE49-F238E27FC236}">
                <a16:creationId xmlns:a16="http://schemas.microsoft.com/office/drawing/2014/main" id="{BA6895D2-A6A1-4E2A-8206-8EB0A2C77AE6}"/>
              </a:ext>
            </a:extLst>
          </p:cNvPr>
          <p:cNvSpPr>
            <a:spLocks noChangeShapeType="1"/>
          </p:cNvSpPr>
          <p:nvPr/>
        </p:nvSpPr>
        <p:spPr bwMode="auto">
          <a:xfrm flipH="1" flipV="1">
            <a:off x="6096000" y="1295400"/>
            <a:ext cx="3886200" cy="2279650"/>
          </a:xfrm>
          <a:prstGeom prst="line">
            <a:avLst/>
          </a:prstGeom>
          <a:noFill/>
          <a:ln w="19050">
            <a:solidFill>
              <a:srgbClr val="0000FF"/>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7837" name="Line 25">
            <a:extLst>
              <a:ext uri="{FF2B5EF4-FFF2-40B4-BE49-F238E27FC236}">
                <a16:creationId xmlns:a16="http://schemas.microsoft.com/office/drawing/2014/main" id="{874451DE-0758-42D1-9049-91F57E58D96E}"/>
              </a:ext>
            </a:extLst>
          </p:cNvPr>
          <p:cNvSpPr>
            <a:spLocks noChangeShapeType="1"/>
          </p:cNvSpPr>
          <p:nvPr/>
        </p:nvSpPr>
        <p:spPr bwMode="auto">
          <a:xfrm flipH="1">
            <a:off x="6172200" y="3581400"/>
            <a:ext cx="3810000" cy="2286000"/>
          </a:xfrm>
          <a:prstGeom prst="line">
            <a:avLst/>
          </a:prstGeom>
          <a:noFill/>
          <a:ln w="19050">
            <a:solidFill>
              <a:srgbClr val="0000FF"/>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7838" name="Line 27">
            <a:extLst>
              <a:ext uri="{FF2B5EF4-FFF2-40B4-BE49-F238E27FC236}">
                <a16:creationId xmlns:a16="http://schemas.microsoft.com/office/drawing/2014/main" id="{A63AEA5B-96A1-43D9-B87F-90E9E89109F2}"/>
              </a:ext>
            </a:extLst>
          </p:cNvPr>
          <p:cNvSpPr>
            <a:spLocks noChangeShapeType="1"/>
          </p:cNvSpPr>
          <p:nvPr/>
        </p:nvSpPr>
        <p:spPr bwMode="auto">
          <a:xfrm flipH="1">
            <a:off x="6400800" y="3575050"/>
            <a:ext cx="3581400" cy="1835150"/>
          </a:xfrm>
          <a:prstGeom prst="line">
            <a:avLst/>
          </a:prstGeom>
          <a:noFill/>
          <a:ln w="19050">
            <a:solidFill>
              <a:srgbClr val="0000FF"/>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7839" name="Line 29">
            <a:extLst>
              <a:ext uri="{FF2B5EF4-FFF2-40B4-BE49-F238E27FC236}">
                <a16:creationId xmlns:a16="http://schemas.microsoft.com/office/drawing/2014/main" id="{3A7F3947-0738-4A7A-8B69-791FEC48396A}"/>
              </a:ext>
            </a:extLst>
          </p:cNvPr>
          <p:cNvSpPr>
            <a:spLocks noChangeShapeType="1"/>
          </p:cNvSpPr>
          <p:nvPr/>
        </p:nvSpPr>
        <p:spPr bwMode="auto">
          <a:xfrm flipH="1">
            <a:off x="6629400" y="3575050"/>
            <a:ext cx="3352800" cy="1301750"/>
          </a:xfrm>
          <a:prstGeom prst="line">
            <a:avLst/>
          </a:prstGeom>
          <a:noFill/>
          <a:ln w="19050">
            <a:solidFill>
              <a:srgbClr val="0000FF"/>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7840" name="Line 31">
            <a:extLst>
              <a:ext uri="{FF2B5EF4-FFF2-40B4-BE49-F238E27FC236}">
                <a16:creationId xmlns:a16="http://schemas.microsoft.com/office/drawing/2014/main" id="{DA056D71-4DDB-4D81-9765-2F8ADAF04CB4}"/>
              </a:ext>
            </a:extLst>
          </p:cNvPr>
          <p:cNvSpPr>
            <a:spLocks noChangeShapeType="1"/>
          </p:cNvSpPr>
          <p:nvPr/>
        </p:nvSpPr>
        <p:spPr bwMode="auto">
          <a:xfrm flipH="1">
            <a:off x="6705600" y="3575050"/>
            <a:ext cx="3276600" cy="692150"/>
          </a:xfrm>
          <a:prstGeom prst="line">
            <a:avLst/>
          </a:prstGeom>
          <a:noFill/>
          <a:ln w="19050">
            <a:solidFill>
              <a:srgbClr val="0000FF"/>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7841" name="Line 33">
            <a:extLst>
              <a:ext uri="{FF2B5EF4-FFF2-40B4-BE49-F238E27FC236}">
                <a16:creationId xmlns:a16="http://schemas.microsoft.com/office/drawing/2014/main" id="{956C042F-FE76-4861-8EEC-53FA33BF05A7}"/>
              </a:ext>
            </a:extLst>
          </p:cNvPr>
          <p:cNvSpPr>
            <a:spLocks noChangeShapeType="1"/>
          </p:cNvSpPr>
          <p:nvPr/>
        </p:nvSpPr>
        <p:spPr bwMode="auto">
          <a:xfrm flipH="1">
            <a:off x="2133600" y="990600"/>
            <a:ext cx="3733800" cy="2590800"/>
          </a:xfrm>
          <a:prstGeom prst="line">
            <a:avLst/>
          </a:prstGeom>
          <a:noFill/>
          <a:ln w="28575">
            <a:solidFill>
              <a:srgbClr val="FF33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7842" name="Line 34">
            <a:extLst>
              <a:ext uri="{FF2B5EF4-FFF2-40B4-BE49-F238E27FC236}">
                <a16:creationId xmlns:a16="http://schemas.microsoft.com/office/drawing/2014/main" id="{77E1D1BB-A035-41DE-8333-5BD2DB7413E5}"/>
              </a:ext>
            </a:extLst>
          </p:cNvPr>
          <p:cNvSpPr>
            <a:spLocks noChangeShapeType="1"/>
          </p:cNvSpPr>
          <p:nvPr/>
        </p:nvSpPr>
        <p:spPr bwMode="auto">
          <a:xfrm flipH="1" flipV="1">
            <a:off x="2133600" y="3581400"/>
            <a:ext cx="3733800" cy="2667000"/>
          </a:xfrm>
          <a:prstGeom prst="line">
            <a:avLst/>
          </a:prstGeom>
          <a:noFill/>
          <a:ln w="28575">
            <a:solidFill>
              <a:srgbClr val="FF33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7843" name="Line 35">
            <a:extLst>
              <a:ext uri="{FF2B5EF4-FFF2-40B4-BE49-F238E27FC236}">
                <a16:creationId xmlns:a16="http://schemas.microsoft.com/office/drawing/2014/main" id="{18625286-498D-48B1-ADB9-B295A56E7F09}"/>
              </a:ext>
            </a:extLst>
          </p:cNvPr>
          <p:cNvSpPr>
            <a:spLocks noChangeShapeType="1"/>
          </p:cNvSpPr>
          <p:nvPr/>
        </p:nvSpPr>
        <p:spPr bwMode="auto">
          <a:xfrm flipH="1" flipV="1">
            <a:off x="5867400" y="6164264"/>
            <a:ext cx="0" cy="693737"/>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44" name="Line 36">
            <a:extLst>
              <a:ext uri="{FF2B5EF4-FFF2-40B4-BE49-F238E27FC236}">
                <a16:creationId xmlns:a16="http://schemas.microsoft.com/office/drawing/2014/main" id="{FF34B134-0489-4D54-9C7C-7445E2821272}"/>
              </a:ext>
            </a:extLst>
          </p:cNvPr>
          <p:cNvSpPr>
            <a:spLocks noChangeShapeType="1"/>
          </p:cNvSpPr>
          <p:nvPr/>
        </p:nvSpPr>
        <p:spPr bwMode="auto">
          <a:xfrm>
            <a:off x="2133600" y="3581400"/>
            <a:ext cx="4648200"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45" name="Arc 37">
            <a:extLst>
              <a:ext uri="{FF2B5EF4-FFF2-40B4-BE49-F238E27FC236}">
                <a16:creationId xmlns:a16="http://schemas.microsoft.com/office/drawing/2014/main" id="{A7862CE7-2341-4D9C-B16B-96088BFD8FAC}"/>
              </a:ext>
            </a:extLst>
          </p:cNvPr>
          <p:cNvSpPr>
            <a:spLocks/>
          </p:cNvSpPr>
          <p:nvPr/>
        </p:nvSpPr>
        <p:spPr bwMode="auto">
          <a:xfrm>
            <a:off x="-1143000" y="2971800"/>
            <a:ext cx="4343400" cy="1289050"/>
          </a:xfrm>
          <a:custGeom>
            <a:avLst/>
            <a:gdLst>
              <a:gd name="T0" fmla="*/ 4177707 w 21600"/>
              <a:gd name="T1" fmla="*/ 0 h 11791"/>
              <a:gd name="T2" fmla="*/ 4179115 w 21600"/>
              <a:gd name="T3" fmla="*/ 1289050 h 11791"/>
              <a:gd name="T4" fmla="*/ 0 w 21600"/>
              <a:gd name="T5" fmla="*/ 645892 h 11791"/>
              <a:gd name="T6" fmla="*/ 0 60000 65536"/>
              <a:gd name="T7" fmla="*/ 0 60000 65536"/>
              <a:gd name="T8" fmla="*/ 0 60000 65536"/>
            </a:gdLst>
            <a:ahLst/>
            <a:cxnLst>
              <a:cxn ang="T6">
                <a:pos x="T0" y="T1"/>
              </a:cxn>
              <a:cxn ang="T7">
                <a:pos x="T2" y="T3"/>
              </a:cxn>
              <a:cxn ang="T8">
                <a:pos x="T4" y="T5"/>
              </a:cxn>
            </a:cxnLst>
            <a:rect l="0" t="0" r="r" b="b"/>
            <a:pathLst>
              <a:path w="21600" h="11791" fill="none" extrusionOk="0">
                <a:moveTo>
                  <a:pt x="20776" y="-1"/>
                </a:moveTo>
                <a:cubicBezTo>
                  <a:pt x="21322" y="1921"/>
                  <a:pt x="21600" y="3910"/>
                  <a:pt x="21600" y="5908"/>
                </a:cubicBezTo>
                <a:cubicBezTo>
                  <a:pt x="21600" y="7897"/>
                  <a:pt x="21325" y="9877"/>
                  <a:pt x="20783" y="11791"/>
                </a:cubicBezTo>
              </a:path>
              <a:path w="21600" h="11791" stroke="0" extrusionOk="0">
                <a:moveTo>
                  <a:pt x="20776" y="-1"/>
                </a:moveTo>
                <a:cubicBezTo>
                  <a:pt x="21322" y="1921"/>
                  <a:pt x="21600" y="3910"/>
                  <a:pt x="21600" y="5908"/>
                </a:cubicBezTo>
                <a:cubicBezTo>
                  <a:pt x="21600" y="7897"/>
                  <a:pt x="21325" y="9877"/>
                  <a:pt x="20783" y="11791"/>
                </a:cubicBezTo>
                <a:lnTo>
                  <a:pt x="0" y="5908"/>
                </a:lnTo>
                <a:lnTo>
                  <a:pt x="20776" y="-1"/>
                </a:lnTo>
                <a:close/>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46" name="Arc 38">
            <a:extLst>
              <a:ext uri="{FF2B5EF4-FFF2-40B4-BE49-F238E27FC236}">
                <a16:creationId xmlns:a16="http://schemas.microsoft.com/office/drawing/2014/main" id="{6C01C7EC-A96F-4680-85A0-FAE41FD63F17}"/>
              </a:ext>
            </a:extLst>
          </p:cNvPr>
          <p:cNvSpPr>
            <a:spLocks/>
          </p:cNvSpPr>
          <p:nvPr/>
        </p:nvSpPr>
        <p:spPr bwMode="auto">
          <a:xfrm>
            <a:off x="2362200" y="2284414"/>
            <a:ext cx="1905000" cy="2624137"/>
          </a:xfrm>
          <a:custGeom>
            <a:avLst/>
            <a:gdLst>
              <a:gd name="T0" fmla="*/ 1611313 w 21600"/>
              <a:gd name="T1" fmla="*/ 0 h 24003"/>
              <a:gd name="T2" fmla="*/ 1554868 w 21600"/>
              <a:gd name="T3" fmla="*/ 2624137 h 24003"/>
              <a:gd name="T4" fmla="*/ 0 w 21600"/>
              <a:gd name="T5" fmla="*/ 1259756 h 24003"/>
              <a:gd name="T6" fmla="*/ 0 60000 65536"/>
              <a:gd name="T7" fmla="*/ 0 60000 65536"/>
              <a:gd name="T8" fmla="*/ 0 60000 65536"/>
            </a:gdLst>
            <a:ahLst/>
            <a:cxnLst>
              <a:cxn ang="T6">
                <a:pos x="T0" y="T1"/>
              </a:cxn>
              <a:cxn ang="T7">
                <a:pos x="T2" y="T3"/>
              </a:cxn>
              <a:cxn ang="T8">
                <a:pos x="T4" y="T5"/>
              </a:cxn>
            </a:cxnLst>
            <a:rect l="0" t="0" r="r" b="b"/>
            <a:pathLst>
              <a:path w="21600" h="24003" fill="none" extrusionOk="0">
                <a:moveTo>
                  <a:pt x="18269" y="0"/>
                </a:moveTo>
                <a:cubicBezTo>
                  <a:pt x="20445" y="3449"/>
                  <a:pt x="21600" y="7444"/>
                  <a:pt x="21600" y="11523"/>
                </a:cubicBezTo>
                <a:cubicBezTo>
                  <a:pt x="21600" y="15993"/>
                  <a:pt x="20212" y="20354"/>
                  <a:pt x="17629" y="24002"/>
                </a:cubicBezTo>
              </a:path>
              <a:path w="21600" h="24003" stroke="0" extrusionOk="0">
                <a:moveTo>
                  <a:pt x="18269" y="0"/>
                </a:moveTo>
                <a:cubicBezTo>
                  <a:pt x="20445" y="3449"/>
                  <a:pt x="21600" y="7444"/>
                  <a:pt x="21600" y="11523"/>
                </a:cubicBezTo>
                <a:cubicBezTo>
                  <a:pt x="21600" y="15993"/>
                  <a:pt x="20212" y="20354"/>
                  <a:pt x="17629" y="24002"/>
                </a:cubicBezTo>
                <a:lnTo>
                  <a:pt x="0" y="11523"/>
                </a:lnTo>
                <a:lnTo>
                  <a:pt x="18269" y="0"/>
                </a:lnTo>
                <a:close/>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847" name="Line 39">
            <a:extLst>
              <a:ext uri="{FF2B5EF4-FFF2-40B4-BE49-F238E27FC236}">
                <a16:creationId xmlns:a16="http://schemas.microsoft.com/office/drawing/2014/main" id="{CA0841B2-F043-4DF3-B38A-5B343D7625A9}"/>
              </a:ext>
            </a:extLst>
          </p:cNvPr>
          <p:cNvSpPr>
            <a:spLocks noChangeShapeType="1"/>
          </p:cNvSpPr>
          <p:nvPr/>
        </p:nvSpPr>
        <p:spPr bwMode="auto">
          <a:xfrm>
            <a:off x="6781800" y="3581400"/>
            <a:ext cx="3200400" cy="0"/>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77848" name="Object 40">
            <a:extLst>
              <a:ext uri="{FF2B5EF4-FFF2-40B4-BE49-F238E27FC236}">
                <a16:creationId xmlns:a16="http://schemas.microsoft.com/office/drawing/2014/main" id="{09451C9D-956D-4BC6-A31D-2B696C177128}"/>
              </a:ext>
            </a:extLst>
          </p:cNvPr>
          <p:cNvGraphicFramePr>
            <a:graphicFrameLocks noChangeAspect="1"/>
          </p:cNvGraphicFramePr>
          <p:nvPr/>
        </p:nvGraphicFramePr>
        <p:xfrm>
          <a:off x="3557589" y="1898650"/>
          <a:ext cx="428625" cy="463550"/>
        </p:xfrm>
        <a:graphic>
          <a:graphicData uri="http://schemas.openxmlformats.org/presentationml/2006/ole">
            <mc:AlternateContent xmlns:mc="http://schemas.openxmlformats.org/markup-compatibility/2006">
              <mc:Choice xmlns:v="urn:schemas-microsoft-com:vml" Requires="v">
                <p:oleObj spid="_x0000_s77984" name="Equation" r:id="rId4" imgW="152268" imgH="164957" progId="Equation.3">
                  <p:embed/>
                </p:oleObj>
              </mc:Choice>
              <mc:Fallback>
                <p:oleObj name="Equation" r:id="rId4" imgW="152268" imgH="164957" progId="Equation.3">
                  <p:embed/>
                  <p:pic>
                    <p:nvPicPr>
                      <p:cNvPr id="0" name="Object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7589" y="1898650"/>
                        <a:ext cx="4286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49" name="Object 41">
            <a:extLst>
              <a:ext uri="{FF2B5EF4-FFF2-40B4-BE49-F238E27FC236}">
                <a16:creationId xmlns:a16="http://schemas.microsoft.com/office/drawing/2014/main" id="{7935CCE0-0B5B-4138-AC1D-C87D873DB4E4}"/>
              </a:ext>
            </a:extLst>
          </p:cNvPr>
          <p:cNvGraphicFramePr>
            <a:graphicFrameLocks noChangeAspect="1"/>
          </p:cNvGraphicFramePr>
          <p:nvPr/>
        </p:nvGraphicFramePr>
        <p:xfrm>
          <a:off x="7840664" y="3352800"/>
          <a:ext cx="465137" cy="762000"/>
        </p:xfrm>
        <a:graphic>
          <a:graphicData uri="http://schemas.openxmlformats.org/presentationml/2006/ole">
            <mc:AlternateContent xmlns:mc="http://schemas.openxmlformats.org/markup-compatibility/2006">
              <mc:Choice xmlns:v="urn:schemas-microsoft-com:vml" Requires="v">
                <p:oleObj spid="_x0000_s77985" name="Equation" r:id="rId6" imgW="139700" imgH="228600" progId="Equation.3">
                  <p:embed/>
                </p:oleObj>
              </mc:Choice>
              <mc:Fallback>
                <p:oleObj name="Equation" r:id="rId6" imgW="139700" imgH="228600" progId="Equation.3">
                  <p:embed/>
                  <p:pic>
                    <p:nvPicPr>
                      <p:cNvPr id="0" name="Object 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40664" y="3352800"/>
                        <a:ext cx="465137"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50" name="Object 42">
            <a:extLst>
              <a:ext uri="{FF2B5EF4-FFF2-40B4-BE49-F238E27FC236}">
                <a16:creationId xmlns:a16="http://schemas.microsoft.com/office/drawing/2014/main" id="{1BF39509-AD5D-4FD8-9B02-CEF4A5956952}"/>
              </a:ext>
            </a:extLst>
          </p:cNvPr>
          <p:cNvGraphicFramePr>
            <a:graphicFrameLocks noChangeAspect="1"/>
          </p:cNvGraphicFramePr>
          <p:nvPr/>
        </p:nvGraphicFramePr>
        <p:xfrm>
          <a:off x="9144000" y="2133600"/>
          <a:ext cx="990600" cy="960438"/>
        </p:xfrm>
        <a:graphic>
          <a:graphicData uri="http://schemas.openxmlformats.org/presentationml/2006/ole">
            <mc:AlternateContent xmlns:mc="http://schemas.openxmlformats.org/markup-compatibility/2006">
              <mc:Choice xmlns:v="urn:schemas-microsoft-com:vml" Requires="v">
                <p:oleObj spid="_x0000_s77986" name="Equation" r:id="rId8" imgW="406048" imgH="393359" progId="Equation.3">
                  <p:embed/>
                </p:oleObj>
              </mc:Choice>
              <mc:Fallback>
                <p:oleObj name="Equation" r:id="rId8" imgW="406048" imgH="393359" progId="Equation.3">
                  <p:embed/>
                  <p:pic>
                    <p:nvPicPr>
                      <p:cNvPr id="0" name="Object 4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44000" y="2133600"/>
                        <a:ext cx="990600" cy="96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51" name="Object 43">
            <a:extLst>
              <a:ext uri="{FF2B5EF4-FFF2-40B4-BE49-F238E27FC236}">
                <a16:creationId xmlns:a16="http://schemas.microsoft.com/office/drawing/2014/main" id="{AF1F1E1E-B94C-461F-978F-84CA47272B36}"/>
              </a:ext>
            </a:extLst>
          </p:cNvPr>
          <p:cNvGraphicFramePr>
            <a:graphicFrameLocks noChangeAspect="1"/>
          </p:cNvGraphicFramePr>
          <p:nvPr/>
        </p:nvGraphicFramePr>
        <p:xfrm>
          <a:off x="8534400" y="1600201"/>
          <a:ext cx="914400" cy="550863"/>
        </p:xfrm>
        <a:graphic>
          <a:graphicData uri="http://schemas.openxmlformats.org/presentationml/2006/ole">
            <mc:AlternateContent xmlns:mc="http://schemas.openxmlformats.org/markup-compatibility/2006">
              <mc:Choice xmlns:v="urn:schemas-microsoft-com:vml" Requires="v">
                <p:oleObj spid="_x0000_s77987" name="Equation" r:id="rId10" imgW="381000" imgH="228600" progId="Equation.3">
                  <p:embed/>
                </p:oleObj>
              </mc:Choice>
              <mc:Fallback>
                <p:oleObj name="Equation" r:id="rId10" imgW="381000" imgH="228600" progId="Equation.3">
                  <p:embed/>
                  <p:pic>
                    <p:nvPicPr>
                      <p:cNvPr id="0" name="Object 4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34400" y="1600201"/>
                        <a:ext cx="914400"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52" name="Object 45">
            <a:extLst>
              <a:ext uri="{FF2B5EF4-FFF2-40B4-BE49-F238E27FC236}">
                <a16:creationId xmlns:a16="http://schemas.microsoft.com/office/drawing/2014/main" id="{042E5F3B-9D1A-44D9-9229-3A20C5285262}"/>
              </a:ext>
            </a:extLst>
          </p:cNvPr>
          <p:cNvGraphicFramePr>
            <a:graphicFrameLocks noChangeAspect="1"/>
          </p:cNvGraphicFramePr>
          <p:nvPr/>
        </p:nvGraphicFramePr>
        <p:xfrm>
          <a:off x="7543801" y="838200"/>
          <a:ext cx="1103313" cy="901700"/>
        </p:xfrm>
        <a:graphic>
          <a:graphicData uri="http://schemas.openxmlformats.org/presentationml/2006/ole">
            <mc:AlternateContent xmlns:mc="http://schemas.openxmlformats.org/markup-compatibility/2006">
              <mc:Choice xmlns:v="urn:schemas-microsoft-com:vml" Requires="v">
                <p:oleObj spid="_x0000_s77988" name="Equation" r:id="rId12" imgW="482391" imgH="393529" progId="Equation.3">
                  <p:embed/>
                </p:oleObj>
              </mc:Choice>
              <mc:Fallback>
                <p:oleObj name="Equation" r:id="rId12" imgW="482391" imgH="393529" progId="Equation.3">
                  <p:embed/>
                  <p:pic>
                    <p:nvPicPr>
                      <p:cNvPr id="0" name="Object 4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43801" y="838200"/>
                        <a:ext cx="1103313"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53" name="Object 46">
            <a:extLst>
              <a:ext uri="{FF2B5EF4-FFF2-40B4-BE49-F238E27FC236}">
                <a16:creationId xmlns:a16="http://schemas.microsoft.com/office/drawing/2014/main" id="{6BE798EE-4622-4D53-B1B7-E2C1817B4BDA}"/>
              </a:ext>
            </a:extLst>
          </p:cNvPr>
          <p:cNvGraphicFramePr>
            <a:graphicFrameLocks noChangeAspect="1"/>
          </p:cNvGraphicFramePr>
          <p:nvPr/>
        </p:nvGraphicFramePr>
        <p:xfrm>
          <a:off x="6248400" y="685800"/>
          <a:ext cx="1066800" cy="533400"/>
        </p:xfrm>
        <a:graphic>
          <a:graphicData uri="http://schemas.openxmlformats.org/presentationml/2006/ole">
            <mc:AlternateContent xmlns:mc="http://schemas.openxmlformats.org/markup-compatibility/2006">
              <mc:Choice xmlns:v="urn:schemas-microsoft-com:vml" Requires="v">
                <p:oleObj spid="_x0000_s77989" name="Equation" r:id="rId14" imgW="457200" imgH="228600" progId="Equation.3">
                  <p:embed/>
                </p:oleObj>
              </mc:Choice>
              <mc:Fallback>
                <p:oleObj name="Equation" r:id="rId14" imgW="457200" imgH="228600" progId="Equation.3">
                  <p:embed/>
                  <p:pic>
                    <p:nvPicPr>
                      <p:cNvPr id="0" name="Object 4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248400" y="685800"/>
                        <a:ext cx="1066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54" name="Line 47">
            <a:extLst>
              <a:ext uri="{FF2B5EF4-FFF2-40B4-BE49-F238E27FC236}">
                <a16:creationId xmlns:a16="http://schemas.microsoft.com/office/drawing/2014/main" id="{25DD9DDC-DED9-43CE-BB0B-E7EAA20DCE2A}"/>
              </a:ext>
            </a:extLst>
          </p:cNvPr>
          <p:cNvSpPr>
            <a:spLocks noChangeShapeType="1"/>
          </p:cNvSpPr>
          <p:nvPr/>
        </p:nvSpPr>
        <p:spPr bwMode="auto">
          <a:xfrm flipH="1">
            <a:off x="8077200" y="2667000"/>
            <a:ext cx="1066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855" name="Line 48">
            <a:extLst>
              <a:ext uri="{FF2B5EF4-FFF2-40B4-BE49-F238E27FC236}">
                <a16:creationId xmlns:a16="http://schemas.microsoft.com/office/drawing/2014/main" id="{B427A97F-2AD7-454D-A6FC-3C3CB7AE6FB9}"/>
              </a:ext>
            </a:extLst>
          </p:cNvPr>
          <p:cNvSpPr>
            <a:spLocks noChangeShapeType="1"/>
          </p:cNvSpPr>
          <p:nvPr/>
        </p:nvSpPr>
        <p:spPr bwMode="auto">
          <a:xfrm flipH="1">
            <a:off x="7543800" y="1905000"/>
            <a:ext cx="1066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856" name="Line 49">
            <a:extLst>
              <a:ext uri="{FF2B5EF4-FFF2-40B4-BE49-F238E27FC236}">
                <a16:creationId xmlns:a16="http://schemas.microsoft.com/office/drawing/2014/main" id="{1889AA36-85DD-4061-9C8C-818E55DA9F75}"/>
              </a:ext>
            </a:extLst>
          </p:cNvPr>
          <p:cNvSpPr>
            <a:spLocks noChangeShapeType="1"/>
          </p:cNvSpPr>
          <p:nvPr/>
        </p:nvSpPr>
        <p:spPr bwMode="auto">
          <a:xfrm flipH="1">
            <a:off x="7162800" y="1371600"/>
            <a:ext cx="381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857" name="Line 50">
            <a:extLst>
              <a:ext uri="{FF2B5EF4-FFF2-40B4-BE49-F238E27FC236}">
                <a16:creationId xmlns:a16="http://schemas.microsoft.com/office/drawing/2014/main" id="{7EE5EC3F-A4BE-4DBF-B4CE-DB01CF2726F7}"/>
              </a:ext>
            </a:extLst>
          </p:cNvPr>
          <p:cNvSpPr>
            <a:spLocks noChangeShapeType="1"/>
          </p:cNvSpPr>
          <p:nvPr/>
        </p:nvSpPr>
        <p:spPr bwMode="auto">
          <a:xfrm>
            <a:off x="6705600" y="1066800"/>
            <a:ext cx="76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6FAFA90C-BBFF-4376-AAA8-59BB38F44D45}"/>
              </a:ext>
            </a:extLst>
          </p:cNvPr>
          <p:cNvSpPr>
            <a:spLocks noGrp="1" noChangeArrowheads="1"/>
          </p:cNvSpPr>
          <p:nvPr>
            <p:ph type="title"/>
          </p:nvPr>
        </p:nvSpPr>
        <p:spPr/>
        <p:txBody>
          <a:bodyPr/>
          <a:lstStyle/>
          <a:p>
            <a:pPr eaLnBrk="1" hangingPunct="1"/>
            <a:r>
              <a:rPr lang="zh-CN" altLang="en-US" dirty="0">
                <a:latin typeface="宋体" panose="02010600030101010101" pitchFamily="2" charset="-122"/>
              </a:rPr>
              <a:t>惠更斯</a:t>
            </a:r>
            <a:r>
              <a:rPr lang="en-US" altLang="zh-CN" dirty="0"/>
              <a:t>—</a:t>
            </a:r>
            <a:r>
              <a:rPr lang="zh-CN" altLang="en-US" dirty="0">
                <a:latin typeface="宋体" panose="02010600030101010101" pitchFamily="2" charset="-122"/>
              </a:rPr>
              <a:t>菲涅耳原理</a:t>
            </a:r>
            <a:r>
              <a:rPr lang="zh-CN" altLang="en-US" dirty="0"/>
              <a:t> </a:t>
            </a:r>
          </a:p>
        </p:txBody>
      </p:sp>
      <p:sp>
        <p:nvSpPr>
          <p:cNvPr id="71683" name="Rectangle 3">
            <a:extLst>
              <a:ext uri="{FF2B5EF4-FFF2-40B4-BE49-F238E27FC236}">
                <a16:creationId xmlns:a16="http://schemas.microsoft.com/office/drawing/2014/main" id="{8B25D3C5-D4B2-491F-8ECB-48825ADC0867}"/>
              </a:ext>
            </a:extLst>
          </p:cNvPr>
          <p:cNvSpPr>
            <a:spLocks noGrp="1" noChangeArrowheads="1"/>
          </p:cNvSpPr>
          <p:nvPr>
            <p:ph idx="1"/>
          </p:nvPr>
        </p:nvSpPr>
        <p:spPr/>
        <p:txBody>
          <a:bodyPr/>
          <a:lstStyle/>
          <a:p>
            <a:pPr eaLnBrk="1" hangingPunct="1">
              <a:lnSpc>
                <a:spcPct val="90000"/>
              </a:lnSpc>
            </a:pPr>
            <a:r>
              <a:rPr lang="zh-CN" altLang="en-US">
                <a:latin typeface="宋体" panose="02010600030101010101" pitchFamily="2" charset="-122"/>
              </a:rPr>
              <a:t>一．光的衍射现象</a:t>
            </a:r>
            <a:r>
              <a:rPr lang="zh-CN" altLang="en-US"/>
              <a:t> </a:t>
            </a:r>
          </a:p>
          <a:p>
            <a:pPr eaLnBrk="1" hangingPunct="1">
              <a:lnSpc>
                <a:spcPct val="90000"/>
              </a:lnSpc>
            </a:pPr>
            <a:r>
              <a:rPr lang="zh-CN" altLang="en-US">
                <a:latin typeface="宋体" panose="02010600030101010101" pitchFamily="2" charset="-122"/>
              </a:rPr>
              <a:t>波绕过障碍物继续传播，也称</a:t>
            </a:r>
            <a:r>
              <a:rPr lang="zh-CN" altLang="en-US" b="1">
                <a:latin typeface="华文隶书" pitchFamily="2" charset="-122"/>
                <a:ea typeface="华文隶书" pitchFamily="2" charset="-122"/>
              </a:rPr>
              <a:t>绕射</a:t>
            </a:r>
            <a:r>
              <a:rPr lang="zh-CN" altLang="en-US"/>
              <a:t> 。</a:t>
            </a:r>
          </a:p>
          <a:p>
            <a:pPr eaLnBrk="1" hangingPunct="1">
              <a:lnSpc>
                <a:spcPct val="90000"/>
              </a:lnSpc>
            </a:pPr>
            <a:r>
              <a:rPr lang="zh-CN" altLang="en-US">
                <a:latin typeface="宋体" panose="02010600030101010101" pitchFamily="2" charset="-122"/>
              </a:rPr>
              <a:t>二．次波</a:t>
            </a:r>
            <a:r>
              <a:rPr lang="zh-CN" altLang="en-US"/>
              <a:t> </a:t>
            </a:r>
          </a:p>
          <a:p>
            <a:pPr eaLnBrk="1" hangingPunct="1">
              <a:lnSpc>
                <a:spcPct val="90000"/>
              </a:lnSpc>
            </a:pPr>
            <a:r>
              <a:rPr lang="zh-CN" altLang="en-US">
                <a:latin typeface="宋体" panose="02010600030101010101" pitchFamily="2" charset="-122"/>
              </a:rPr>
              <a:t>光波是振动的传播，波在空间各处都引起振动。</a:t>
            </a:r>
          </a:p>
          <a:p>
            <a:pPr eaLnBrk="1" hangingPunct="1">
              <a:lnSpc>
                <a:spcPct val="90000"/>
              </a:lnSpc>
            </a:pPr>
            <a:r>
              <a:rPr lang="zh-CN" altLang="en-US">
                <a:latin typeface="宋体" panose="02010600030101010101" pitchFamily="2" charset="-122"/>
              </a:rPr>
              <a:t>波场中任一点，即波前上的任一点，都可视为新的振动中心。</a:t>
            </a:r>
          </a:p>
          <a:p>
            <a:pPr eaLnBrk="1" hangingPunct="1">
              <a:lnSpc>
                <a:spcPct val="90000"/>
              </a:lnSpc>
            </a:pPr>
            <a:r>
              <a:rPr lang="zh-CN" altLang="en-US">
                <a:latin typeface="宋体" panose="02010600030101010101" pitchFamily="2" charset="-122"/>
              </a:rPr>
              <a:t>这些振动中心发出的光波，称为</a:t>
            </a:r>
            <a:r>
              <a:rPr lang="zh-CN" altLang="en-US" b="1">
                <a:latin typeface="楷体_GB2312" pitchFamily="1" charset="-122"/>
                <a:ea typeface="楷体_GB2312" pitchFamily="1" charset="-122"/>
              </a:rPr>
              <a:t>次波</a:t>
            </a:r>
            <a:r>
              <a:rPr lang="zh-CN" altLang="en-US">
                <a:latin typeface="宋体" panose="02010600030101010101" pitchFamily="2" charset="-122"/>
              </a:rPr>
              <a:t>。</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 calcmode="lin" valueType="num">
                                      <p:cBhvr additive="base">
                                        <p:cTn id="7" dur="500" fill="hold"/>
                                        <p:tgtEl>
                                          <p:spTgt spid="716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6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683">
                                            <p:txEl>
                                              <p:pRg st="1" end="1"/>
                                            </p:txEl>
                                          </p:spTgt>
                                        </p:tgtEl>
                                        <p:attrNameLst>
                                          <p:attrName>style.visibility</p:attrName>
                                        </p:attrNameLst>
                                      </p:cBhvr>
                                      <p:to>
                                        <p:strVal val="visible"/>
                                      </p:to>
                                    </p:set>
                                    <p:anim calcmode="lin" valueType="num">
                                      <p:cBhvr additive="base">
                                        <p:cTn id="13" dur="500" fill="hold"/>
                                        <p:tgtEl>
                                          <p:spTgt spid="716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6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1683">
                                            <p:txEl>
                                              <p:pRg st="2" end="2"/>
                                            </p:txEl>
                                          </p:spTgt>
                                        </p:tgtEl>
                                        <p:attrNameLst>
                                          <p:attrName>style.visibility</p:attrName>
                                        </p:attrNameLst>
                                      </p:cBhvr>
                                      <p:to>
                                        <p:strVal val="visible"/>
                                      </p:to>
                                    </p:set>
                                    <p:anim calcmode="lin" valueType="num">
                                      <p:cBhvr additive="base">
                                        <p:cTn id="19" dur="500" fill="hold"/>
                                        <p:tgtEl>
                                          <p:spTgt spid="716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16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1683">
                                            <p:txEl>
                                              <p:pRg st="3" end="3"/>
                                            </p:txEl>
                                          </p:spTgt>
                                        </p:tgtEl>
                                        <p:attrNameLst>
                                          <p:attrName>style.visibility</p:attrName>
                                        </p:attrNameLst>
                                      </p:cBhvr>
                                      <p:to>
                                        <p:strVal val="visible"/>
                                      </p:to>
                                    </p:set>
                                    <p:anim calcmode="lin" valueType="num">
                                      <p:cBhvr additive="base">
                                        <p:cTn id="25" dur="500" fill="hold"/>
                                        <p:tgtEl>
                                          <p:spTgt spid="7168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16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1683">
                                            <p:txEl>
                                              <p:pRg st="4" end="4"/>
                                            </p:txEl>
                                          </p:spTgt>
                                        </p:tgtEl>
                                        <p:attrNameLst>
                                          <p:attrName>style.visibility</p:attrName>
                                        </p:attrNameLst>
                                      </p:cBhvr>
                                      <p:to>
                                        <p:strVal val="visible"/>
                                      </p:to>
                                    </p:set>
                                    <p:anim calcmode="lin" valueType="num">
                                      <p:cBhvr additive="base">
                                        <p:cTn id="31" dur="500" fill="hold"/>
                                        <p:tgtEl>
                                          <p:spTgt spid="7168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168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1683">
                                            <p:txEl>
                                              <p:pRg st="5" end="5"/>
                                            </p:txEl>
                                          </p:spTgt>
                                        </p:tgtEl>
                                        <p:attrNameLst>
                                          <p:attrName>style.visibility</p:attrName>
                                        </p:attrNameLst>
                                      </p:cBhvr>
                                      <p:to>
                                        <p:strVal val="visible"/>
                                      </p:to>
                                    </p:set>
                                    <p:anim calcmode="lin" valueType="num">
                                      <p:cBhvr additive="base">
                                        <p:cTn id="37" dur="500" fill="hold"/>
                                        <p:tgtEl>
                                          <p:spTgt spid="7168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168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7E2E6499-783C-4D25-BB75-B75037C2AC1D}"/>
              </a:ext>
            </a:extLst>
          </p:cNvPr>
          <p:cNvSpPr>
            <a:spLocks noGrp="1" noChangeArrowheads="1"/>
          </p:cNvSpPr>
          <p:nvPr>
            <p:ph type="title"/>
          </p:nvPr>
        </p:nvSpPr>
        <p:spPr/>
        <p:txBody>
          <a:bodyPr/>
          <a:lstStyle/>
          <a:p>
            <a:pPr eaLnBrk="1" hangingPunct="1"/>
            <a:r>
              <a:rPr lang="zh-CN" altLang="en-US"/>
              <a:t>半波带的次波</a:t>
            </a:r>
          </a:p>
        </p:txBody>
      </p:sp>
      <p:sp>
        <p:nvSpPr>
          <p:cNvPr id="84995" name="Rectangle 3">
            <a:extLst>
              <a:ext uri="{FF2B5EF4-FFF2-40B4-BE49-F238E27FC236}">
                <a16:creationId xmlns:a16="http://schemas.microsoft.com/office/drawing/2014/main" id="{3F7BCFE7-1A11-48E6-BAC6-7E9FEE3D6F71}"/>
              </a:ext>
            </a:extLst>
          </p:cNvPr>
          <p:cNvSpPr>
            <a:spLocks noGrp="1" noChangeArrowheads="1"/>
          </p:cNvSpPr>
          <p:nvPr>
            <p:ph idx="1"/>
          </p:nvPr>
        </p:nvSpPr>
        <p:spPr>
          <a:xfrm>
            <a:off x="5181600" y="1676400"/>
            <a:ext cx="4800600" cy="4800600"/>
          </a:xfrm>
        </p:spPr>
        <p:txBody>
          <a:bodyPr/>
          <a:lstStyle/>
          <a:p>
            <a:pPr algn="just" eaLnBrk="1" hangingPunct="1"/>
            <a:r>
              <a:rPr lang="zh-CN" altLang="en-US">
                <a:latin typeface="Times New Roman" panose="02020603050405020304" pitchFamily="18" charset="0"/>
              </a:rPr>
              <a:t>在球面上，各次波波源初位相相等。相邻半波带发出的次波，到达</a:t>
            </a:r>
            <a:r>
              <a:rPr lang="en-US" altLang="zh-CN">
                <a:latin typeface="Times New Roman" panose="02020603050405020304" pitchFamily="18" charset="0"/>
              </a:rPr>
              <a:t>P</a:t>
            </a:r>
            <a:r>
              <a:rPr lang="zh-CN" altLang="en-US">
                <a:latin typeface="Times New Roman" panose="02020603050405020304" pitchFamily="18" charset="0"/>
              </a:rPr>
              <a:t>点时，光程差为</a:t>
            </a:r>
            <a:r>
              <a:rPr lang="en-US" altLang="zh-CN">
                <a:latin typeface="Times New Roman" panose="02020603050405020304" pitchFamily="18" charset="0"/>
              </a:rPr>
              <a:t>λ/2</a:t>
            </a:r>
            <a:r>
              <a:rPr lang="zh-CN" altLang="en-US">
                <a:latin typeface="Times New Roman" panose="02020603050405020304" pitchFamily="18" charset="0"/>
              </a:rPr>
              <a:t>，相位差为</a:t>
            </a:r>
            <a:r>
              <a:rPr lang="en-US" altLang="zh-CN">
                <a:latin typeface="Times New Roman" panose="02020603050405020304" pitchFamily="18" charset="0"/>
              </a:rPr>
              <a:t>π</a:t>
            </a:r>
            <a:r>
              <a:rPr lang="zh-CN" altLang="en-US">
                <a:latin typeface="Times New Roman" panose="02020603050405020304" pitchFamily="18" charset="0"/>
              </a:rPr>
              <a:t>，相位相反，振动方向相反，相互抵消。</a:t>
            </a:r>
            <a:endParaRPr lang="zh-CN" altLang="en-US"/>
          </a:p>
          <a:p>
            <a:pPr algn="just" eaLnBrk="1" hangingPunct="1"/>
            <a:r>
              <a:rPr lang="zh-CN" altLang="en-US">
                <a:latin typeface="Times New Roman" panose="02020603050405020304" pitchFamily="18" charset="0"/>
              </a:rPr>
              <a:t>计算各个半波带的面积</a:t>
            </a:r>
            <a:r>
              <a:rPr lang="en-US" altLang="zh-CN">
                <a:latin typeface="Times New Roman" panose="02020603050405020304" pitchFamily="18" charset="0"/>
              </a:rPr>
              <a:t>S</a:t>
            </a:r>
            <a:r>
              <a:rPr lang="en-US" altLang="zh-CN" baseline="-30000">
                <a:latin typeface="Times New Roman" panose="02020603050405020304" pitchFamily="18" charset="0"/>
              </a:rPr>
              <a:t>k</a:t>
            </a:r>
            <a:r>
              <a:rPr lang="zh-CN" altLang="en-US">
                <a:latin typeface="Times New Roman" panose="02020603050405020304" pitchFamily="18" charset="0"/>
              </a:rPr>
              <a:t>。</a:t>
            </a:r>
          </a:p>
        </p:txBody>
      </p:sp>
      <p:pic>
        <p:nvPicPr>
          <p:cNvPr id="79876" name="Picture 4" descr="Fresnel半波带">
            <a:extLst>
              <a:ext uri="{FF2B5EF4-FFF2-40B4-BE49-F238E27FC236}">
                <a16:creationId xmlns:a16="http://schemas.microsoft.com/office/drawing/2014/main" id="{33B8DE14-945C-4794-B381-D98F06A4D3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362201"/>
            <a:ext cx="3657600" cy="28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 calcmode="lin" valueType="num">
                                      <p:cBhvr additive="base">
                                        <p:cTn id="7" dur="500" fill="hold"/>
                                        <p:tgtEl>
                                          <p:spTgt spid="849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49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4995">
                                            <p:txEl>
                                              <p:pRg st="1" end="1"/>
                                            </p:txEl>
                                          </p:spTgt>
                                        </p:tgtEl>
                                        <p:attrNameLst>
                                          <p:attrName>style.visibility</p:attrName>
                                        </p:attrNameLst>
                                      </p:cBhvr>
                                      <p:to>
                                        <p:strVal val="visible"/>
                                      </p:to>
                                    </p:set>
                                    <p:anim calcmode="lin" valueType="num">
                                      <p:cBhvr additive="base">
                                        <p:cTn id="13" dur="500" fill="hold"/>
                                        <p:tgtEl>
                                          <p:spTgt spid="849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499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26" name="Object 10">
            <a:extLst>
              <a:ext uri="{FF2B5EF4-FFF2-40B4-BE49-F238E27FC236}">
                <a16:creationId xmlns:a16="http://schemas.microsoft.com/office/drawing/2014/main" id="{E12677E8-1590-47AA-8FE9-879AD8432FD6}"/>
              </a:ext>
            </a:extLst>
          </p:cNvPr>
          <p:cNvGraphicFramePr>
            <a:graphicFrameLocks noChangeAspect="1"/>
          </p:cNvGraphicFramePr>
          <p:nvPr/>
        </p:nvGraphicFramePr>
        <p:xfrm>
          <a:off x="2536825" y="4724401"/>
          <a:ext cx="1627188" cy="555625"/>
        </p:xfrm>
        <a:graphic>
          <a:graphicData uri="http://schemas.openxmlformats.org/presentationml/2006/ole">
            <mc:AlternateContent xmlns:mc="http://schemas.openxmlformats.org/markup-compatibility/2006">
              <mc:Choice xmlns:v="urn:schemas-microsoft-com:vml" Requires="v">
                <p:oleObj spid="_x0000_s82467" name="Equation" r:id="rId4" imgW="672808" imgH="228501" progId="Equation.DSMT4">
                  <p:embed/>
                </p:oleObj>
              </mc:Choice>
              <mc:Fallback>
                <p:oleObj name="Equation" r:id="rId4" imgW="672808" imgH="228501"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6825" y="4724401"/>
                        <a:ext cx="1627188"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028" name="Object 12">
            <a:extLst>
              <a:ext uri="{FF2B5EF4-FFF2-40B4-BE49-F238E27FC236}">
                <a16:creationId xmlns:a16="http://schemas.microsoft.com/office/drawing/2014/main" id="{8C481C89-C5E1-48BB-9B2E-D41E254A1D72}"/>
              </a:ext>
            </a:extLst>
          </p:cNvPr>
          <p:cNvGraphicFramePr>
            <a:graphicFrameLocks noChangeAspect="1"/>
          </p:cNvGraphicFramePr>
          <p:nvPr/>
        </p:nvGraphicFramePr>
        <p:xfrm>
          <a:off x="4478339" y="4724400"/>
          <a:ext cx="1381125" cy="603250"/>
        </p:xfrm>
        <a:graphic>
          <a:graphicData uri="http://schemas.openxmlformats.org/presentationml/2006/ole">
            <mc:AlternateContent xmlns:mc="http://schemas.openxmlformats.org/markup-compatibility/2006">
              <mc:Choice xmlns:v="urn:schemas-microsoft-com:vml" Requires="v">
                <p:oleObj spid="_x0000_s82468" name="Equation" r:id="rId6" imgW="520700" imgH="228600" progId="Equation.DSMT4">
                  <p:embed/>
                </p:oleObj>
              </mc:Choice>
              <mc:Fallback>
                <p:oleObj name="Equation" r:id="rId6" imgW="520700" imgH="228600"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78339" y="4724400"/>
                        <a:ext cx="13811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24" name="Line 18">
            <a:extLst>
              <a:ext uri="{FF2B5EF4-FFF2-40B4-BE49-F238E27FC236}">
                <a16:creationId xmlns:a16="http://schemas.microsoft.com/office/drawing/2014/main" id="{5F9CCF58-660F-4183-8C38-E6E9FF9D7524}"/>
              </a:ext>
            </a:extLst>
          </p:cNvPr>
          <p:cNvSpPr>
            <a:spLocks noChangeShapeType="1"/>
          </p:cNvSpPr>
          <p:nvPr/>
        </p:nvSpPr>
        <p:spPr bwMode="auto">
          <a:xfrm>
            <a:off x="2057400" y="2514600"/>
            <a:ext cx="533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6035" name="Line 19">
            <a:extLst>
              <a:ext uri="{FF2B5EF4-FFF2-40B4-BE49-F238E27FC236}">
                <a16:creationId xmlns:a16="http://schemas.microsoft.com/office/drawing/2014/main" id="{B718E972-2AD1-4F8C-BCF2-1DC25B8CB5C2}"/>
              </a:ext>
            </a:extLst>
          </p:cNvPr>
          <p:cNvSpPr>
            <a:spLocks noChangeShapeType="1"/>
          </p:cNvSpPr>
          <p:nvPr/>
        </p:nvSpPr>
        <p:spPr bwMode="auto">
          <a:xfrm flipV="1">
            <a:off x="2057400" y="990600"/>
            <a:ext cx="1905000" cy="15240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26" name="Line 20">
            <a:extLst>
              <a:ext uri="{FF2B5EF4-FFF2-40B4-BE49-F238E27FC236}">
                <a16:creationId xmlns:a16="http://schemas.microsoft.com/office/drawing/2014/main" id="{C8E92003-019D-473E-89CE-6FC28B44C13C}"/>
              </a:ext>
            </a:extLst>
          </p:cNvPr>
          <p:cNvSpPr>
            <a:spLocks noChangeShapeType="1"/>
          </p:cNvSpPr>
          <p:nvPr/>
        </p:nvSpPr>
        <p:spPr bwMode="auto">
          <a:xfrm flipV="1">
            <a:off x="2057400" y="1219200"/>
            <a:ext cx="2057400" cy="1295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27" name="Line 21">
            <a:extLst>
              <a:ext uri="{FF2B5EF4-FFF2-40B4-BE49-F238E27FC236}">
                <a16:creationId xmlns:a16="http://schemas.microsoft.com/office/drawing/2014/main" id="{E842BF87-5ED0-4207-B88C-880C33D2A384}"/>
              </a:ext>
            </a:extLst>
          </p:cNvPr>
          <p:cNvSpPr>
            <a:spLocks noChangeShapeType="1"/>
          </p:cNvSpPr>
          <p:nvPr/>
        </p:nvSpPr>
        <p:spPr bwMode="auto">
          <a:xfrm>
            <a:off x="4114800" y="1219200"/>
            <a:ext cx="2971800" cy="1295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6038" name="Line 22">
            <a:extLst>
              <a:ext uri="{FF2B5EF4-FFF2-40B4-BE49-F238E27FC236}">
                <a16:creationId xmlns:a16="http://schemas.microsoft.com/office/drawing/2014/main" id="{2831DB7D-605A-4484-B621-74CF0A288C6A}"/>
              </a:ext>
            </a:extLst>
          </p:cNvPr>
          <p:cNvSpPr>
            <a:spLocks noChangeShapeType="1"/>
          </p:cNvSpPr>
          <p:nvPr/>
        </p:nvSpPr>
        <p:spPr bwMode="auto">
          <a:xfrm>
            <a:off x="3962400" y="990600"/>
            <a:ext cx="3124200" cy="152400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29" name="Line 23">
            <a:extLst>
              <a:ext uri="{FF2B5EF4-FFF2-40B4-BE49-F238E27FC236}">
                <a16:creationId xmlns:a16="http://schemas.microsoft.com/office/drawing/2014/main" id="{07B483E1-F5B6-462D-8151-C063FA74F030}"/>
              </a:ext>
            </a:extLst>
          </p:cNvPr>
          <p:cNvSpPr>
            <a:spLocks noChangeShapeType="1"/>
          </p:cNvSpPr>
          <p:nvPr/>
        </p:nvSpPr>
        <p:spPr bwMode="auto">
          <a:xfrm>
            <a:off x="4114800" y="1219200"/>
            <a:ext cx="0" cy="2514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30" name="Line 24">
            <a:extLst>
              <a:ext uri="{FF2B5EF4-FFF2-40B4-BE49-F238E27FC236}">
                <a16:creationId xmlns:a16="http://schemas.microsoft.com/office/drawing/2014/main" id="{2DD1D598-5DAA-4E48-BD03-5EC1807CE0F1}"/>
              </a:ext>
            </a:extLst>
          </p:cNvPr>
          <p:cNvSpPr>
            <a:spLocks noChangeShapeType="1"/>
          </p:cNvSpPr>
          <p:nvPr/>
        </p:nvSpPr>
        <p:spPr bwMode="auto">
          <a:xfrm flipV="1">
            <a:off x="3962400" y="457200"/>
            <a:ext cx="762000" cy="533400"/>
          </a:xfrm>
          <a:prstGeom prst="line">
            <a:avLst/>
          </a:prstGeom>
          <a:noFill/>
          <a:ln w="2857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31" name="Arc 26">
            <a:extLst>
              <a:ext uri="{FF2B5EF4-FFF2-40B4-BE49-F238E27FC236}">
                <a16:creationId xmlns:a16="http://schemas.microsoft.com/office/drawing/2014/main" id="{59FB0B2C-E305-4325-BC2C-39C5CD306BAB}"/>
              </a:ext>
            </a:extLst>
          </p:cNvPr>
          <p:cNvSpPr>
            <a:spLocks/>
          </p:cNvSpPr>
          <p:nvPr/>
        </p:nvSpPr>
        <p:spPr bwMode="auto">
          <a:xfrm>
            <a:off x="1585914" y="549275"/>
            <a:ext cx="2795587" cy="3805238"/>
          </a:xfrm>
          <a:custGeom>
            <a:avLst/>
            <a:gdLst>
              <a:gd name="T0" fmla="*/ 2006610 w 21600"/>
              <a:gd name="T1" fmla="*/ 0 h 29405"/>
              <a:gd name="T2" fmla="*/ 2087630 w 21600"/>
              <a:gd name="T3" fmla="*/ 3805238 h 29405"/>
              <a:gd name="T4" fmla="*/ 0 w 21600"/>
              <a:gd name="T5" fmla="*/ 1946165 h 29405"/>
              <a:gd name="T6" fmla="*/ 0 60000 65536"/>
              <a:gd name="T7" fmla="*/ 0 60000 65536"/>
              <a:gd name="T8" fmla="*/ 0 60000 65536"/>
            </a:gdLst>
            <a:ahLst/>
            <a:cxnLst>
              <a:cxn ang="T6">
                <a:pos x="T0" y="T1"/>
              </a:cxn>
              <a:cxn ang="T7">
                <a:pos x="T2" y="T3"/>
              </a:cxn>
              <a:cxn ang="T8">
                <a:pos x="T4" y="T5"/>
              </a:cxn>
            </a:cxnLst>
            <a:rect l="0" t="0" r="r" b="b"/>
            <a:pathLst>
              <a:path w="21600" h="29405" fill="none" extrusionOk="0">
                <a:moveTo>
                  <a:pt x="15504" y="-1"/>
                </a:moveTo>
                <a:cubicBezTo>
                  <a:pt x="19413" y="4030"/>
                  <a:pt x="21600" y="9424"/>
                  <a:pt x="21600" y="15039"/>
                </a:cubicBezTo>
                <a:cubicBezTo>
                  <a:pt x="21600" y="20336"/>
                  <a:pt x="19653" y="25449"/>
                  <a:pt x="16130" y="29405"/>
                </a:cubicBezTo>
              </a:path>
              <a:path w="21600" h="29405" stroke="0" extrusionOk="0">
                <a:moveTo>
                  <a:pt x="15504" y="-1"/>
                </a:moveTo>
                <a:cubicBezTo>
                  <a:pt x="19413" y="4030"/>
                  <a:pt x="21600" y="9424"/>
                  <a:pt x="21600" y="15039"/>
                </a:cubicBezTo>
                <a:cubicBezTo>
                  <a:pt x="21600" y="20336"/>
                  <a:pt x="19653" y="25449"/>
                  <a:pt x="16130" y="29405"/>
                </a:cubicBezTo>
                <a:lnTo>
                  <a:pt x="0" y="15039"/>
                </a:lnTo>
                <a:lnTo>
                  <a:pt x="15504" y="-1"/>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1932" name="Object 27">
            <a:extLst>
              <a:ext uri="{FF2B5EF4-FFF2-40B4-BE49-F238E27FC236}">
                <a16:creationId xmlns:a16="http://schemas.microsoft.com/office/drawing/2014/main" id="{54FE136C-EFD1-4087-B78D-EF12023B6660}"/>
              </a:ext>
            </a:extLst>
          </p:cNvPr>
          <p:cNvGraphicFramePr>
            <a:graphicFrameLocks noChangeAspect="1"/>
          </p:cNvGraphicFramePr>
          <p:nvPr/>
        </p:nvGraphicFramePr>
        <p:xfrm>
          <a:off x="3287714" y="1700213"/>
          <a:ext cx="287337" cy="311150"/>
        </p:xfrm>
        <a:graphic>
          <a:graphicData uri="http://schemas.openxmlformats.org/presentationml/2006/ole">
            <mc:AlternateContent xmlns:mc="http://schemas.openxmlformats.org/markup-compatibility/2006">
              <mc:Choice xmlns:v="urn:schemas-microsoft-com:vml" Requires="v">
                <p:oleObj spid="_x0000_s82469" name="Equation" r:id="rId8" imgW="152268" imgH="164957" progId="Equation.3">
                  <p:embed/>
                </p:oleObj>
              </mc:Choice>
              <mc:Fallback>
                <p:oleObj name="Equation" r:id="rId8" imgW="152268" imgH="164957" progId="Equation.3">
                  <p:embed/>
                  <p:pic>
                    <p:nvPicPr>
                      <p:cNvPr id="0" name="Object 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87714" y="1700213"/>
                        <a:ext cx="287337"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44" name="Object 28">
            <a:extLst>
              <a:ext uri="{FF2B5EF4-FFF2-40B4-BE49-F238E27FC236}">
                <a16:creationId xmlns:a16="http://schemas.microsoft.com/office/drawing/2014/main" id="{39FB60BE-2431-487E-BB67-E448DAC82722}"/>
              </a:ext>
            </a:extLst>
          </p:cNvPr>
          <p:cNvGraphicFramePr>
            <a:graphicFrameLocks noChangeAspect="1"/>
          </p:cNvGraphicFramePr>
          <p:nvPr/>
        </p:nvGraphicFramePr>
        <p:xfrm>
          <a:off x="3225800" y="990600"/>
          <a:ext cx="431800" cy="382588"/>
        </p:xfrm>
        <a:graphic>
          <a:graphicData uri="http://schemas.openxmlformats.org/presentationml/2006/ole">
            <mc:AlternateContent xmlns:mc="http://schemas.openxmlformats.org/markup-compatibility/2006">
              <mc:Choice xmlns:v="urn:schemas-microsoft-com:vml" Requires="v">
                <p:oleObj spid="_x0000_s82470" name="Equation" r:id="rId10" imgW="228501" imgH="203112" progId="Equation.3">
                  <p:embed/>
                </p:oleObj>
              </mc:Choice>
              <mc:Fallback>
                <p:oleObj name="Equation" r:id="rId10" imgW="228501" imgH="203112" progId="Equation.3">
                  <p:embed/>
                  <p:pic>
                    <p:nvPicPr>
                      <p:cNvPr id="0" name="Object 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25800" y="990600"/>
                        <a:ext cx="431800" cy="38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34" name="Object 29">
            <a:extLst>
              <a:ext uri="{FF2B5EF4-FFF2-40B4-BE49-F238E27FC236}">
                <a16:creationId xmlns:a16="http://schemas.microsoft.com/office/drawing/2014/main" id="{8EEF4A1E-8B17-4D47-8E67-AADC0B9F0B7B}"/>
              </a:ext>
            </a:extLst>
          </p:cNvPr>
          <p:cNvGraphicFramePr>
            <a:graphicFrameLocks noChangeAspect="1"/>
          </p:cNvGraphicFramePr>
          <p:nvPr/>
        </p:nvGraphicFramePr>
        <p:xfrm>
          <a:off x="2632076" y="2209800"/>
          <a:ext cx="263525" cy="311150"/>
        </p:xfrm>
        <a:graphic>
          <a:graphicData uri="http://schemas.openxmlformats.org/presentationml/2006/ole">
            <mc:AlternateContent xmlns:mc="http://schemas.openxmlformats.org/markup-compatibility/2006">
              <mc:Choice xmlns:v="urn:schemas-microsoft-com:vml" Requires="v">
                <p:oleObj spid="_x0000_s82471" name="Equation" r:id="rId12" imgW="139579" imgH="164957" progId="Equation.3">
                  <p:embed/>
                </p:oleObj>
              </mc:Choice>
              <mc:Fallback>
                <p:oleObj name="Equation" r:id="rId12" imgW="139579" imgH="164957" progId="Equation.3">
                  <p:embed/>
                  <p:pic>
                    <p:nvPicPr>
                      <p:cNvPr id="0" name="Object 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32076" y="2209800"/>
                        <a:ext cx="263525"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35" name="Object 30">
            <a:extLst>
              <a:ext uri="{FF2B5EF4-FFF2-40B4-BE49-F238E27FC236}">
                <a16:creationId xmlns:a16="http://schemas.microsoft.com/office/drawing/2014/main" id="{7B7AC5D8-6467-4661-8293-AB93A96186AF}"/>
              </a:ext>
            </a:extLst>
          </p:cNvPr>
          <p:cNvGraphicFramePr>
            <a:graphicFrameLocks noChangeAspect="1"/>
          </p:cNvGraphicFramePr>
          <p:nvPr/>
        </p:nvGraphicFramePr>
        <p:xfrm>
          <a:off x="2895600" y="2508250"/>
          <a:ext cx="287338" cy="311150"/>
        </p:xfrm>
        <a:graphic>
          <a:graphicData uri="http://schemas.openxmlformats.org/presentationml/2006/ole">
            <mc:AlternateContent xmlns:mc="http://schemas.openxmlformats.org/markup-compatibility/2006">
              <mc:Choice xmlns:v="urn:schemas-microsoft-com:vml" Requires="v">
                <p:oleObj spid="_x0000_s82472" name="Equation" r:id="rId14" imgW="152268" imgH="164957" progId="Equation.3">
                  <p:embed/>
                </p:oleObj>
              </mc:Choice>
              <mc:Fallback>
                <p:oleObj name="Equation" r:id="rId14" imgW="152268" imgH="164957" progId="Equation.3">
                  <p:embed/>
                  <p:pic>
                    <p:nvPicPr>
                      <p:cNvPr id="0" name="Object 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95600" y="2508250"/>
                        <a:ext cx="287338"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36" name="Object 31">
            <a:extLst>
              <a:ext uri="{FF2B5EF4-FFF2-40B4-BE49-F238E27FC236}">
                <a16:creationId xmlns:a16="http://schemas.microsoft.com/office/drawing/2014/main" id="{D22C188D-084F-4B74-BC0B-C7D14E6F186A}"/>
              </a:ext>
            </a:extLst>
          </p:cNvPr>
          <p:cNvGraphicFramePr>
            <a:graphicFrameLocks noChangeAspect="1"/>
          </p:cNvGraphicFramePr>
          <p:nvPr/>
        </p:nvGraphicFramePr>
        <p:xfrm>
          <a:off x="4151314" y="1268413"/>
          <a:ext cx="382587" cy="311150"/>
        </p:xfrm>
        <a:graphic>
          <a:graphicData uri="http://schemas.openxmlformats.org/presentationml/2006/ole">
            <mc:AlternateContent xmlns:mc="http://schemas.openxmlformats.org/markup-compatibility/2006">
              <mc:Choice xmlns:v="urn:schemas-microsoft-com:vml" Requires="v">
                <p:oleObj spid="_x0000_s82473" name="Equation" r:id="rId15" imgW="203024" imgH="164957" progId="Equation.3">
                  <p:embed/>
                </p:oleObj>
              </mc:Choice>
              <mc:Fallback>
                <p:oleObj name="Equation" r:id="rId15" imgW="203024" imgH="164957" progId="Equation.3">
                  <p:embed/>
                  <p:pic>
                    <p:nvPicPr>
                      <p:cNvPr id="0" name="Object 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51314" y="1268413"/>
                        <a:ext cx="382587"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48" name="Object 32">
            <a:extLst>
              <a:ext uri="{FF2B5EF4-FFF2-40B4-BE49-F238E27FC236}">
                <a16:creationId xmlns:a16="http://schemas.microsoft.com/office/drawing/2014/main" id="{F0F120A4-FA69-45AE-8B24-B84D0E1688A9}"/>
              </a:ext>
            </a:extLst>
          </p:cNvPr>
          <p:cNvGraphicFramePr>
            <a:graphicFrameLocks noChangeAspect="1"/>
          </p:cNvGraphicFramePr>
          <p:nvPr/>
        </p:nvGraphicFramePr>
        <p:xfrm>
          <a:off x="4267201" y="838201"/>
          <a:ext cx="1147763" cy="334963"/>
        </p:xfrm>
        <a:graphic>
          <a:graphicData uri="http://schemas.openxmlformats.org/presentationml/2006/ole">
            <mc:AlternateContent xmlns:mc="http://schemas.openxmlformats.org/markup-compatibility/2006">
              <mc:Choice xmlns:v="urn:schemas-microsoft-com:vml" Requires="v">
                <p:oleObj spid="_x0000_s82474" name="Equation" r:id="rId17" imgW="609336" imgH="177723" progId="Equation.DSMT4">
                  <p:embed/>
                </p:oleObj>
              </mc:Choice>
              <mc:Fallback>
                <p:oleObj name="Equation" r:id="rId17" imgW="609336" imgH="177723" progId="Equation.DSMT4">
                  <p:embed/>
                  <p:pic>
                    <p:nvPicPr>
                      <p:cNvPr id="0" name="Object 3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67201" y="838201"/>
                        <a:ext cx="1147763" cy="33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38" name="Object 33">
            <a:extLst>
              <a:ext uri="{FF2B5EF4-FFF2-40B4-BE49-F238E27FC236}">
                <a16:creationId xmlns:a16="http://schemas.microsoft.com/office/drawing/2014/main" id="{9195370D-7A64-4902-98CD-4928B5980AFB}"/>
              </a:ext>
            </a:extLst>
          </p:cNvPr>
          <p:cNvGraphicFramePr>
            <a:graphicFrameLocks noChangeAspect="1"/>
          </p:cNvGraphicFramePr>
          <p:nvPr/>
        </p:nvGraphicFramePr>
        <p:xfrm>
          <a:off x="5064125" y="1628776"/>
          <a:ext cx="311150" cy="430213"/>
        </p:xfrm>
        <a:graphic>
          <a:graphicData uri="http://schemas.openxmlformats.org/presentationml/2006/ole">
            <mc:AlternateContent xmlns:mc="http://schemas.openxmlformats.org/markup-compatibility/2006">
              <mc:Choice xmlns:v="urn:schemas-microsoft-com:vml" Requires="v">
                <p:oleObj spid="_x0000_s82475" name="Equation" r:id="rId19" imgW="165028" imgH="228501" progId="Equation.DSMT4">
                  <p:embed/>
                </p:oleObj>
              </mc:Choice>
              <mc:Fallback>
                <p:oleObj name="Equation" r:id="rId19" imgW="165028" imgH="228501" progId="Equation.DSMT4">
                  <p:embed/>
                  <p:pic>
                    <p:nvPicPr>
                      <p:cNvPr id="0" name="Object 3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64125" y="1628776"/>
                        <a:ext cx="311150"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39" name="Object 34">
            <a:extLst>
              <a:ext uri="{FF2B5EF4-FFF2-40B4-BE49-F238E27FC236}">
                <a16:creationId xmlns:a16="http://schemas.microsoft.com/office/drawing/2014/main" id="{7FA26382-044B-473C-9AAA-D75F644601E7}"/>
              </a:ext>
            </a:extLst>
          </p:cNvPr>
          <p:cNvGraphicFramePr>
            <a:graphicFrameLocks noChangeAspect="1"/>
          </p:cNvGraphicFramePr>
          <p:nvPr/>
        </p:nvGraphicFramePr>
        <p:xfrm>
          <a:off x="5300664" y="2438401"/>
          <a:ext cx="263525" cy="430213"/>
        </p:xfrm>
        <a:graphic>
          <a:graphicData uri="http://schemas.openxmlformats.org/presentationml/2006/ole">
            <mc:AlternateContent xmlns:mc="http://schemas.openxmlformats.org/markup-compatibility/2006">
              <mc:Choice xmlns:v="urn:schemas-microsoft-com:vml" Requires="v">
                <p:oleObj spid="_x0000_s82476" name="Equation" r:id="rId21" imgW="139700" imgH="228600" progId="Equation.DSMT4">
                  <p:embed/>
                </p:oleObj>
              </mc:Choice>
              <mc:Fallback>
                <p:oleObj name="Equation" r:id="rId21" imgW="139700" imgH="228600" progId="Equation.DSMT4">
                  <p:embed/>
                  <p:pic>
                    <p:nvPicPr>
                      <p:cNvPr id="0" name="Object 3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300664" y="2438401"/>
                        <a:ext cx="263525"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51" name="Object 35">
            <a:extLst>
              <a:ext uri="{FF2B5EF4-FFF2-40B4-BE49-F238E27FC236}">
                <a16:creationId xmlns:a16="http://schemas.microsoft.com/office/drawing/2014/main" id="{C0CDEA25-9767-4F02-8CE1-9AEF70321133}"/>
              </a:ext>
            </a:extLst>
          </p:cNvPr>
          <p:cNvGraphicFramePr>
            <a:graphicFrameLocks noChangeAspect="1"/>
          </p:cNvGraphicFramePr>
          <p:nvPr/>
        </p:nvGraphicFramePr>
        <p:xfrm>
          <a:off x="5322889" y="1219201"/>
          <a:ext cx="454025" cy="430213"/>
        </p:xfrm>
        <a:graphic>
          <a:graphicData uri="http://schemas.openxmlformats.org/presentationml/2006/ole">
            <mc:AlternateContent xmlns:mc="http://schemas.openxmlformats.org/markup-compatibility/2006">
              <mc:Choice xmlns:v="urn:schemas-microsoft-com:vml" Requires="v">
                <p:oleObj spid="_x0000_s82477" name="Equation" r:id="rId23" imgW="241300" imgH="228600" progId="Equation.DSMT4">
                  <p:embed/>
                </p:oleObj>
              </mc:Choice>
              <mc:Fallback>
                <p:oleObj name="Equation" r:id="rId23" imgW="241300" imgH="228600" progId="Equation.DSMT4">
                  <p:embed/>
                  <p:pic>
                    <p:nvPicPr>
                      <p:cNvPr id="0" name="Object 3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322889" y="1219201"/>
                        <a:ext cx="454025"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41" name="Object 36">
            <a:extLst>
              <a:ext uri="{FF2B5EF4-FFF2-40B4-BE49-F238E27FC236}">
                <a16:creationId xmlns:a16="http://schemas.microsoft.com/office/drawing/2014/main" id="{299D17BE-02F5-475C-AF43-B657305AF7E7}"/>
              </a:ext>
            </a:extLst>
          </p:cNvPr>
          <p:cNvGraphicFramePr>
            <a:graphicFrameLocks noChangeAspect="1"/>
          </p:cNvGraphicFramePr>
          <p:nvPr/>
        </p:nvGraphicFramePr>
        <p:xfrm>
          <a:off x="4141788" y="2514601"/>
          <a:ext cx="239712" cy="334963"/>
        </p:xfrm>
        <a:graphic>
          <a:graphicData uri="http://schemas.openxmlformats.org/presentationml/2006/ole">
            <mc:AlternateContent xmlns:mc="http://schemas.openxmlformats.org/markup-compatibility/2006">
              <mc:Choice xmlns:v="urn:schemas-microsoft-com:vml" Requires="v">
                <p:oleObj spid="_x0000_s82478" name="Equation" r:id="rId25" imgW="126725" imgH="177415" progId="Equation.3">
                  <p:embed/>
                </p:oleObj>
              </mc:Choice>
              <mc:Fallback>
                <p:oleObj name="Equation" r:id="rId25" imgW="126725" imgH="177415" progId="Equation.3">
                  <p:embed/>
                  <p:pic>
                    <p:nvPicPr>
                      <p:cNvPr id="0" name="Object 3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141788" y="2514601"/>
                        <a:ext cx="239712" cy="33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42" name="Object 37">
            <a:extLst>
              <a:ext uri="{FF2B5EF4-FFF2-40B4-BE49-F238E27FC236}">
                <a16:creationId xmlns:a16="http://schemas.microsoft.com/office/drawing/2014/main" id="{9AB6D3BF-924D-4C47-8B86-F64C8E2B8725}"/>
              </a:ext>
            </a:extLst>
          </p:cNvPr>
          <p:cNvGraphicFramePr>
            <a:graphicFrameLocks noChangeAspect="1"/>
          </p:cNvGraphicFramePr>
          <p:nvPr/>
        </p:nvGraphicFramePr>
        <p:xfrm>
          <a:off x="3756026" y="1676400"/>
          <a:ext cx="358775" cy="431800"/>
        </p:xfrm>
        <a:graphic>
          <a:graphicData uri="http://schemas.openxmlformats.org/presentationml/2006/ole">
            <mc:AlternateContent xmlns:mc="http://schemas.openxmlformats.org/markup-compatibility/2006">
              <mc:Choice xmlns:v="urn:schemas-microsoft-com:vml" Requires="v">
                <p:oleObj spid="_x0000_s82479" name="Equation" r:id="rId27" imgW="190500" imgH="228600" progId="Equation.3">
                  <p:embed/>
                </p:oleObj>
              </mc:Choice>
              <mc:Fallback>
                <p:oleObj name="Equation" r:id="rId27" imgW="190500" imgH="228600" progId="Equation.3">
                  <p:embed/>
                  <p:pic>
                    <p:nvPicPr>
                      <p:cNvPr id="0" name="Object 3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756026" y="1676400"/>
                        <a:ext cx="358775"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43" name="Object 38">
            <a:extLst>
              <a:ext uri="{FF2B5EF4-FFF2-40B4-BE49-F238E27FC236}">
                <a16:creationId xmlns:a16="http://schemas.microsoft.com/office/drawing/2014/main" id="{E49220BB-6ED4-40D6-B773-8FCDDE4C6B4C}"/>
              </a:ext>
            </a:extLst>
          </p:cNvPr>
          <p:cNvGraphicFramePr>
            <a:graphicFrameLocks noChangeAspect="1"/>
          </p:cNvGraphicFramePr>
          <p:nvPr/>
        </p:nvGraphicFramePr>
        <p:xfrm>
          <a:off x="3805238" y="2508250"/>
          <a:ext cx="309562" cy="311150"/>
        </p:xfrm>
        <a:graphic>
          <a:graphicData uri="http://schemas.openxmlformats.org/presentationml/2006/ole">
            <mc:AlternateContent xmlns:mc="http://schemas.openxmlformats.org/markup-compatibility/2006">
              <mc:Choice xmlns:v="urn:schemas-microsoft-com:vml" Requires="v">
                <p:oleObj spid="_x0000_s82480" name="Equation" r:id="rId29" imgW="164885" imgH="164885" progId="Equation.3">
                  <p:embed/>
                </p:oleObj>
              </mc:Choice>
              <mc:Fallback>
                <p:oleObj name="Equation" r:id="rId29" imgW="164885" imgH="164885" progId="Equation.3">
                  <p:embed/>
                  <p:pic>
                    <p:nvPicPr>
                      <p:cNvPr id="0" name="Object 3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805238" y="2508250"/>
                        <a:ext cx="309562"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44" name="Object 39">
            <a:extLst>
              <a:ext uri="{FF2B5EF4-FFF2-40B4-BE49-F238E27FC236}">
                <a16:creationId xmlns:a16="http://schemas.microsoft.com/office/drawing/2014/main" id="{8E39B3EB-0D53-424E-A1F3-07BDBE24DA79}"/>
              </a:ext>
            </a:extLst>
          </p:cNvPr>
          <p:cNvGraphicFramePr>
            <a:graphicFrameLocks noChangeAspect="1"/>
          </p:cNvGraphicFramePr>
          <p:nvPr/>
        </p:nvGraphicFramePr>
        <p:xfrm>
          <a:off x="1752601" y="2362201"/>
          <a:ext cx="263525" cy="334963"/>
        </p:xfrm>
        <a:graphic>
          <a:graphicData uri="http://schemas.openxmlformats.org/presentationml/2006/ole">
            <mc:AlternateContent xmlns:mc="http://schemas.openxmlformats.org/markup-compatibility/2006">
              <mc:Choice xmlns:v="urn:schemas-microsoft-com:vml" Requires="v">
                <p:oleObj spid="_x0000_s82481" name="Equation" r:id="rId31" imgW="139579" imgH="177646" progId="Equation.3">
                  <p:embed/>
                </p:oleObj>
              </mc:Choice>
              <mc:Fallback>
                <p:oleObj name="Equation" r:id="rId31" imgW="139579" imgH="177646" progId="Equation.3">
                  <p:embed/>
                  <p:pic>
                    <p:nvPicPr>
                      <p:cNvPr id="0" name="Object 39"/>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752601" y="2362201"/>
                        <a:ext cx="263525" cy="33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45" name="Object 40">
            <a:extLst>
              <a:ext uri="{FF2B5EF4-FFF2-40B4-BE49-F238E27FC236}">
                <a16:creationId xmlns:a16="http://schemas.microsoft.com/office/drawing/2014/main" id="{A270BF63-CF39-41DF-BAD1-EA33F66BB9BD}"/>
              </a:ext>
            </a:extLst>
          </p:cNvPr>
          <p:cNvGraphicFramePr>
            <a:graphicFrameLocks noChangeAspect="1"/>
          </p:cNvGraphicFramePr>
          <p:nvPr/>
        </p:nvGraphicFramePr>
        <p:xfrm>
          <a:off x="6940550" y="2514600"/>
          <a:ext cx="357188" cy="387350"/>
        </p:xfrm>
        <a:graphic>
          <a:graphicData uri="http://schemas.openxmlformats.org/presentationml/2006/ole">
            <mc:AlternateContent xmlns:mc="http://schemas.openxmlformats.org/markup-compatibility/2006">
              <mc:Choice xmlns:v="urn:schemas-microsoft-com:vml" Requires="v">
                <p:oleObj spid="_x0000_s82482" name="Equation" r:id="rId33" imgW="152268" imgH="164957" progId="Equation.3">
                  <p:embed/>
                </p:oleObj>
              </mc:Choice>
              <mc:Fallback>
                <p:oleObj name="Equation" r:id="rId33" imgW="152268" imgH="164957" progId="Equation.3">
                  <p:embed/>
                  <p:pic>
                    <p:nvPicPr>
                      <p:cNvPr id="0" name="Object 40"/>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940550" y="2514600"/>
                        <a:ext cx="357188"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46" name="Object 41">
            <a:extLst>
              <a:ext uri="{FF2B5EF4-FFF2-40B4-BE49-F238E27FC236}">
                <a16:creationId xmlns:a16="http://schemas.microsoft.com/office/drawing/2014/main" id="{6F8F6785-AD0F-4FA7-9B4D-060EB275C519}"/>
              </a:ext>
            </a:extLst>
          </p:cNvPr>
          <p:cNvGraphicFramePr>
            <a:graphicFrameLocks noChangeAspect="1"/>
          </p:cNvGraphicFramePr>
          <p:nvPr/>
        </p:nvGraphicFramePr>
        <p:xfrm>
          <a:off x="4367214" y="2466976"/>
          <a:ext cx="357187" cy="430213"/>
        </p:xfrm>
        <a:graphic>
          <a:graphicData uri="http://schemas.openxmlformats.org/presentationml/2006/ole">
            <mc:AlternateContent xmlns:mc="http://schemas.openxmlformats.org/markup-compatibility/2006">
              <mc:Choice xmlns:v="urn:schemas-microsoft-com:vml" Requires="v">
                <p:oleObj spid="_x0000_s82483" name="Equation" r:id="rId35" imgW="190500" imgH="228600" progId="Equation.3">
                  <p:embed/>
                </p:oleObj>
              </mc:Choice>
              <mc:Fallback>
                <p:oleObj name="Equation" r:id="rId35" imgW="190500" imgH="228600" progId="Equation.3">
                  <p:embed/>
                  <p:pic>
                    <p:nvPicPr>
                      <p:cNvPr id="0" name="Object 41"/>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367214" y="2466976"/>
                        <a:ext cx="357187"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47" name="Line 42">
            <a:extLst>
              <a:ext uri="{FF2B5EF4-FFF2-40B4-BE49-F238E27FC236}">
                <a16:creationId xmlns:a16="http://schemas.microsoft.com/office/drawing/2014/main" id="{37F4DE01-9080-4823-96E1-C1A69DDB16F2}"/>
              </a:ext>
            </a:extLst>
          </p:cNvPr>
          <p:cNvSpPr>
            <a:spLocks noChangeShapeType="1"/>
          </p:cNvSpPr>
          <p:nvPr/>
        </p:nvSpPr>
        <p:spPr bwMode="auto">
          <a:xfrm>
            <a:off x="2057400" y="2514600"/>
            <a:ext cx="2362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48" name="Line 43">
            <a:extLst>
              <a:ext uri="{FF2B5EF4-FFF2-40B4-BE49-F238E27FC236}">
                <a16:creationId xmlns:a16="http://schemas.microsoft.com/office/drawing/2014/main" id="{CE86EA5C-CC6E-4F30-B517-E51EBB9C5C4F}"/>
              </a:ext>
            </a:extLst>
          </p:cNvPr>
          <p:cNvSpPr>
            <a:spLocks noChangeShapeType="1"/>
          </p:cNvSpPr>
          <p:nvPr/>
        </p:nvSpPr>
        <p:spPr bwMode="auto">
          <a:xfrm>
            <a:off x="4419600" y="2514600"/>
            <a:ext cx="2667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949" name="Line 44">
            <a:extLst>
              <a:ext uri="{FF2B5EF4-FFF2-40B4-BE49-F238E27FC236}">
                <a16:creationId xmlns:a16="http://schemas.microsoft.com/office/drawing/2014/main" id="{512AC07A-532B-430E-B07C-981D288F495D}"/>
              </a:ext>
            </a:extLst>
          </p:cNvPr>
          <p:cNvSpPr>
            <a:spLocks noChangeShapeType="1"/>
          </p:cNvSpPr>
          <p:nvPr/>
        </p:nvSpPr>
        <p:spPr bwMode="auto">
          <a:xfrm flipV="1">
            <a:off x="4114800" y="1219200"/>
            <a:ext cx="0" cy="129540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6061" name="Text Box 45">
            <a:extLst>
              <a:ext uri="{FF2B5EF4-FFF2-40B4-BE49-F238E27FC236}">
                <a16:creationId xmlns:a16="http://schemas.microsoft.com/office/drawing/2014/main" id="{960E1861-95A0-4EAB-B697-7A909CFC6C83}"/>
              </a:ext>
            </a:extLst>
          </p:cNvPr>
          <p:cNvSpPr txBox="1">
            <a:spLocks noChangeArrowheads="1"/>
          </p:cNvSpPr>
          <p:nvPr/>
        </p:nvSpPr>
        <p:spPr bwMode="auto">
          <a:xfrm>
            <a:off x="6858000" y="457200"/>
            <a:ext cx="2362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a:latin typeface="Times New Roman" panose="02020603050405020304" pitchFamily="18" charset="0"/>
              </a:rPr>
              <a:t>球冠面积</a:t>
            </a:r>
          </a:p>
        </p:txBody>
      </p:sp>
      <p:sp>
        <p:nvSpPr>
          <p:cNvPr id="86062" name="Text Box 46">
            <a:extLst>
              <a:ext uri="{FF2B5EF4-FFF2-40B4-BE49-F238E27FC236}">
                <a16:creationId xmlns:a16="http://schemas.microsoft.com/office/drawing/2014/main" id="{262791BE-3425-4406-AAF5-B7BB964F83A3}"/>
              </a:ext>
            </a:extLst>
          </p:cNvPr>
          <p:cNvSpPr txBox="1">
            <a:spLocks noChangeArrowheads="1"/>
          </p:cNvSpPr>
          <p:nvPr/>
        </p:nvSpPr>
        <p:spPr bwMode="auto">
          <a:xfrm>
            <a:off x="4716463" y="3116263"/>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rPr>
              <a:t>ΔSMP</a:t>
            </a:r>
            <a:r>
              <a:rPr kumimoji="1" lang="zh-CN" altLang="en-US" sz="2400">
                <a:latin typeface="Times New Roman" panose="02020603050405020304" pitchFamily="18" charset="0"/>
              </a:rPr>
              <a:t>中</a:t>
            </a:r>
          </a:p>
        </p:txBody>
      </p:sp>
      <p:sp>
        <p:nvSpPr>
          <p:cNvPr id="86063" name="Text Box 47">
            <a:extLst>
              <a:ext uri="{FF2B5EF4-FFF2-40B4-BE49-F238E27FC236}">
                <a16:creationId xmlns:a16="http://schemas.microsoft.com/office/drawing/2014/main" id="{18076586-0DD7-43CF-B130-352A606F6D10}"/>
              </a:ext>
            </a:extLst>
          </p:cNvPr>
          <p:cNvSpPr txBox="1">
            <a:spLocks noChangeArrowheads="1"/>
          </p:cNvSpPr>
          <p:nvPr/>
        </p:nvSpPr>
        <p:spPr bwMode="auto">
          <a:xfrm>
            <a:off x="4008439" y="5300664"/>
            <a:ext cx="201612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第</a:t>
            </a:r>
            <a:r>
              <a:rPr kumimoji="1" lang="en-US" altLang="zh-CN" sz="2400">
                <a:latin typeface="Times New Roman" panose="02020603050405020304" pitchFamily="18" charset="0"/>
              </a:rPr>
              <a:t>m</a:t>
            </a:r>
            <a:r>
              <a:rPr kumimoji="1" lang="zh-CN" altLang="en-US" sz="2400">
                <a:latin typeface="Times New Roman" panose="02020603050405020304" pitchFamily="18" charset="0"/>
              </a:rPr>
              <a:t>个半波带</a:t>
            </a:r>
          </a:p>
          <a:p>
            <a:pPr eaLnBrk="1" hangingPunct="1">
              <a:spcBef>
                <a:spcPct val="50000"/>
              </a:spcBef>
            </a:pPr>
            <a:r>
              <a:rPr kumimoji="1" lang="zh-CN" altLang="en-US" sz="2400">
                <a:latin typeface="Times New Roman" panose="02020603050405020304" pitchFamily="18" charset="0"/>
              </a:rPr>
              <a:t>的面积</a:t>
            </a:r>
          </a:p>
        </p:txBody>
      </p:sp>
      <p:sp>
        <p:nvSpPr>
          <p:cNvPr id="81953" name="Arc 48">
            <a:extLst>
              <a:ext uri="{FF2B5EF4-FFF2-40B4-BE49-F238E27FC236}">
                <a16:creationId xmlns:a16="http://schemas.microsoft.com/office/drawing/2014/main" id="{5FB387E3-B8AA-4F23-88EB-400EC2C5ED67}"/>
              </a:ext>
            </a:extLst>
          </p:cNvPr>
          <p:cNvSpPr>
            <a:spLocks/>
          </p:cNvSpPr>
          <p:nvPr/>
        </p:nvSpPr>
        <p:spPr bwMode="auto">
          <a:xfrm>
            <a:off x="2514600" y="2060575"/>
            <a:ext cx="457200" cy="477838"/>
          </a:xfrm>
          <a:custGeom>
            <a:avLst/>
            <a:gdLst>
              <a:gd name="T0" fmla="*/ 273452 w 21600"/>
              <a:gd name="T1" fmla="*/ 0 h 22588"/>
              <a:gd name="T2" fmla="*/ 443336 w 21600"/>
              <a:gd name="T3" fmla="*/ 477838 h 22588"/>
              <a:gd name="T4" fmla="*/ 0 w 21600"/>
              <a:gd name="T5" fmla="*/ 366206 h 22588"/>
              <a:gd name="T6" fmla="*/ 0 60000 65536"/>
              <a:gd name="T7" fmla="*/ 0 60000 65536"/>
              <a:gd name="T8" fmla="*/ 0 60000 65536"/>
            </a:gdLst>
            <a:ahLst/>
            <a:cxnLst>
              <a:cxn ang="T6">
                <a:pos x="T0" y="T1"/>
              </a:cxn>
              <a:cxn ang="T7">
                <a:pos x="T2" y="T3"/>
              </a:cxn>
              <a:cxn ang="T8">
                <a:pos x="T4" y="T5"/>
              </a:cxn>
            </a:cxnLst>
            <a:rect l="0" t="0" r="r" b="b"/>
            <a:pathLst>
              <a:path w="21600" h="22588" fill="none" extrusionOk="0">
                <a:moveTo>
                  <a:pt x="12918" y="0"/>
                </a:moveTo>
                <a:cubicBezTo>
                  <a:pt x="18382" y="4077"/>
                  <a:pt x="21600" y="10494"/>
                  <a:pt x="21600" y="17311"/>
                </a:cubicBezTo>
                <a:cubicBezTo>
                  <a:pt x="21600" y="19090"/>
                  <a:pt x="21380" y="20862"/>
                  <a:pt x="20945" y="22588"/>
                </a:cubicBezTo>
              </a:path>
              <a:path w="21600" h="22588" stroke="0" extrusionOk="0">
                <a:moveTo>
                  <a:pt x="12918" y="0"/>
                </a:moveTo>
                <a:cubicBezTo>
                  <a:pt x="18382" y="4077"/>
                  <a:pt x="21600" y="10494"/>
                  <a:pt x="21600" y="17311"/>
                </a:cubicBezTo>
                <a:cubicBezTo>
                  <a:pt x="21600" y="19090"/>
                  <a:pt x="21380" y="20862"/>
                  <a:pt x="20945" y="22588"/>
                </a:cubicBezTo>
                <a:lnTo>
                  <a:pt x="0" y="17311"/>
                </a:lnTo>
                <a:lnTo>
                  <a:pt x="12918" y="0"/>
                </a:lnTo>
                <a:close/>
              </a:path>
            </a:pathLst>
          </a:custGeom>
          <a:noFill/>
          <a:ln w="28575">
            <a:solidFill>
              <a:srgbClr val="800000"/>
            </a:solidFill>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65" name="Arc 49">
            <a:extLst>
              <a:ext uri="{FF2B5EF4-FFF2-40B4-BE49-F238E27FC236}">
                <a16:creationId xmlns:a16="http://schemas.microsoft.com/office/drawing/2014/main" id="{05CA1615-EA59-4BC8-8425-987CC25A351E}"/>
              </a:ext>
            </a:extLst>
          </p:cNvPr>
          <p:cNvSpPr>
            <a:spLocks/>
          </p:cNvSpPr>
          <p:nvPr/>
        </p:nvSpPr>
        <p:spPr bwMode="auto">
          <a:xfrm rot="20236205">
            <a:off x="3089275" y="1430338"/>
            <a:ext cx="457200" cy="258762"/>
          </a:xfrm>
          <a:custGeom>
            <a:avLst/>
            <a:gdLst>
              <a:gd name="T0" fmla="*/ 432541 w 21600"/>
              <a:gd name="T1" fmla="*/ 0 h 12276"/>
              <a:gd name="T2" fmla="*/ 443336 w 21600"/>
              <a:gd name="T3" fmla="*/ 258762 h 12276"/>
              <a:gd name="T4" fmla="*/ 0 w 21600"/>
              <a:gd name="T5" fmla="*/ 147530 h 12276"/>
              <a:gd name="T6" fmla="*/ 0 60000 65536"/>
              <a:gd name="T7" fmla="*/ 0 60000 65536"/>
              <a:gd name="T8" fmla="*/ 0 60000 65536"/>
            </a:gdLst>
            <a:ahLst/>
            <a:cxnLst>
              <a:cxn ang="T6">
                <a:pos x="T0" y="T1"/>
              </a:cxn>
              <a:cxn ang="T7">
                <a:pos x="T2" y="T3"/>
              </a:cxn>
              <a:cxn ang="T8">
                <a:pos x="T4" y="T5"/>
              </a:cxn>
            </a:cxnLst>
            <a:rect l="0" t="0" r="r" b="b"/>
            <a:pathLst>
              <a:path w="21600" h="12276" fill="none" extrusionOk="0">
                <a:moveTo>
                  <a:pt x="20434" y="0"/>
                </a:moveTo>
                <a:cubicBezTo>
                  <a:pt x="21206" y="2252"/>
                  <a:pt x="21600" y="4617"/>
                  <a:pt x="21600" y="6999"/>
                </a:cubicBezTo>
                <a:cubicBezTo>
                  <a:pt x="21600" y="8778"/>
                  <a:pt x="21380" y="10550"/>
                  <a:pt x="20945" y="12276"/>
                </a:cubicBezTo>
              </a:path>
              <a:path w="21600" h="12276" stroke="0" extrusionOk="0">
                <a:moveTo>
                  <a:pt x="20434" y="0"/>
                </a:moveTo>
                <a:cubicBezTo>
                  <a:pt x="21206" y="2252"/>
                  <a:pt x="21600" y="4617"/>
                  <a:pt x="21600" y="6999"/>
                </a:cubicBezTo>
                <a:cubicBezTo>
                  <a:pt x="21600" y="8778"/>
                  <a:pt x="21380" y="10550"/>
                  <a:pt x="20945" y="12276"/>
                </a:cubicBezTo>
                <a:lnTo>
                  <a:pt x="0" y="6999"/>
                </a:lnTo>
                <a:lnTo>
                  <a:pt x="20434" y="0"/>
                </a:lnTo>
                <a:close/>
              </a:path>
            </a:pathLst>
          </a:custGeom>
          <a:noFill/>
          <a:ln w="12700">
            <a:solidFill>
              <a:srgbClr val="800000"/>
            </a:solidFill>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66" name="Arc 50">
            <a:extLst>
              <a:ext uri="{FF2B5EF4-FFF2-40B4-BE49-F238E27FC236}">
                <a16:creationId xmlns:a16="http://schemas.microsoft.com/office/drawing/2014/main" id="{B84A49ED-2BE4-49BE-9E62-816FA2D02B75}"/>
              </a:ext>
            </a:extLst>
          </p:cNvPr>
          <p:cNvSpPr>
            <a:spLocks/>
          </p:cNvSpPr>
          <p:nvPr/>
        </p:nvSpPr>
        <p:spPr bwMode="auto">
          <a:xfrm>
            <a:off x="1571626" y="1001714"/>
            <a:ext cx="2498725" cy="1493837"/>
          </a:xfrm>
          <a:custGeom>
            <a:avLst/>
            <a:gdLst>
              <a:gd name="T0" fmla="*/ 2363208 w 19305"/>
              <a:gd name="T1" fmla="*/ 0 h 11541"/>
              <a:gd name="T2" fmla="*/ 2498725 w 19305"/>
              <a:gd name="T3" fmla="*/ 239718 h 11541"/>
              <a:gd name="T4" fmla="*/ 0 w 19305"/>
              <a:gd name="T5" fmla="*/ 1493837 h 11541"/>
              <a:gd name="T6" fmla="*/ 0 60000 65536"/>
              <a:gd name="T7" fmla="*/ 0 60000 65536"/>
              <a:gd name="T8" fmla="*/ 0 60000 65536"/>
            </a:gdLst>
            <a:ahLst/>
            <a:cxnLst>
              <a:cxn ang="T6">
                <a:pos x="T0" y="T1"/>
              </a:cxn>
              <a:cxn ang="T7">
                <a:pos x="T2" y="T3"/>
              </a:cxn>
              <a:cxn ang="T8">
                <a:pos x="T4" y="T5"/>
              </a:cxn>
            </a:cxnLst>
            <a:rect l="0" t="0" r="r" b="b"/>
            <a:pathLst>
              <a:path w="19305" h="11541" fill="none" extrusionOk="0">
                <a:moveTo>
                  <a:pt x="18258" y="-1"/>
                </a:moveTo>
                <a:cubicBezTo>
                  <a:pt x="18637" y="599"/>
                  <a:pt x="18986" y="1217"/>
                  <a:pt x="19305" y="1851"/>
                </a:cubicBezTo>
              </a:path>
              <a:path w="19305" h="11541" stroke="0" extrusionOk="0">
                <a:moveTo>
                  <a:pt x="18258" y="-1"/>
                </a:moveTo>
                <a:cubicBezTo>
                  <a:pt x="18637" y="599"/>
                  <a:pt x="18986" y="1217"/>
                  <a:pt x="19305" y="1851"/>
                </a:cubicBezTo>
                <a:lnTo>
                  <a:pt x="0" y="11541"/>
                </a:lnTo>
                <a:lnTo>
                  <a:pt x="18258" y="-1"/>
                </a:lnTo>
                <a:close/>
              </a:path>
            </a:pathLst>
          </a:custGeom>
          <a:noFill/>
          <a:ln w="38100">
            <a:solidFill>
              <a:srgbClr val="CC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6067" name="Object 51">
            <a:extLst>
              <a:ext uri="{FF2B5EF4-FFF2-40B4-BE49-F238E27FC236}">
                <a16:creationId xmlns:a16="http://schemas.microsoft.com/office/drawing/2014/main" id="{7CC2FE55-9517-4251-ACB7-C90D34C4BD61}"/>
              </a:ext>
            </a:extLst>
          </p:cNvPr>
          <p:cNvGraphicFramePr>
            <a:graphicFrameLocks noChangeAspect="1"/>
          </p:cNvGraphicFramePr>
          <p:nvPr/>
        </p:nvGraphicFramePr>
        <p:xfrm>
          <a:off x="3770314" y="549275"/>
          <a:ext cx="454025" cy="311150"/>
        </p:xfrm>
        <a:graphic>
          <a:graphicData uri="http://schemas.openxmlformats.org/presentationml/2006/ole">
            <mc:AlternateContent xmlns:mc="http://schemas.openxmlformats.org/markup-compatibility/2006">
              <mc:Choice xmlns:v="urn:schemas-microsoft-com:vml" Requires="v">
                <p:oleObj spid="_x0000_s82484" name="Equation" r:id="rId37" imgW="241091" imgH="164957" progId="Equation.DSMT4">
                  <p:embed/>
                </p:oleObj>
              </mc:Choice>
              <mc:Fallback>
                <p:oleObj name="Equation" r:id="rId37" imgW="241091" imgH="164957" progId="Equation.DSMT4">
                  <p:embed/>
                  <p:pic>
                    <p:nvPicPr>
                      <p:cNvPr id="0" name="Object 51"/>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770314" y="549275"/>
                        <a:ext cx="454025"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68" name="Object 52">
            <a:extLst>
              <a:ext uri="{FF2B5EF4-FFF2-40B4-BE49-F238E27FC236}">
                <a16:creationId xmlns:a16="http://schemas.microsoft.com/office/drawing/2014/main" id="{C5AB5796-1EAF-4645-9FB2-B2F83D7B9784}"/>
              </a:ext>
            </a:extLst>
          </p:cNvPr>
          <p:cNvGraphicFramePr>
            <a:graphicFrameLocks noChangeAspect="1"/>
          </p:cNvGraphicFramePr>
          <p:nvPr/>
        </p:nvGraphicFramePr>
        <p:xfrm>
          <a:off x="6743700" y="4941889"/>
          <a:ext cx="1974850" cy="987425"/>
        </p:xfrm>
        <a:graphic>
          <a:graphicData uri="http://schemas.openxmlformats.org/presentationml/2006/ole">
            <mc:AlternateContent xmlns:mc="http://schemas.openxmlformats.org/markup-compatibility/2006">
              <mc:Choice xmlns:v="urn:schemas-microsoft-com:vml" Requires="v">
                <p:oleObj spid="_x0000_s82485" name="Equation" r:id="rId39" imgW="863225" imgH="431613" progId="Equation.DSMT4">
                  <p:embed/>
                </p:oleObj>
              </mc:Choice>
              <mc:Fallback>
                <p:oleObj name="Equation" r:id="rId39" imgW="863225" imgH="431613" progId="Equation.DSMT4">
                  <p:embed/>
                  <p:pic>
                    <p:nvPicPr>
                      <p:cNvPr id="0" name="Object 52"/>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6743700" y="4941889"/>
                        <a:ext cx="1974850"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70" name="Object 54">
            <a:extLst>
              <a:ext uri="{FF2B5EF4-FFF2-40B4-BE49-F238E27FC236}">
                <a16:creationId xmlns:a16="http://schemas.microsoft.com/office/drawing/2014/main" id="{59AEC1A2-5DF4-4D93-BED0-E036118F7943}"/>
              </a:ext>
            </a:extLst>
          </p:cNvPr>
          <p:cNvGraphicFramePr>
            <a:graphicFrameLocks noChangeAspect="1"/>
          </p:cNvGraphicFramePr>
          <p:nvPr/>
        </p:nvGraphicFramePr>
        <p:xfrm>
          <a:off x="4137025" y="3789364"/>
          <a:ext cx="3341688" cy="998537"/>
        </p:xfrm>
        <a:graphic>
          <a:graphicData uri="http://schemas.openxmlformats.org/presentationml/2006/ole">
            <mc:AlternateContent xmlns:mc="http://schemas.openxmlformats.org/markup-compatibility/2006">
              <mc:Choice xmlns:v="urn:schemas-microsoft-com:vml" Requires="v">
                <p:oleObj spid="_x0000_s82486" name="Equation" r:id="rId41" imgW="1447800" imgH="431800" progId="Equation.DSMT4">
                  <p:embed/>
                </p:oleObj>
              </mc:Choice>
              <mc:Fallback>
                <p:oleObj name="Equation" r:id="rId41" imgW="1447800" imgH="431800" progId="Equation.DSMT4">
                  <p:embed/>
                  <p:pic>
                    <p:nvPicPr>
                      <p:cNvPr id="0" name="Object 54"/>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137025" y="3789364"/>
                        <a:ext cx="3341688" cy="99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71" name="Object 55">
            <a:extLst>
              <a:ext uri="{FF2B5EF4-FFF2-40B4-BE49-F238E27FC236}">
                <a16:creationId xmlns:a16="http://schemas.microsoft.com/office/drawing/2014/main" id="{764CA82C-FECB-4A28-9107-10F08F16C435}"/>
              </a:ext>
            </a:extLst>
          </p:cNvPr>
          <p:cNvGraphicFramePr>
            <a:graphicFrameLocks noChangeAspect="1"/>
          </p:cNvGraphicFramePr>
          <p:nvPr/>
        </p:nvGraphicFramePr>
        <p:xfrm>
          <a:off x="6154739" y="2805114"/>
          <a:ext cx="3627437" cy="998537"/>
        </p:xfrm>
        <a:graphic>
          <a:graphicData uri="http://schemas.openxmlformats.org/presentationml/2006/ole">
            <mc:AlternateContent xmlns:mc="http://schemas.openxmlformats.org/markup-compatibility/2006">
              <mc:Choice xmlns:v="urn:schemas-microsoft-com:vml" Requires="v">
                <p:oleObj spid="_x0000_s82487" name="Equation" r:id="rId43" imgW="1663700" imgH="457200" progId="Equation.DSMT4">
                  <p:embed/>
                </p:oleObj>
              </mc:Choice>
              <mc:Fallback>
                <p:oleObj name="Equation" r:id="rId43" imgW="1663700" imgH="457200" progId="Equation.DSMT4">
                  <p:embed/>
                  <p:pic>
                    <p:nvPicPr>
                      <p:cNvPr id="0" name="Object 55"/>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6154739" y="2805114"/>
                        <a:ext cx="3627437" cy="99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72" name="Object 56">
            <a:extLst>
              <a:ext uri="{FF2B5EF4-FFF2-40B4-BE49-F238E27FC236}">
                <a16:creationId xmlns:a16="http://schemas.microsoft.com/office/drawing/2014/main" id="{01EA922A-605C-4BB8-97A5-B37235D2F8E2}"/>
              </a:ext>
            </a:extLst>
          </p:cNvPr>
          <p:cNvGraphicFramePr>
            <a:graphicFrameLocks noChangeAspect="1"/>
          </p:cNvGraphicFramePr>
          <p:nvPr/>
        </p:nvGraphicFramePr>
        <p:xfrm>
          <a:off x="7175501" y="1989139"/>
          <a:ext cx="3025775" cy="579437"/>
        </p:xfrm>
        <a:graphic>
          <a:graphicData uri="http://schemas.openxmlformats.org/presentationml/2006/ole">
            <mc:AlternateContent xmlns:mc="http://schemas.openxmlformats.org/markup-compatibility/2006">
              <mc:Choice xmlns:v="urn:schemas-microsoft-com:vml" Requires="v">
                <p:oleObj spid="_x0000_s82488" name="Equation" r:id="rId45" imgW="1193800" imgH="228600" progId="Equation.DSMT4">
                  <p:embed/>
                </p:oleObj>
              </mc:Choice>
              <mc:Fallback>
                <p:oleObj name="Equation" r:id="rId45" imgW="1193800" imgH="228600" progId="Equation.DSMT4">
                  <p:embed/>
                  <p:pic>
                    <p:nvPicPr>
                      <p:cNvPr id="0" name="Object 56"/>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7175501" y="1989139"/>
                        <a:ext cx="30257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73" name="Object 57">
            <a:extLst>
              <a:ext uri="{FF2B5EF4-FFF2-40B4-BE49-F238E27FC236}">
                <a16:creationId xmlns:a16="http://schemas.microsoft.com/office/drawing/2014/main" id="{8242C9AA-AE05-4200-BD88-DD91BB446F74}"/>
              </a:ext>
            </a:extLst>
          </p:cNvPr>
          <p:cNvGraphicFramePr>
            <a:graphicFrameLocks noChangeAspect="1"/>
          </p:cNvGraphicFramePr>
          <p:nvPr/>
        </p:nvGraphicFramePr>
        <p:xfrm>
          <a:off x="7632701" y="3773489"/>
          <a:ext cx="2511425" cy="1095375"/>
        </p:xfrm>
        <a:graphic>
          <a:graphicData uri="http://schemas.openxmlformats.org/presentationml/2006/ole">
            <mc:AlternateContent xmlns:mc="http://schemas.openxmlformats.org/markup-compatibility/2006">
              <mc:Choice xmlns:v="urn:schemas-microsoft-com:vml" Requires="v">
                <p:oleObj spid="_x0000_s82489" name="Equation" r:id="rId47" imgW="990170" imgH="431613" progId="Equation.DSMT4">
                  <p:embed/>
                </p:oleObj>
              </mc:Choice>
              <mc:Fallback>
                <p:oleObj name="Equation" r:id="rId47" imgW="990170" imgH="431613" progId="Equation.DSMT4">
                  <p:embed/>
                  <p:pic>
                    <p:nvPicPr>
                      <p:cNvPr id="0" name="Object 57"/>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7632701" y="3773489"/>
                        <a:ext cx="2511425"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74" name="Object 58">
            <a:extLst>
              <a:ext uri="{FF2B5EF4-FFF2-40B4-BE49-F238E27FC236}">
                <a16:creationId xmlns:a16="http://schemas.microsoft.com/office/drawing/2014/main" id="{513C90AB-5AEE-4AE7-A264-A61A54113515}"/>
              </a:ext>
            </a:extLst>
          </p:cNvPr>
          <p:cNvGraphicFramePr>
            <a:graphicFrameLocks noChangeAspect="1"/>
          </p:cNvGraphicFramePr>
          <p:nvPr/>
        </p:nvGraphicFramePr>
        <p:xfrm>
          <a:off x="6959601" y="984251"/>
          <a:ext cx="2665413" cy="1101725"/>
        </p:xfrm>
        <a:graphic>
          <a:graphicData uri="http://schemas.openxmlformats.org/presentationml/2006/ole">
            <mc:AlternateContent xmlns:mc="http://schemas.openxmlformats.org/markup-compatibility/2006">
              <mc:Choice xmlns:v="urn:schemas-microsoft-com:vml" Requires="v">
                <p:oleObj spid="_x0000_s82490" name="Equation" r:id="rId49" imgW="1104900" imgH="457200" progId="Equation.DSMT4">
                  <p:embed/>
                </p:oleObj>
              </mc:Choice>
              <mc:Fallback>
                <p:oleObj name="Equation" r:id="rId49" imgW="1104900" imgH="457200" progId="Equation.DSMT4">
                  <p:embed/>
                  <p:pic>
                    <p:nvPicPr>
                      <p:cNvPr id="0" name="Object 58"/>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6959601" y="984251"/>
                        <a:ext cx="2665413" cy="110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60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607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606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60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603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606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604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605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606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6044"/>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86072"/>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86062"/>
                                        </p:tgtEl>
                                        <p:attrNameLst>
                                          <p:attrName>style.visibility</p:attrName>
                                        </p:attrNameLst>
                                      </p:cBhvr>
                                      <p:to>
                                        <p:strVal val="visible"/>
                                      </p:to>
                                    </p:set>
                                    <p:anim calcmode="lin" valueType="num">
                                      <p:cBhvr additive="base">
                                        <p:cTn id="45" dur="500" fill="hold"/>
                                        <p:tgtEl>
                                          <p:spTgt spid="86062"/>
                                        </p:tgtEl>
                                        <p:attrNameLst>
                                          <p:attrName>ppt_x</p:attrName>
                                        </p:attrNameLst>
                                      </p:cBhvr>
                                      <p:tavLst>
                                        <p:tav tm="0">
                                          <p:val>
                                            <p:strVal val="0-#ppt_w/2"/>
                                          </p:val>
                                        </p:tav>
                                        <p:tav tm="100000">
                                          <p:val>
                                            <p:strVal val="#ppt_x"/>
                                          </p:val>
                                        </p:tav>
                                      </p:tavLst>
                                    </p:anim>
                                    <p:anim calcmode="lin" valueType="num">
                                      <p:cBhvr additive="base">
                                        <p:cTn id="46" dur="500" fill="hold"/>
                                        <p:tgtEl>
                                          <p:spTgt spid="86062"/>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8607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8607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86073"/>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8" fill="hold" nodeType="clickEffect">
                                  <p:stCondLst>
                                    <p:cond delay="0"/>
                                  </p:stCondLst>
                                  <p:childTnLst>
                                    <p:set>
                                      <p:cBhvr>
                                        <p:cTn id="62" dur="1" fill="hold">
                                          <p:stCondLst>
                                            <p:cond delay="0"/>
                                          </p:stCondLst>
                                        </p:cTn>
                                        <p:tgtEl>
                                          <p:spTgt spid="86026"/>
                                        </p:tgtEl>
                                        <p:attrNameLst>
                                          <p:attrName>style.visibility</p:attrName>
                                        </p:attrNameLst>
                                      </p:cBhvr>
                                      <p:to>
                                        <p:strVal val="visible"/>
                                      </p:to>
                                    </p:set>
                                    <p:anim calcmode="lin" valueType="num">
                                      <p:cBhvr additive="base">
                                        <p:cTn id="63" dur="500" fill="hold"/>
                                        <p:tgtEl>
                                          <p:spTgt spid="86026"/>
                                        </p:tgtEl>
                                        <p:attrNameLst>
                                          <p:attrName>ppt_x</p:attrName>
                                        </p:attrNameLst>
                                      </p:cBhvr>
                                      <p:tavLst>
                                        <p:tav tm="0">
                                          <p:val>
                                            <p:strVal val="0-#ppt_w/2"/>
                                          </p:val>
                                        </p:tav>
                                        <p:tav tm="100000">
                                          <p:val>
                                            <p:strVal val="#ppt_x"/>
                                          </p:val>
                                        </p:tav>
                                      </p:tavLst>
                                    </p:anim>
                                    <p:anim calcmode="lin" valueType="num">
                                      <p:cBhvr additive="base">
                                        <p:cTn id="64" dur="500" fill="hold"/>
                                        <p:tgtEl>
                                          <p:spTgt spid="86026"/>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8" fill="hold" nodeType="clickEffect">
                                  <p:stCondLst>
                                    <p:cond delay="0"/>
                                  </p:stCondLst>
                                  <p:childTnLst>
                                    <p:set>
                                      <p:cBhvr>
                                        <p:cTn id="68" dur="1" fill="hold">
                                          <p:stCondLst>
                                            <p:cond delay="0"/>
                                          </p:stCondLst>
                                        </p:cTn>
                                        <p:tgtEl>
                                          <p:spTgt spid="86028"/>
                                        </p:tgtEl>
                                        <p:attrNameLst>
                                          <p:attrName>style.visibility</p:attrName>
                                        </p:attrNameLst>
                                      </p:cBhvr>
                                      <p:to>
                                        <p:strVal val="visible"/>
                                      </p:to>
                                    </p:set>
                                    <p:anim calcmode="lin" valueType="num">
                                      <p:cBhvr additive="base">
                                        <p:cTn id="69" dur="500" fill="hold"/>
                                        <p:tgtEl>
                                          <p:spTgt spid="86028"/>
                                        </p:tgtEl>
                                        <p:attrNameLst>
                                          <p:attrName>ppt_x</p:attrName>
                                        </p:attrNameLst>
                                      </p:cBhvr>
                                      <p:tavLst>
                                        <p:tav tm="0">
                                          <p:val>
                                            <p:strVal val="0-#ppt_w/2"/>
                                          </p:val>
                                        </p:tav>
                                        <p:tav tm="100000">
                                          <p:val>
                                            <p:strVal val="#ppt_x"/>
                                          </p:val>
                                        </p:tav>
                                      </p:tavLst>
                                    </p:anim>
                                    <p:anim calcmode="lin" valueType="num">
                                      <p:cBhvr additive="base">
                                        <p:cTn id="70" dur="500" fill="hold"/>
                                        <p:tgtEl>
                                          <p:spTgt spid="86028"/>
                                        </p:tgtEl>
                                        <p:attrNameLst>
                                          <p:attrName>ppt_y</p:attrName>
                                        </p:attrNameLst>
                                      </p:cBhvr>
                                      <p:tavLst>
                                        <p:tav tm="0">
                                          <p:val>
                                            <p:strVal val="#ppt_y"/>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86063"/>
                                        </p:tgtEl>
                                        <p:attrNameLst>
                                          <p:attrName>style.visibility</p:attrName>
                                        </p:attrNameLst>
                                      </p:cBhvr>
                                      <p:to>
                                        <p:strVal val="visible"/>
                                      </p:to>
                                    </p:set>
                                    <p:anim calcmode="lin" valueType="num">
                                      <p:cBhvr additive="base">
                                        <p:cTn id="75" dur="500" fill="hold"/>
                                        <p:tgtEl>
                                          <p:spTgt spid="86063"/>
                                        </p:tgtEl>
                                        <p:attrNameLst>
                                          <p:attrName>ppt_x</p:attrName>
                                        </p:attrNameLst>
                                      </p:cBhvr>
                                      <p:tavLst>
                                        <p:tav tm="0">
                                          <p:val>
                                            <p:strVal val="0-#ppt_w/2"/>
                                          </p:val>
                                        </p:tav>
                                        <p:tav tm="100000">
                                          <p:val>
                                            <p:strVal val="#ppt_x"/>
                                          </p:val>
                                        </p:tav>
                                      </p:tavLst>
                                    </p:anim>
                                    <p:anim calcmode="lin" valueType="num">
                                      <p:cBhvr additive="base">
                                        <p:cTn id="76" dur="500" fill="hold"/>
                                        <p:tgtEl>
                                          <p:spTgt spid="86063"/>
                                        </p:tgtEl>
                                        <p:attrNameLst>
                                          <p:attrName>ppt_y</p:attrName>
                                        </p:attrNameLst>
                                      </p:cBhvr>
                                      <p:tavLst>
                                        <p:tav tm="0">
                                          <p:val>
                                            <p:strVal val="#ppt_y"/>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0"/>
                                          </p:stCondLst>
                                        </p:cTn>
                                        <p:tgtEl>
                                          <p:spTgt spid="860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61" grpId="0" autoUpdateAnimBg="0"/>
      <p:bldP spid="86062" grpId="0" autoUpdateAnimBg="0"/>
      <p:bldP spid="8606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045" name="Object 5">
            <a:extLst>
              <a:ext uri="{FF2B5EF4-FFF2-40B4-BE49-F238E27FC236}">
                <a16:creationId xmlns:a16="http://schemas.microsoft.com/office/drawing/2014/main" id="{AEC45C47-3AAF-45AD-8A38-AC6975899F16}"/>
              </a:ext>
            </a:extLst>
          </p:cNvPr>
          <p:cNvGraphicFramePr>
            <a:graphicFrameLocks noChangeAspect="1"/>
          </p:cNvGraphicFramePr>
          <p:nvPr/>
        </p:nvGraphicFramePr>
        <p:xfrm>
          <a:off x="2782889" y="1922464"/>
          <a:ext cx="3938587" cy="1082675"/>
        </p:xfrm>
        <a:graphic>
          <a:graphicData uri="http://schemas.openxmlformats.org/presentationml/2006/ole">
            <mc:AlternateContent xmlns:mc="http://schemas.openxmlformats.org/markup-compatibility/2006">
              <mc:Choice xmlns:v="urn:schemas-microsoft-com:vml" Requires="v">
                <p:oleObj spid="_x0000_s84103" name="Equation" r:id="rId4" imgW="1624895" imgH="444307" progId="Equation.DSMT4">
                  <p:embed/>
                </p:oleObj>
              </mc:Choice>
              <mc:Fallback>
                <p:oleObj name="Equation" r:id="rId4" imgW="1624895" imgH="444307"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2889" y="1922464"/>
                        <a:ext cx="3938587"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44" name="Object 4">
            <a:extLst>
              <a:ext uri="{FF2B5EF4-FFF2-40B4-BE49-F238E27FC236}">
                <a16:creationId xmlns:a16="http://schemas.microsoft.com/office/drawing/2014/main" id="{D982F486-C0DD-42E7-B37E-63751991DE53}"/>
              </a:ext>
            </a:extLst>
          </p:cNvPr>
          <p:cNvGraphicFramePr>
            <a:graphicFrameLocks noChangeAspect="1"/>
          </p:cNvGraphicFramePr>
          <p:nvPr/>
        </p:nvGraphicFramePr>
        <p:xfrm>
          <a:off x="2801938" y="2852739"/>
          <a:ext cx="5562600" cy="1049337"/>
        </p:xfrm>
        <a:graphic>
          <a:graphicData uri="http://schemas.openxmlformats.org/presentationml/2006/ole">
            <mc:AlternateContent xmlns:mc="http://schemas.openxmlformats.org/markup-compatibility/2006">
              <mc:Choice xmlns:v="urn:schemas-microsoft-com:vml" Requires="v">
                <p:oleObj spid="_x0000_s84104" name="Equation" r:id="rId6" imgW="1790700" imgH="431800" progId="Equation.DSMT4">
                  <p:embed/>
                </p:oleObj>
              </mc:Choice>
              <mc:Fallback>
                <p:oleObj name="Equation" r:id="rId6" imgW="1790700" imgH="4318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01938" y="2852739"/>
                        <a:ext cx="5562600" cy="104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43" name="Object 3">
            <a:extLst>
              <a:ext uri="{FF2B5EF4-FFF2-40B4-BE49-F238E27FC236}">
                <a16:creationId xmlns:a16="http://schemas.microsoft.com/office/drawing/2014/main" id="{05338BA6-8233-4A22-B971-848CCA7AC614}"/>
              </a:ext>
            </a:extLst>
          </p:cNvPr>
          <p:cNvGraphicFramePr>
            <a:graphicFrameLocks noChangeAspect="1"/>
          </p:cNvGraphicFramePr>
          <p:nvPr/>
        </p:nvGraphicFramePr>
        <p:xfrm>
          <a:off x="2863850" y="3716338"/>
          <a:ext cx="6350000" cy="1116012"/>
        </p:xfrm>
        <a:graphic>
          <a:graphicData uri="http://schemas.openxmlformats.org/presentationml/2006/ole">
            <mc:AlternateContent xmlns:mc="http://schemas.openxmlformats.org/markup-compatibility/2006">
              <mc:Choice xmlns:v="urn:schemas-microsoft-com:vml" Requires="v">
                <p:oleObj spid="_x0000_s84105" name="Equation" r:id="rId8" imgW="2171700" imgH="431800" progId="Equation.DSMT4">
                  <p:embed/>
                </p:oleObj>
              </mc:Choice>
              <mc:Fallback>
                <p:oleObj name="Equation" r:id="rId8" imgW="2171700" imgH="431800" progId="Equation.DSMT4">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63850" y="3716338"/>
                        <a:ext cx="6350000"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42" name="Object 2">
            <a:extLst>
              <a:ext uri="{FF2B5EF4-FFF2-40B4-BE49-F238E27FC236}">
                <a16:creationId xmlns:a16="http://schemas.microsoft.com/office/drawing/2014/main" id="{C427AC3A-83F9-4DB2-815E-0B553F84E678}"/>
              </a:ext>
            </a:extLst>
          </p:cNvPr>
          <p:cNvGraphicFramePr>
            <a:graphicFrameLocks noChangeAspect="1"/>
          </p:cNvGraphicFramePr>
          <p:nvPr/>
        </p:nvGraphicFramePr>
        <p:xfrm>
          <a:off x="2927350" y="4797425"/>
          <a:ext cx="3925888" cy="1098550"/>
        </p:xfrm>
        <a:graphic>
          <a:graphicData uri="http://schemas.openxmlformats.org/presentationml/2006/ole">
            <mc:AlternateContent xmlns:mc="http://schemas.openxmlformats.org/markup-compatibility/2006">
              <mc:Choice xmlns:v="urn:schemas-microsoft-com:vml" Requires="v">
                <p:oleObj spid="_x0000_s84106" name="Equation" r:id="rId10" imgW="1536700" imgH="431800" progId="Equation.DSMT4">
                  <p:embed/>
                </p:oleObj>
              </mc:Choice>
              <mc:Fallback>
                <p:oleObj name="Equation" r:id="rId10" imgW="1536700" imgH="431800" progId="Equation.DSMT4">
                  <p:embed/>
                  <p:pic>
                    <p:nvPicPr>
                      <p:cNvPr id="0" name="Object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27350" y="4797425"/>
                        <a:ext cx="3925888"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3974" name="Text Box 8">
            <a:extLst>
              <a:ext uri="{FF2B5EF4-FFF2-40B4-BE49-F238E27FC236}">
                <a16:creationId xmlns:a16="http://schemas.microsoft.com/office/drawing/2014/main" id="{67C7CE0B-4300-4016-B45E-565FD3A845D6}"/>
              </a:ext>
            </a:extLst>
          </p:cNvPr>
          <p:cNvSpPr txBox="1">
            <a:spLocks noChangeArrowheads="1"/>
          </p:cNvSpPr>
          <p:nvPr/>
        </p:nvSpPr>
        <p:spPr bwMode="auto">
          <a:xfrm>
            <a:off x="2286001" y="260351"/>
            <a:ext cx="71231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4000">
                <a:latin typeface="Times New Roman" panose="02020603050405020304" pitchFamily="18" charset="0"/>
              </a:rPr>
              <a:t>菲涅耳</a:t>
            </a:r>
            <a:r>
              <a:rPr kumimoji="1" lang="en-US" altLang="zh-CN" sz="4000">
                <a:latin typeface="Times New Roman" panose="02020603050405020304" pitchFamily="18" charset="0"/>
              </a:rPr>
              <a:t>-</a:t>
            </a:r>
            <a:r>
              <a:rPr kumimoji="1" lang="zh-CN" altLang="en-US" sz="4000">
                <a:latin typeface="Times New Roman" panose="02020603050405020304" pitchFamily="18" charset="0"/>
              </a:rPr>
              <a:t>基尔霍夫衍射积分公式</a:t>
            </a:r>
          </a:p>
        </p:txBody>
      </p:sp>
      <p:graphicFrame>
        <p:nvGraphicFramePr>
          <p:cNvPr id="83975" name="Object 9">
            <a:extLst>
              <a:ext uri="{FF2B5EF4-FFF2-40B4-BE49-F238E27FC236}">
                <a16:creationId xmlns:a16="http://schemas.microsoft.com/office/drawing/2014/main" id="{421B0181-0E43-47ED-AF8F-B862EE1D7C1A}"/>
              </a:ext>
            </a:extLst>
          </p:cNvPr>
          <p:cNvGraphicFramePr>
            <a:graphicFrameLocks noChangeAspect="1"/>
          </p:cNvGraphicFramePr>
          <p:nvPr/>
        </p:nvGraphicFramePr>
        <p:xfrm>
          <a:off x="1739901" y="798513"/>
          <a:ext cx="5580063" cy="1223962"/>
        </p:xfrm>
        <a:graphic>
          <a:graphicData uri="http://schemas.openxmlformats.org/presentationml/2006/ole">
            <mc:AlternateContent xmlns:mc="http://schemas.openxmlformats.org/markup-compatibility/2006">
              <mc:Choice xmlns:v="urn:schemas-microsoft-com:vml" Requires="v">
                <p:oleObj spid="_x0000_s84107" name="Equation" r:id="rId12" imgW="2082800" imgH="457200" progId="Equation.DSMT4">
                  <p:embed/>
                </p:oleObj>
              </mc:Choice>
              <mc:Fallback>
                <p:oleObj name="Equation" r:id="rId12" imgW="2082800" imgH="457200" progId="Equation.DSMT4">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39901" y="798513"/>
                        <a:ext cx="5580063"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050" name="Object 10">
            <a:extLst>
              <a:ext uri="{FF2B5EF4-FFF2-40B4-BE49-F238E27FC236}">
                <a16:creationId xmlns:a16="http://schemas.microsoft.com/office/drawing/2014/main" id="{9F459228-D74A-4148-8C3A-7181AB1DD23C}"/>
              </a:ext>
            </a:extLst>
          </p:cNvPr>
          <p:cNvGraphicFramePr>
            <a:graphicFrameLocks noChangeAspect="1"/>
          </p:cNvGraphicFramePr>
          <p:nvPr/>
        </p:nvGraphicFramePr>
        <p:xfrm>
          <a:off x="7832726" y="4776789"/>
          <a:ext cx="2505075" cy="1100137"/>
        </p:xfrm>
        <a:graphic>
          <a:graphicData uri="http://schemas.openxmlformats.org/presentationml/2006/ole">
            <mc:AlternateContent xmlns:mc="http://schemas.openxmlformats.org/markup-compatibility/2006">
              <mc:Choice xmlns:v="urn:schemas-microsoft-com:vml" Requires="v">
                <p:oleObj spid="_x0000_s84108" name="Equation" r:id="rId14" imgW="1054100" imgH="457200" progId="Equation.DSMT4">
                  <p:embed/>
                </p:oleObj>
              </mc:Choice>
              <mc:Fallback>
                <p:oleObj name="Equation" r:id="rId14" imgW="1054100" imgH="457200" progId="Equation.DSMT4">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832726" y="4776789"/>
                        <a:ext cx="2505075"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additive="base">
                                        <p:cTn id="7" dur="500" fill="hold"/>
                                        <p:tgtEl>
                                          <p:spTgt spid="87045"/>
                                        </p:tgtEl>
                                        <p:attrNameLst>
                                          <p:attrName>ppt_x</p:attrName>
                                        </p:attrNameLst>
                                      </p:cBhvr>
                                      <p:tavLst>
                                        <p:tav tm="0">
                                          <p:val>
                                            <p:strVal val="0-#ppt_w/2"/>
                                          </p:val>
                                        </p:tav>
                                        <p:tav tm="100000">
                                          <p:val>
                                            <p:strVal val="#ppt_x"/>
                                          </p:val>
                                        </p:tav>
                                      </p:tavLst>
                                    </p:anim>
                                    <p:anim calcmode="lin" valueType="num">
                                      <p:cBhvr additive="base">
                                        <p:cTn id="8" dur="500" fill="hold"/>
                                        <p:tgtEl>
                                          <p:spTgt spid="8704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7044"/>
                                        </p:tgtEl>
                                        <p:attrNameLst>
                                          <p:attrName>style.visibility</p:attrName>
                                        </p:attrNameLst>
                                      </p:cBhvr>
                                      <p:to>
                                        <p:strVal val="visible"/>
                                      </p:to>
                                    </p:set>
                                    <p:anim calcmode="lin" valueType="num">
                                      <p:cBhvr additive="base">
                                        <p:cTn id="13" dur="500" fill="hold"/>
                                        <p:tgtEl>
                                          <p:spTgt spid="87044"/>
                                        </p:tgtEl>
                                        <p:attrNameLst>
                                          <p:attrName>ppt_x</p:attrName>
                                        </p:attrNameLst>
                                      </p:cBhvr>
                                      <p:tavLst>
                                        <p:tav tm="0">
                                          <p:val>
                                            <p:strVal val="0-#ppt_w/2"/>
                                          </p:val>
                                        </p:tav>
                                        <p:tav tm="100000">
                                          <p:val>
                                            <p:strVal val="#ppt_x"/>
                                          </p:val>
                                        </p:tav>
                                      </p:tavLst>
                                    </p:anim>
                                    <p:anim calcmode="lin" valueType="num">
                                      <p:cBhvr additive="base">
                                        <p:cTn id="14" dur="500" fill="hold"/>
                                        <p:tgtEl>
                                          <p:spTgt spid="8704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87043"/>
                                        </p:tgtEl>
                                        <p:attrNameLst>
                                          <p:attrName>style.visibility</p:attrName>
                                        </p:attrNameLst>
                                      </p:cBhvr>
                                      <p:to>
                                        <p:strVal val="visible"/>
                                      </p:to>
                                    </p:set>
                                    <p:anim calcmode="lin" valueType="num">
                                      <p:cBhvr additive="base">
                                        <p:cTn id="19" dur="500" fill="hold"/>
                                        <p:tgtEl>
                                          <p:spTgt spid="87043"/>
                                        </p:tgtEl>
                                        <p:attrNameLst>
                                          <p:attrName>ppt_x</p:attrName>
                                        </p:attrNameLst>
                                      </p:cBhvr>
                                      <p:tavLst>
                                        <p:tav tm="0">
                                          <p:val>
                                            <p:strVal val="0-#ppt_w/2"/>
                                          </p:val>
                                        </p:tav>
                                        <p:tav tm="100000">
                                          <p:val>
                                            <p:strVal val="#ppt_x"/>
                                          </p:val>
                                        </p:tav>
                                      </p:tavLst>
                                    </p:anim>
                                    <p:anim calcmode="lin" valueType="num">
                                      <p:cBhvr additive="base">
                                        <p:cTn id="20" dur="500" fill="hold"/>
                                        <p:tgtEl>
                                          <p:spTgt spid="8704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87042"/>
                                        </p:tgtEl>
                                        <p:attrNameLst>
                                          <p:attrName>style.visibility</p:attrName>
                                        </p:attrNameLst>
                                      </p:cBhvr>
                                      <p:to>
                                        <p:strVal val="visible"/>
                                      </p:to>
                                    </p:set>
                                    <p:anim calcmode="lin" valueType="num">
                                      <p:cBhvr additive="base">
                                        <p:cTn id="25" dur="500" fill="hold"/>
                                        <p:tgtEl>
                                          <p:spTgt spid="87042"/>
                                        </p:tgtEl>
                                        <p:attrNameLst>
                                          <p:attrName>ppt_x</p:attrName>
                                        </p:attrNameLst>
                                      </p:cBhvr>
                                      <p:tavLst>
                                        <p:tav tm="0">
                                          <p:val>
                                            <p:strVal val="0-#ppt_w/2"/>
                                          </p:val>
                                        </p:tav>
                                        <p:tav tm="100000">
                                          <p:val>
                                            <p:strVal val="#ppt_x"/>
                                          </p:val>
                                        </p:tav>
                                      </p:tavLst>
                                    </p:anim>
                                    <p:anim calcmode="lin" valueType="num">
                                      <p:cBhvr additive="base">
                                        <p:cTn id="26" dur="500" fill="hold"/>
                                        <p:tgtEl>
                                          <p:spTgt spid="8704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87050"/>
                                        </p:tgtEl>
                                        <p:attrNameLst>
                                          <p:attrName>style.visibility</p:attrName>
                                        </p:attrNameLst>
                                      </p:cBhvr>
                                      <p:to>
                                        <p:strVal val="visible"/>
                                      </p:to>
                                    </p:set>
                                    <p:anim calcmode="lin" valueType="num">
                                      <p:cBhvr additive="base">
                                        <p:cTn id="31" dur="500" fill="hold"/>
                                        <p:tgtEl>
                                          <p:spTgt spid="87050"/>
                                        </p:tgtEl>
                                        <p:attrNameLst>
                                          <p:attrName>ppt_x</p:attrName>
                                        </p:attrNameLst>
                                      </p:cBhvr>
                                      <p:tavLst>
                                        <p:tav tm="0">
                                          <p:val>
                                            <p:strVal val="0-#ppt_w/2"/>
                                          </p:val>
                                        </p:tav>
                                        <p:tav tm="100000">
                                          <p:val>
                                            <p:strVal val="#ppt_x"/>
                                          </p:val>
                                        </p:tav>
                                      </p:tavLst>
                                    </p:anim>
                                    <p:anim calcmode="lin" valueType="num">
                                      <p:cBhvr additive="base">
                                        <p:cTn id="32" dur="500" fill="hold"/>
                                        <p:tgtEl>
                                          <p:spTgt spid="870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18" name="Object 2">
            <a:extLst>
              <a:ext uri="{FF2B5EF4-FFF2-40B4-BE49-F238E27FC236}">
                <a16:creationId xmlns:a16="http://schemas.microsoft.com/office/drawing/2014/main" id="{F82000D7-84CD-41BF-B109-5FF2D5C682F7}"/>
              </a:ext>
            </a:extLst>
          </p:cNvPr>
          <p:cNvGraphicFramePr>
            <a:graphicFrameLocks noChangeAspect="1"/>
          </p:cNvGraphicFramePr>
          <p:nvPr/>
        </p:nvGraphicFramePr>
        <p:xfrm>
          <a:off x="1876425" y="404814"/>
          <a:ext cx="4148138" cy="936625"/>
        </p:xfrm>
        <a:graphic>
          <a:graphicData uri="http://schemas.openxmlformats.org/presentationml/2006/ole">
            <mc:AlternateContent xmlns:mc="http://schemas.openxmlformats.org/markup-compatibility/2006">
              <mc:Choice xmlns:v="urn:schemas-microsoft-com:vml" Requires="v">
                <p:oleObj spid="_x0000_s86131" name="Equation" r:id="rId4" imgW="1905000" imgH="431800" progId="Equation.DSMT4">
                  <p:embed/>
                </p:oleObj>
              </mc:Choice>
              <mc:Fallback>
                <p:oleObj name="Equation" r:id="rId4" imgW="1905000" imgH="4318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6425" y="404814"/>
                        <a:ext cx="4148138"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069" name="Object 5">
            <a:extLst>
              <a:ext uri="{FF2B5EF4-FFF2-40B4-BE49-F238E27FC236}">
                <a16:creationId xmlns:a16="http://schemas.microsoft.com/office/drawing/2014/main" id="{E30AD1F4-41C4-4B72-B1DE-8C069FEA7A05}"/>
              </a:ext>
            </a:extLst>
          </p:cNvPr>
          <p:cNvGraphicFramePr>
            <a:graphicFrameLocks noChangeAspect="1"/>
          </p:cNvGraphicFramePr>
          <p:nvPr/>
        </p:nvGraphicFramePr>
        <p:xfrm>
          <a:off x="2063750" y="1628775"/>
          <a:ext cx="4103688" cy="673100"/>
        </p:xfrm>
        <a:graphic>
          <a:graphicData uri="http://schemas.openxmlformats.org/presentationml/2006/ole">
            <mc:AlternateContent xmlns:mc="http://schemas.openxmlformats.org/markup-compatibility/2006">
              <mc:Choice xmlns:v="urn:schemas-microsoft-com:vml" Requires="v">
                <p:oleObj spid="_x0000_s86132" name="Equation" r:id="rId6" imgW="1562100" imgH="254000" progId="Equation.DSMT4">
                  <p:embed/>
                </p:oleObj>
              </mc:Choice>
              <mc:Fallback>
                <p:oleObj name="Equation" r:id="rId6" imgW="1562100" imgH="2540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3750" y="1628775"/>
                        <a:ext cx="4103688"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071" name="Text Box 7">
            <a:extLst>
              <a:ext uri="{FF2B5EF4-FFF2-40B4-BE49-F238E27FC236}">
                <a16:creationId xmlns:a16="http://schemas.microsoft.com/office/drawing/2014/main" id="{B758CB04-4C2F-4564-8008-23C648D8CE5D}"/>
              </a:ext>
            </a:extLst>
          </p:cNvPr>
          <p:cNvSpPr txBox="1">
            <a:spLocks noChangeArrowheads="1"/>
          </p:cNvSpPr>
          <p:nvPr/>
        </p:nvSpPr>
        <p:spPr bwMode="auto">
          <a:xfrm>
            <a:off x="6240463" y="1557338"/>
            <a:ext cx="40322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a:latin typeface="宋体" panose="02010600030101010101" pitchFamily="2" charset="-122"/>
              </a:rPr>
              <a:t>为第</a:t>
            </a:r>
            <a:r>
              <a:rPr kumimoji="1" lang="en-US" altLang="zh-CN" sz="2800" i="1">
                <a:latin typeface="Times New Roman" panose="02020603050405020304" pitchFamily="18" charset="0"/>
              </a:rPr>
              <a:t>m</a:t>
            </a:r>
            <a:r>
              <a:rPr kumimoji="1" lang="zh-CN" altLang="en-US" sz="2800">
                <a:latin typeface="宋体" panose="02010600030101010101" pitchFamily="2" charset="-122"/>
              </a:rPr>
              <a:t>个半波带发出的次波在</a:t>
            </a:r>
            <a:r>
              <a:rPr kumimoji="1" lang="en-US" altLang="zh-CN" sz="2800">
                <a:latin typeface="Times New Roman" panose="02020603050405020304" pitchFamily="18" charset="0"/>
              </a:rPr>
              <a:t>P</a:t>
            </a:r>
            <a:r>
              <a:rPr kumimoji="1" lang="zh-CN" altLang="en-US" sz="2800">
                <a:latin typeface="宋体" panose="02010600030101010101" pitchFamily="2" charset="-122"/>
              </a:rPr>
              <a:t>点的</a:t>
            </a:r>
            <a:r>
              <a:rPr kumimoji="1" lang="zh-CN" altLang="en-US" sz="2800">
                <a:solidFill>
                  <a:srgbClr val="FF0000"/>
                </a:solidFill>
                <a:latin typeface="宋体" panose="02010600030101010101" pitchFamily="2" charset="-122"/>
              </a:rPr>
              <a:t>复振幅</a:t>
            </a:r>
            <a:r>
              <a:rPr kumimoji="1" lang="zh-CN" altLang="en-US" sz="2800">
                <a:latin typeface="Times New Roman" panose="02020603050405020304" pitchFamily="18" charset="0"/>
              </a:rPr>
              <a:t> </a:t>
            </a:r>
          </a:p>
        </p:txBody>
      </p:sp>
      <p:sp>
        <p:nvSpPr>
          <p:cNvPr id="88072" name="Text Box 8">
            <a:extLst>
              <a:ext uri="{FF2B5EF4-FFF2-40B4-BE49-F238E27FC236}">
                <a16:creationId xmlns:a16="http://schemas.microsoft.com/office/drawing/2014/main" id="{9936C2C9-6CF8-4659-8E29-77B2ADE911DA}"/>
              </a:ext>
            </a:extLst>
          </p:cNvPr>
          <p:cNvSpPr txBox="1">
            <a:spLocks noChangeArrowheads="1"/>
          </p:cNvSpPr>
          <p:nvPr/>
        </p:nvSpPr>
        <p:spPr bwMode="auto">
          <a:xfrm>
            <a:off x="2405063" y="3644901"/>
            <a:ext cx="7435850" cy="204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a:latin typeface="宋体" panose="02010600030101010101" pitchFamily="2" charset="-122"/>
              </a:rPr>
              <a:t>可见，在</a:t>
            </a:r>
            <a:r>
              <a:rPr kumimoji="1" lang="en-US" altLang="zh-CN" sz="3200">
                <a:latin typeface="宋体" panose="02010600030101010101" pitchFamily="2" charset="-122"/>
              </a:rPr>
              <a:t>P</a:t>
            </a:r>
            <a:r>
              <a:rPr kumimoji="1" lang="zh-CN" altLang="en-US" sz="3200">
                <a:latin typeface="宋体" panose="02010600030101010101" pitchFamily="2" charset="-122"/>
              </a:rPr>
              <a:t>点处：</a:t>
            </a:r>
          </a:p>
          <a:p>
            <a:pPr eaLnBrk="1" hangingPunct="1">
              <a:spcBef>
                <a:spcPct val="50000"/>
              </a:spcBef>
            </a:pPr>
            <a:r>
              <a:rPr kumimoji="1" lang="zh-CN" altLang="en-US" sz="3200">
                <a:latin typeface="宋体" panose="02010600030101010101" pitchFamily="2" charset="-122"/>
              </a:rPr>
              <a:t>相邻波带次波的位相相反；</a:t>
            </a:r>
          </a:p>
          <a:p>
            <a:pPr eaLnBrk="1" hangingPunct="1">
              <a:spcBef>
                <a:spcPct val="50000"/>
              </a:spcBef>
            </a:pPr>
            <a:r>
              <a:rPr kumimoji="1" lang="en-US" altLang="zh-CN" sz="3200" i="1">
                <a:latin typeface="Times New Roman" panose="02020603050405020304" pitchFamily="18" charset="0"/>
              </a:rPr>
              <a:t>m</a:t>
            </a:r>
            <a:r>
              <a:rPr kumimoji="1" lang="zh-CN" altLang="en-US" sz="3200">
                <a:latin typeface="宋体" panose="02010600030101010101" pitchFamily="2" charset="-122"/>
              </a:rPr>
              <a:t>越大的波带，振幅越小</a:t>
            </a:r>
            <a:r>
              <a:rPr kumimoji="1" lang="zh-CN" altLang="en-US" sz="3200">
                <a:latin typeface="Times New Roman" panose="02020603050405020304" pitchFamily="18" charset="0"/>
              </a:rPr>
              <a:t> 。</a:t>
            </a:r>
          </a:p>
        </p:txBody>
      </p:sp>
      <p:graphicFrame>
        <p:nvGraphicFramePr>
          <p:cNvPr id="88073" name="Object 9">
            <a:extLst>
              <a:ext uri="{FF2B5EF4-FFF2-40B4-BE49-F238E27FC236}">
                <a16:creationId xmlns:a16="http://schemas.microsoft.com/office/drawing/2014/main" id="{CD3446AC-3D03-4E34-8535-51D28D96E08B}"/>
              </a:ext>
            </a:extLst>
          </p:cNvPr>
          <p:cNvGraphicFramePr>
            <a:graphicFrameLocks noChangeAspect="1"/>
          </p:cNvGraphicFramePr>
          <p:nvPr/>
        </p:nvGraphicFramePr>
        <p:xfrm>
          <a:off x="2663826" y="2770188"/>
          <a:ext cx="3216275" cy="658812"/>
        </p:xfrm>
        <a:graphic>
          <a:graphicData uri="http://schemas.openxmlformats.org/presentationml/2006/ole">
            <mc:AlternateContent xmlns:mc="http://schemas.openxmlformats.org/markup-compatibility/2006">
              <mc:Choice xmlns:v="urn:schemas-microsoft-com:vml" Requires="v">
                <p:oleObj spid="_x0000_s86133" name="Equation" r:id="rId8" imgW="1244600" imgH="254000" progId="Equation.DSMT4">
                  <p:embed/>
                </p:oleObj>
              </mc:Choice>
              <mc:Fallback>
                <p:oleObj name="Equation" r:id="rId8" imgW="1244600" imgH="254000"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3826" y="2770188"/>
                        <a:ext cx="3216275"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076" name="Text Box 12">
            <a:extLst>
              <a:ext uri="{FF2B5EF4-FFF2-40B4-BE49-F238E27FC236}">
                <a16:creationId xmlns:a16="http://schemas.microsoft.com/office/drawing/2014/main" id="{7FCA18A3-62F8-40BC-BBFC-94CC1472A191}"/>
              </a:ext>
            </a:extLst>
          </p:cNvPr>
          <p:cNvSpPr txBox="1">
            <a:spLocks noChangeArrowheads="1"/>
          </p:cNvSpPr>
          <p:nvPr/>
        </p:nvSpPr>
        <p:spPr bwMode="auto">
          <a:xfrm>
            <a:off x="6311901" y="2492375"/>
            <a:ext cx="410527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a:latin typeface="宋体" panose="02010600030101010101" pitchFamily="2" charset="-122"/>
              </a:rPr>
              <a:t>取孔中心次波相位为</a:t>
            </a:r>
            <a:r>
              <a:rPr kumimoji="1" lang="en-US" altLang="zh-CN" sz="2800">
                <a:latin typeface="宋体" panose="02010600030101010101" pitchFamily="2" charset="-122"/>
              </a:rPr>
              <a:t>0</a:t>
            </a:r>
            <a:r>
              <a:rPr kumimoji="1" lang="zh-CN" altLang="en-US" sz="2800">
                <a:latin typeface="宋体" panose="02010600030101010101" pitchFamily="2" charset="-122"/>
              </a:rPr>
              <a:t>，</a:t>
            </a:r>
            <a:r>
              <a:rPr kumimoji="1" lang="en-US" altLang="zh-CN" sz="2800" i="1">
                <a:latin typeface="Times New Roman" panose="02020603050405020304" pitchFamily="18" charset="0"/>
              </a:rPr>
              <a:t>A</a:t>
            </a:r>
            <a:r>
              <a:rPr kumimoji="1" lang="en-US" altLang="zh-CN" sz="2800" i="1" baseline="-25000">
                <a:latin typeface="Times New Roman" panose="02020603050405020304" pitchFamily="18" charset="0"/>
              </a:rPr>
              <a:t>m</a:t>
            </a:r>
            <a:r>
              <a:rPr kumimoji="1" lang="zh-CN" altLang="en-US" sz="2800">
                <a:latin typeface="宋体" panose="02010600030101010101" pitchFamily="2" charset="-122"/>
              </a:rPr>
              <a:t>为第</a:t>
            </a:r>
            <a:r>
              <a:rPr kumimoji="1" lang="en-US" altLang="zh-CN" sz="2800" i="1">
                <a:latin typeface="Times New Roman" panose="02020603050405020304" pitchFamily="18" charset="0"/>
              </a:rPr>
              <a:t>m</a:t>
            </a:r>
            <a:r>
              <a:rPr kumimoji="1" lang="zh-CN" altLang="en-US" sz="2800">
                <a:latin typeface="宋体" panose="02010600030101010101" pitchFamily="2" charset="-122"/>
              </a:rPr>
              <a:t>个半波带发出的次波在</a:t>
            </a:r>
            <a:r>
              <a:rPr kumimoji="1" lang="en-US" altLang="zh-CN" sz="2800">
                <a:latin typeface="Times New Roman" panose="02020603050405020304" pitchFamily="18" charset="0"/>
              </a:rPr>
              <a:t>P</a:t>
            </a:r>
            <a:r>
              <a:rPr kumimoji="1" lang="zh-CN" altLang="en-US" sz="2800">
                <a:latin typeface="宋体" panose="02010600030101010101" pitchFamily="2" charset="-122"/>
              </a:rPr>
              <a:t>点的</a:t>
            </a:r>
            <a:r>
              <a:rPr kumimoji="1" lang="zh-CN" altLang="en-US" sz="2800">
                <a:solidFill>
                  <a:srgbClr val="FF0000"/>
                </a:solidFill>
                <a:latin typeface="宋体" panose="02010600030101010101" pitchFamily="2" charset="-122"/>
              </a:rPr>
              <a:t>振幅</a:t>
            </a:r>
          </a:p>
        </p:txBody>
      </p:sp>
      <p:graphicFrame>
        <p:nvGraphicFramePr>
          <p:cNvPr id="88077" name="Object 13">
            <a:extLst>
              <a:ext uri="{FF2B5EF4-FFF2-40B4-BE49-F238E27FC236}">
                <a16:creationId xmlns:a16="http://schemas.microsoft.com/office/drawing/2014/main" id="{919F2E29-8783-40AE-A7FD-EA5A7D26F3FA}"/>
              </a:ext>
            </a:extLst>
          </p:cNvPr>
          <p:cNvGraphicFramePr>
            <a:graphicFrameLocks noChangeAspect="1"/>
          </p:cNvGraphicFramePr>
          <p:nvPr/>
        </p:nvGraphicFramePr>
        <p:xfrm>
          <a:off x="6096001" y="323851"/>
          <a:ext cx="1255713" cy="1027113"/>
        </p:xfrm>
        <a:graphic>
          <a:graphicData uri="http://schemas.openxmlformats.org/presentationml/2006/ole">
            <mc:AlternateContent xmlns:mc="http://schemas.openxmlformats.org/markup-compatibility/2006">
              <mc:Choice xmlns:v="urn:schemas-microsoft-com:vml" Requires="v">
                <p:oleObj spid="_x0000_s86134" name="Equation" r:id="rId10" imgW="533169" imgH="431613" progId="Equation.DSMT4">
                  <p:embed/>
                </p:oleObj>
              </mc:Choice>
              <mc:Fallback>
                <p:oleObj name="Equation" r:id="rId10" imgW="533169" imgH="431613" progId="Equation.DSMT4">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1" y="323851"/>
                        <a:ext cx="1255713"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078" name="Object 14">
            <a:extLst>
              <a:ext uri="{FF2B5EF4-FFF2-40B4-BE49-F238E27FC236}">
                <a16:creationId xmlns:a16="http://schemas.microsoft.com/office/drawing/2014/main" id="{7FB034A4-E75C-4BAD-8A29-7D37EA3AE1EB}"/>
              </a:ext>
            </a:extLst>
          </p:cNvPr>
          <p:cNvGraphicFramePr>
            <a:graphicFrameLocks noChangeAspect="1"/>
          </p:cNvGraphicFramePr>
          <p:nvPr/>
        </p:nvGraphicFramePr>
        <p:xfrm>
          <a:off x="7391401" y="333376"/>
          <a:ext cx="2212975" cy="1027113"/>
        </p:xfrm>
        <a:graphic>
          <a:graphicData uri="http://schemas.openxmlformats.org/presentationml/2006/ole">
            <mc:AlternateContent xmlns:mc="http://schemas.openxmlformats.org/markup-compatibility/2006">
              <mc:Choice xmlns:v="urn:schemas-microsoft-com:vml" Requires="v">
                <p:oleObj spid="_x0000_s86135" name="Equation" r:id="rId12" imgW="939392" imgH="431613" progId="Equation.DSMT4">
                  <p:embed/>
                </p:oleObj>
              </mc:Choice>
              <mc:Fallback>
                <p:oleObj name="Equation" r:id="rId12" imgW="939392" imgH="431613" progId="Equation.DSMT4">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91401" y="333376"/>
                        <a:ext cx="2212975"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8077"/>
                                        </p:tgtEl>
                                        <p:attrNameLst>
                                          <p:attrName>style.visibility</p:attrName>
                                        </p:attrNameLst>
                                      </p:cBhvr>
                                      <p:to>
                                        <p:strVal val="visible"/>
                                      </p:to>
                                    </p:set>
                                    <p:animEffect transition="in" filter="box(in)">
                                      <p:cBhvr>
                                        <p:cTn id="7" dur="500"/>
                                        <p:tgtEl>
                                          <p:spTgt spid="880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88078"/>
                                        </p:tgtEl>
                                        <p:attrNameLst>
                                          <p:attrName>style.visibility</p:attrName>
                                        </p:attrNameLst>
                                      </p:cBhvr>
                                      <p:to>
                                        <p:strVal val="visible"/>
                                      </p:to>
                                    </p:set>
                                    <p:animEffect transition="in" filter="box(in)">
                                      <p:cBhvr>
                                        <p:cTn id="12" dur="500"/>
                                        <p:tgtEl>
                                          <p:spTgt spid="880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88069"/>
                                        </p:tgtEl>
                                        <p:attrNameLst>
                                          <p:attrName>style.visibility</p:attrName>
                                        </p:attrNameLst>
                                      </p:cBhvr>
                                      <p:to>
                                        <p:strVal val="visible"/>
                                      </p:to>
                                    </p:set>
                                    <p:anim calcmode="lin" valueType="num">
                                      <p:cBhvr additive="base">
                                        <p:cTn id="17" dur="500" fill="hold"/>
                                        <p:tgtEl>
                                          <p:spTgt spid="88069"/>
                                        </p:tgtEl>
                                        <p:attrNameLst>
                                          <p:attrName>ppt_x</p:attrName>
                                        </p:attrNameLst>
                                      </p:cBhvr>
                                      <p:tavLst>
                                        <p:tav tm="0">
                                          <p:val>
                                            <p:strVal val="0-#ppt_w/2"/>
                                          </p:val>
                                        </p:tav>
                                        <p:tav tm="100000">
                                          <p:val>
                                            <p:strVal val="#ppt_x"/>
                                          </p:val>
                                        </p:tav>
                                      </p:tavLst>
                                    </p:anim>
                                    <p:anim calcmode="lin" valueType="num">
                                      <p:cBhvr additive="base">
                                        <p:cTn id="18" dur="500" fill="hold"/>
                                        <p:tgtEl>
                                          <p:spTgt spid="88069"/>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88071"/>
                                        </p:tgtEl>
                                        <p:attrNameLst>
                                          <p:attrName>style.visibility</p:attrName>
                                        </p:attrNameLst>
                                      </p:cBhvr>
                                      <p:to>
                                        <p:strVal val="visible"/>
                                      </p:to>
                                    </p:set>
                                    <p:anim calcmode="lin" valueType="num">
                                      <p:cBhvr additive="base">
                                        <p:cTn id="23" dur="500" fill="hold"/>
                                        <p:tgtEl>
                                          <p:spTgt spid="88071"/>
                                        </p:tgtEl>
                                        <p:attrNameLst>
                                          <p:attrName>ppt_x</p:attrName>
                                        </p:attrNameLst>
                                      </p:cBhvr>
                                      <p:tavLst>
                                        <p:tav tm="0">
                                          <p:val>
                                            <p:strVal val="0-#ppt_w/2"/>
                                          </p:val>
                                        </p:tav>
                                        <p:tav tm="100000">
                                          <p:val>
                                            <p:strVal val="#ppt_x"/>
                                          </p:val>
                                        </p:tav>
                                      </p:tavLst>
                                    </p:anim>
                                    <p:anim calcmode="lin" valueType="num">
                                      <p:cBhvr additive="base">
                                        <p:cTn id="24" dur="500" fill="hold"/>
                                        <p:tgtEl>
                                          <p:spTgt spid="88071"/>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nodeType="clickEffect">
                                  <p:stCondLst>
                                    <p:cond delay="0"/>
                                  </p:stCondLst>
                                  <p:childTnLst>
                                    <p:set>
                                      <p:cBhvr>
                                        <p:cTn id="28" dur="1" fill="hold">
                                          <p:stCondLst>
                                            <p:cond delay="0"/>
                                          </p:stCondLst>
                                        </p:cTn>
                                        <p:tgtEl>
                                          <p:spTgt spid="88073"/>
                                        </p:tgtEl>
                                        <p:attrNameLst>
                                          <p:attrName>style.visibility</p:attrName>
                                        </p:attrNameLst>
                                      </p:cBhvr>
                                      <p:to>
                                        <p:strVal val="visible"/>
                                      </p:to>
                                    </p:set>
                                    <p:anim calcmode="lin" valueType="num">
                                      <p:cBhvr additive="base">
                                        <p:cTn id="29" dur="500" fill="hold"/>
                                        <p:tgtEl>
                                          <p:spTgt spid="88073"/>
                                        </p:tgtEl>
                                        <p:attrNameLst>
                                          <p:attrName>ppt_x</p:attrName>
                                        </p:attrNameLst>
                                      </p:cBhvr>
                                      <p:tavLst>
                                        <p:tav tm="0">
                                          <p:val>
                                            <p:strVal val="0-#ppt_w/2"/>
                                          </p:val>
                                        </p:tav>
                                        <p:tav tm="100000">
                                          <p:val>
                                            <p:strVal val="#ppt_x"/>
                                          </p:val>
                                        </p:tav>
                                      </p:tavLst>
                                    </p:anim>
                                    <p:anim calcmode="lin" valueType="num">
                                      <p:cBhvr additive="base">
                                        <p:cTn id="30" dur="500" fill="hold"/>
                                        <p:tgtEl>
                                          <p:spTgt spid="88073"/>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807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88072"/>
                                        </p:tgtEl>
                                        <p:attrNameLst>
                                          <p:attrName>style.visibility</p:attrName>
                                        </p:attrNameLst>
                                      </p:cBhvr>
                                      <p:to>
                                        <p:strVal val="visible"/>
                                      </p:to>
                                    </p:set>
                                    <p:anim calcmode="lin" valueType="num">
                                      <p:cBhvr additive="base">
                                        <p:cTn id="39" dur="500" fill="hold"/>
                                        <p:tgtEl>
                                          <p:spTgt spid="88072"/>
                                        </p:tgtEl>
                                        <p:attrNameLst>
                                          <p:attrName>ppt_x</p:attrName>
                                        </p:attrNameLst>
                                      </p:cBhvr>
                                      <p:tavLst>
                                        <p:tav tm="0">
                                          <p:val>
                                            <p:strVal val="0-#ppt_w/2"/>
                                          </p:val>
                                        </p:tav>
                                        <p:tav tm="100000">
                                          <p:val>
                                            <p:strVal val="#ppt_x"/>
                                          </p:val>
                                        </p:tav>
                                      </p:tavLst>
                                    </p:anim>
                                    <p:anim calcmode="lin" valueType="num">
                                      <p:cBhvr additive="base">
                                        <p:cTn id="40" dur="500" fill="hold"/>
                                        <p:tgtEl>
                                          <p:spTgt spid="880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1" grpId="0" autoUpdateAnimBg="0"/>
      <p:bldP spid="88072" grpId="0" autoUpdateAnimBg="0"/>
      <p:bldP spid="8807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8066" name="Object 3">
            <a:extLst>
              <a:ext uri="{FF2B5EF4-FFF2-40B4-BE49-F238E27FC236}">
                <a16:creationId xmlns:a16="http://schemas.microsoft.com/office/drawing/2014/main" id="{8E18D30E-5A4E-4389-A69D-31FE85DCBCF4}"/>
              </a:ext>
            </a:extLst>
          </p:cNvPr>
          <p:cNvGraphicFramePr>
            <a:graphicFrameLocks noChangeAspect="1"/>
          </p:cNvGraphicFramePr>
          <p:nvPr/>
        </p:nvGraphicFramePr>
        <p:xfrm>
          <a:off x="1536701" y="404814"/>
          <a:ext cx="9117013" cy="892175"/>
        </p:xfrm>
        <a:graphic>
          <a:graphicData uri="http://schemas.openxmlformats.org/presentationml/2006/ole">
            <mc:AlternateContent xmlns:mc="http://schemas.openxmlformats.org/markup-compatibility/2006">
              <mc:Choice xmlns:v="urn:schemas-microsoft-com:vml" Requires="v">
                <p:oleObj spid="_x0000_s88203" name="Equation" r:id="rId4" imgW="4368800" imgH="431800" progId="Equation.DSMT4">
                  <p:embed/>
                </p:oleObj>
              </mc:Choice>
              <mc:Fallback>
                <p:oleObj name="Equation" r:id="rId4" imgW="4368800" imgH="4318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6701" y="404814"/>
                        <a:ext cx="9117013"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90" name="Object 2">
            <a:hlinkClick r:id="rId6" action="ppaction://hlinksldjump"/>
            <a:extLst>
              <a:ext uri="{FF2B5EF4-FFF2-40B4-BE49-F238E27FC236}">
                <a16:creationId xmlns:a16="http://schemas.microsoft.com/office/drawing/2014/main" id="{3B9C9DC5-6765-4596-80B2-C7FFE3754275}"/>
              </a:ext>
            </a:extLst>
          </p:cNvPr>
          <p:cNvGraphicFramePr>
            <a:graphicFrameLocks noChangeAspect="1"/>
          </p:cNvGraphicFramePr>
          <p:nvPr/>
        </p:nvGraphicFramePr>
        <p:xfrm>
          <a:off x="2411414" y="1268414"/>
          <a:ext cx="3176587" cy="1017587"/>
        </p:xfrm>
        <a:graphic>
          <a:graphicData uri="http://schemas.openxmlformats.org/presentationml/2006/ole">
            <mc:AlternateContent xmlns:mc="http://schemas.openxmlformats.org/markup-compatibility/2006">
              <mc:Choice xmlns:v="urn:schemas-microsoft-com:vml" Requires="v">
                <p:oleObj spid="_x0000_s88204" name="Equation" r:id="rId7" imgW="1218671" imgH="393529" progId="Equation.3">
                  <p:embed/>
                </p:oleObj>
              </mc:Choice>
              <mc:Fallback>
                <p:oleObj name="Equation" r:id="rId7" imgW="1218671" imgH="393529"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414" y="1268414"/>
                        <a:ext cx="3176587" cy="101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093" name="Text Box 5">
            <a:extLst>
              <a:ext uri="{FF2B5EF4-FFF2-40B4-BE49-F238E27FC236}">
                <a16:creationId xmlns:a16="http://schemas.microsoft.com/office/drawing/2014/main" id="{BC640785-1FA9-48DA-968F-8BC10AC3EA1E}"/>
              </a:ext>
            </a:extLst>
          </p:cNvPr>
          <p:cNvSpPr txBox="1">
            <a:spLocks noChangeArrowheads="1"/>
          </p:cNvSpPr>
          <p:nvPr/>
        </p:nvSpPr>
        <p:spPr bwMode="auto">
          <a:xfrm>
            <a:off x="1919288" y="2349501"/>
            <a:ext cx="7778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a:latin typeface="宋体" panose="02010600030101010101" pitchFamily="2" charset="-122"/>
              </a:rPr>
              <a:t>解释：波带数</a:t>
            </a:r>
            <a:r>
              <a:rPr kumimoji="1" lang="en-US" altLang="zh-CN" sz="2800">
                <a:latin typeface="Times New Roman" panose="02020603050405020304" pitchFamily="18" charset="0"/>
              </a:rPr>
              <a:t>n</a:t>
            </a:r>
            <a:r>
              <a:rPr kumimoji="1" lang="zh-CN" altLang="en-US" sz="2800">
                <a:latin typeface="宋体" panose="02010600030101010101" pitchFamily="2" charset="-122"/>
              </a:rPr>
              <a:t>为奇数，亮点；</a:t>
            </a:r>
            <a:r>
              <a:rPr kumimoji="1" lang="en-US" altLang="zh-CN" sz="2800">
                <a:latin typeface="Times New Roman" panose="02020603050405020304" pitchFamily="18" charset="0"/>
              </a:rPr>
              <a:t>n</a:t>
            </a:r>
            <a:r>
              <a:rPr kumimoji="1" lang="zh-CN" altLang="en-US" sz="2800">
                <a:latin typeface="宋体" panose="02010600030101010101" pitchFamily="2" charset="-122"/>
              </a:rPr>
              <a:t>为偶数，暗点</a:t>
            </a:r>
            <a:r>
              <a:rPr kumimoji="1" lang="zh-CN" altLang="en-US" sz="2800">
                <a:latin typeface="Times New Roman" panose="02020603050405020304" pitchFamily="18" charset="0"/>
              </a:rPr>
              <a:t> </a:t>
            </a:r>
          </a:p>
        </p:txBody>
      </p:sp>
      <p:sp>
        <p:nvSpPr>
          <p:cNvPr id="89098" name="Rectangle 10">
            <a:extLst>
              <a:ext uri="{FF2B5EF4-FFF2-40B4-BE49-F238E27FC236}">
                <a16:creationId xmlns:a16="http://schemas.microsoft.com/office/drawing/2014/main" id="{0A13981E-9EA6-4677-8DF5-D172C5E39CC2}"/>
              </a:ext>
            </a:extLst>
          </p:cNvPr>
          <p:cNvSpPr>
            <a:spLocks noChangeArrowheads="1"/>
          </p:cNvSpPr>
          <p:nvPr/>
        </p:nvSpPr>
        <p:spPr bwMode="auto">
          <a:xfrm>
            <a:off x="1704975" y="4495801"/>
            <a:ext cx="4535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zh-CN" altLang="en-US" sz="2800">
                <a:latin typeface="Times New Roman" panose="02020603050405020304" pitchFamily="18" charset="0"/>
              </a:rPr>
              <a:t>圆屏，前</a:t>
            </a:r>
            <a:r>
              <a:rPr kumimoji="1" lang="en-US" altLang="zh-CN" sz="2800">
                <a:latin typeface="Times New Roman" panose="02020603050405020304" pitchFamily="18" charset="0"/>
              </a:rPr>
              <a:t>n</a:t>
            </a:r>
            <a:r>
              <a:rPr kumimoji="1" lang="zh-CN" altLang="en-US" sz="2800">
                <a:latin typeface="Times New Roman" panose="02020603050405020304" pitchFamily="18" charset="0"/>
              </a:rPr>
              <a:t>个半波带被遮住</a:t>
            </a:r>
          </a:p>
        </p:txBody>
      </p:sp>
      <p:graphicFrame>
        <p:nvGraphicFramePr>
          <p:cNvPr id="89097" name="Object 9">
            <a:extLst>
              <a:ext uri="{FF2B5EF4-FFF2-40B4-BE49-F238E27FC236}">
                <a16:creationId xmlns:a16="http://schemas.microsoft.com/office/drawing/2014/main" id="{1CFF30FC-69FE-4C92-B88A-1C5693CADC8F}"/>
              </a:ext>
            </a:extLst>
          </p:cNvPr>
          <p:cNvGraphicFramePr>
            <a:graphicFrameLocks noChangeAspect="1"/>
          </p:cNvGraphicFramePr>
          <p:nvPr/>
        </p:nvGraphicFramePr>
        <p:xfrm>
          <a:off x="3962400" y="3200401"/>
          <a:ext cx="1371600" cy="428625"/>
        </p:xfrm>
        <a:graphic>
          <a:graphicData uri="http://schemas.openxmlformats.org/presentationml/2006/ole">
            <mc:AlternateContent xmlns:mc="http://schemas.openxmlformats.org/markup-compatibility/2006">
              <mc:Choice xmlns:v="urn:schemas-microsoft-com:vml" Requires="v">
                <p:oleObj spid="_x0000_s88205" r:id="rId9" imgW="457200" imgH="139700" progId="Equation.3">
                  <p:embed/>
                </p:oleObj>
              </mc:Choice>
              <mc:Fallback>
                <p:oleObj r:id="rId9" imgW="457200" imgH="1397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62400" y="3200401"/>
                        <a:ext cx="13716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96" name="Object 8">
            <a:extLst>
              <a:ext uri="{FF2B5EF4-FFF2-40B4-BE49-F238E27FC236}">
                <a16:creationId xmlns:a16="http://schemas.microsoft.com/office/drawing/2014/main" id="{B06981B3-0928-4291-983C-C4171ECE7671}"/>
              </a:ext>
            </a:extLst>
          </p:cNvPr>
          <p:cNvGraphicFramePr>
            <a:graphicFrameLocks noChangeAspect="1"/>
          </p:cNvGraphicFramePr>
          <p:nvPr/>
        </p:nvGraphicFramePr>
        <p:xfrm>
          <a:off x="3962400" y="3657600"/>
          <a:ext cx="1371600" cy="622300"/>
        </p:xfrm>
        <a:graphic>
          <a:graphicData uri="http://schemas.openxmlformats.org/presentationml/2006/ole">
            <mc:AlternateContent xmlns:mc="http://schemas.openxmlformats.org/markup-compatibility/2006">
              <mc:Choice xmlns:v="urn:schemas-microsoft-com:vml" Requires="v">
                <p:oleObj spid="_x0000_s88206" r:id="rId11" imgW="508000" imgH="228600" progId="Equation.3">
                  <p:embed/>
                </p:oleObj>
              </mc:Choice>
              <mc:Fallback>
                <p:oleObj r:id="rId11" imgW="508000" imgH="2286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62400" y="3657600"/>
                        <a:ext cx="13716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95" name="Object 7">
            <a:extLst>
              <a:ext uri="{FF2B5EF4-FFF2-40B4-BE49-F238E27FC236}">
                <a16:creationId xmlns:a16="http://schemas.microsoft.com/office/drawing/2014/main" id="{1ABDCE6D-4046-4FC6-A1B9-A648C119A3AB}"/>
              </a:ext>
            </a:extLst>
          </p:cNvPr>
          <p:cNvGraphicFramePr>
            <a:graphicFrameLocks noChangeAspect="1"/>
          </p:cNvGraphicFramePr>
          <p:nvPr/>
        </p:nvGraphicFramePr>
        <p:xfrm>
          <a:off x="6024563" y="3141663"/>
          <a:ext cx="1981200" cy="1003300"/>
        </p:xfrm>
        <a:graphic>
          <a:graphicData uri="http://schemas.openxmlformats.org/presentationml/2006/ole">
            <mc:AlternateContent xmlns:mc="http://schemas.openxmlformats.org/markup-compatibility/2006">
              <mc:Choice xmlns:v="urn:schemas-microsoft-com:vml" Requires="v">
                <p:oleObj spid="_x0000_s88207" r:id="rId13" imgW="774364" imgH="393529" progId="Equation.3">
                  <p:embed/>
                </p:oleObj>
              </mc:Choice>
              <mc:Fallback>
                <p:oleObj r:id="rId13" imgW="774364" imgH="393529"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24563" y="3141663"/>
                        <a:ext cx="19812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94" name="Object 6">
            <a:extLst>
              <a:ext uri="{FF2B5EF4-FFF2-40B4-BE49-F238E27FC236}">
                <a16:creationId xmlns:a16="http://schemas.microsoft.com/office/drawing/2014/main" id="{62EBDFB5-F6A8-407B-B807-885DDFC95DA7}"/>
              </a:ext>
            </a:extLst>
          </p:cNvPr>
          <p:cNvGraphicFramePr>
            <a:graphicFrameLocks noChangeAspect="1"/>
          </p:cNvGraphicFramePr>
          <p:nvPr/>
        </p:nvGraphicFramePr>
        <p:xfrm>
          <a:off x="6240464" y="4221163"/>
          <a:ext cx="4022725" cy="1041400"/>
        </p:xfrm>
        <a:graphic>
          <a:graphicData uri="http://schemas.openxmlformats.org/presentationml/2006/ole">
            <mc:AlternateContent xmlns:mc="http://schemas.openxmlformats.org/markup-compatibility/2006">
              <mc:Choice xmlns:v="urn:schemas-microsoft-com:vml" Requires="v">
                <p:oleObj spid="_x0000_s88208" name="Equation" r:id="rId15" imgW="1511300" imgH="393700" progId="Equation.3">
                  <p:embed/>
                </p:oleObj>
              </mc:Choice>
              <mc:Fallback>
                <p:oleObj name="Equation" r:id="rId15" imgW="1511300" imgH="393700" progId="Equation.3">
                  <p:embed/>
                  <p:pic>
                    <p:nvPicPr>
                      <p:cNvPr id="0" name="Object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40464" y="4221163"/>
                        <a:ext cx="4022725"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099" name="Text Box 11">
            <a:extLst>
              <a:ext uri="{FF2B5EF4-FFF2-40B4-BE49-F238E27FC236}">
                <a16:creationId xmlns:a16="http://schemas.microsoft.com/office/drawing/2014/main" id="{F23B5BB7-4B1D-4E4A-9C1F-605C5858FA57}"/>
              </a:ext>
            </a:extLst>
          </p:cNvPr>
          <p:cNvSpPr txBox="1">
            <a:spLocks noChangeArrowheads="1"/>
          </p:cNvSpPr>
          <p:nvPr/>
        </p:nvSpPr>
        <p:spPr bwMode="auto">
          <a:xfrm>
            <a:off x="1847850" y="3352801"/>
            <a:ext cx="167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rPr>
              <a:t>自由传播</a:t>
            </a:r>
          </a:p>
        </p:txBody>
      </p:sp>
      <p:sp>
        <p:nvSpPr>
          <p:cNvPr id="89100" name="Text Box 12">
            <a:extLst>
              <a:ext uri="{FF2B5EF4-FFF2-40B4-BE49-F238E27FC236}">
                <a16:creationId xmlns:a16="http://schemas.microsoft.com/office/drawing/2014/main" id="{0D43AD20-EB29-4AAF-A29D-07121FA744CA}"/>
              </a:ext>
            </a:extLst>
          </p:cNvPr>
          <p:cNvSpPr txBox="1">
            <a:spLocks noChangeArrowheads="1"/>
          </p:cNvSpPr>
          <p:nvPr/>
        </p:nvSpPr>
        <p:spPr bwMode="auto">
          <a:xfrm>
            <a:off x="8299450" y="3357563"/>
            <a:ext cx="1828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rPr>
              <a:t>始终亮点</a:t>
            </a:r>
          </a:p>
        </p:txBody>
      </p:sp>
      <p:sp>
        <p:nvSpPr>
          <p:cNvPr id="89101" name="Text Box 13">
            <a:extLst>
              <a:ext uri="{FF2B5EF4-FFF2-40B4-BE49-F238E27FC236}">
                <a16:creationId xmlns:a16="http://schemas.microsoft.com/office/drawing/2014/main" id="{E7D5D626-5A53-424E-B023-9C4AD038CD5F}"/>
              </a:ext>
            </a:extLst>
          </p:cNvPr>
          <p:cNvSpPr txBox="1">
            <a:spLocks noChangeArrowheads="1"/>
          </p:cNvSpPr>
          <p:nvPr/>
        </p:nvSpPr>
        <p:spPr bwMode="auto">
          <a:xfrm>
            <a:off x="6559550" y="5257801"/>
            <a:ext cx="2057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rPr>
              <a:t>总是亮点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9090"/>
                                        </p:tgtEl>
                                        <p:attrNameLst>
                                          <p:attrName>style.visibility</p:attrName>
                                        </p:attrNameLst>
                                      </p:cBhvr>
                                      <p:to>
                                        <p:strVal val="visible"/>
                                      </p:to>
                                    </p:set>
                                    <p:anim calcmode="lin" valueType="num">
                                      <p:cBhvr additive="base">
                                        <p:cTn id="7" dur="500" fill="hold"/>
                                        <p:tgtEl>
                                          <p:spTgt spid="89090"/>
                                        </p:tgtEl>
                                        <p:attrNameLst>
                                          <p:attrName>ppt_x</p:attrName>
                                        </p:attrNameLst>
                                      </p:cBhvr>
                                      <p:tavLst>
                                        <p:tav tm="0">
                                          <p:val>
                                            <p:strVal val="0-#ppt_w/2"/>
                                          </p:val>
                                        </p:tav>
                                        <p:tav tm="100000">
                                          <p:val>
                                            <p:strVal val="#ppt_x"/>
                                          </p:val>
                                        </p:tav>
                                      </p:tavLst>
                                    </p:anim>
                                    <p:anim calcmode="lin" valueType="num">
                                      <p:cBhvr additive="base">
                                        <p:cTn id="8" dur="500" fill="hold"/>
                                        <p:tgtEl>
                                          <p:spTgt spid="8909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9093"/>
                                        </p:tgtEl>
                                        <p:attrNameLst>
                                          <p:attrName>style.visibility</p:attrName>
                                        </p:attrNameLst>
                                      </p:cBhvr>
                                      <p:to>
                                        <p:strVal val="visible"/>
                                      </p:to>
                                    </p:set>
                                    <p:anim calcmode="lin" valueType="num">
                                      <p:cBhvr additive="base">
                                        <p:cTn id="13" dur="500" fill="hold"/>
                                        <p:tgtEl>
                                          <p:spTgt spid="89093"/>
                                        </p:tgtEl>
                                        <p:attrNameLst>
                                          <p:attrName>ppt_x</p:attrName>
                                        </p:attrNameLst>
                                      </p:cBhvr>
                                      <p:tavLst>
                                        <p:tav tm="0">
                                          <p:val>
                                            <p:strVal val="0-#ppt_w/2"/>
                                          </p:val>
                                        </p:tav>
                                        <p:tav tm="100000">
                                          <p:val>
                                            <p:strVal val="#ppt_x"/>
                                          </p:val>
                                        </p:tav>
                                      </p:tavLst>
                                    </p:anim>
                                    <p:anim calcmode="lin" valueType="num">
                                      <p:cBhvr additive="base">
                                        <p:cTn id="14" dur="500" fill="hold"/>
                                        <p:tgtEl>
                                          <p:spTgt spid="8909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9099"/>
                                        </p:tgtEl>
                                        <p:attrNameLst>
                                          <p:attrName>style.visibility</p:attrName>
                                        </p:attrNameLst>
                                      </p:cBhvr>
                                      <p:to>
                                        <p:strVal val="visible"/>
                                      </p:to>
                                    </p:set>
                                    <p:anim calcmode="lin" valueType="num">
                                      <p:cBhvr additive="base">
                                        <p:cTn id="19" dur="500" fill="hold"/>
                                        <p:tgtEl>
                                          <p:spTgt spid="89099"/>
                                        </p:tgtEl>
                                        <p:attrNameLst>
                                          <p:attrName>ppt_x</p:attrName>
                                        </p:attrNameLst>
                                      </p:cBhvr>
                                      <p:tavLst>
                                        <p:tav tm="0">
                                          <p:val>
                                            <p:strVal val="0-#ppt_w/2"/>
                                          </p:val>
                                        </p:tav>
                                        <p:tav tm="100000">
                                          <p:val>
                                            <p:strVal val="#ppt_x"/>
                                          </p:val>
                                        </p:tav>
                                      </p:tavLst>
                                    </p:anim>
                                    <p:anim calcmode="lin" valueType="num">
                                      <p:cBhvr additive="base">
                                        <p:cTn id="20" dur="500" fill="hold"/>
                                        <p:tgtEl>
                                          <p:spTgt spid="8909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89097"/>
                                        </p:tgtEl>
                                        <p:attrNameLst>
                                          <p:attrName>style.visibility</p:attrName>
                                        </p:attrNameLst>
                                      </p:cBhvr>
                                      <p:to>
                                        <p:strVal val="visible"/>
                                      </p:to>
                                    </p:set>
                                    <p:anim calcmode="lin" valueType="num">
                                      <p:cBhvr additive="base">
                                        <p:cTn id="25" dur="500" fill="hold"/>
                                        <p:tgtEl>
                                          <p:spTgt spid="89097"/>
                                        </p:tgtEl>
                                        <p:attrNameLst>
                                          <p:attrName>ppt_x</p:attrName>
                                        </p:attrNameLst>
                                      </p:cBhvr>
                                      <p:tavLst>
                                        <p:tav tm="0">
                                          <p:val>
                                            <p:strVal val="0-#ppt_w/2"/>
                                          </p:val>
                                        </p:tav>
                                        <p:tav tm="100000">
                                          <p:val>
                                            <p:strVal val="#ppt_x"/>
                                          </p:val>
                                        </p:tav>
                                      </p:tavLst>
                                    </p:anim>
                                    <p:anim calcmode="lin" valueType="num">
                                      <p:cBhvr additive="base">
                                        <p:cTn id="26" dur="500" fill="hold"/>
                                        <p:tgtEl>
                                          <p:spTgt spid="8909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89096"/>
                                        </p:tgtEl>
                                        <p:attrNameLst>
                                          <p:attrName>style.visibility</p:attrName>
                                        </p:attrNameLst>
                                      </p:cBhvr>
                                      <p:to>
                                        <p:strVal val="visible"/>
                                      </p:to>
                                    </p:set>
                                    <p:anim calcmode="lin" valueType="num">
                                      <p:cBhvr additive="base">
                                        <p:cTn id="31" dur="500" fill="hold"/>
                                        <p:tgtEl>
                                          <p:spTgt spid="89096"/>
                                        </p:tgtEl>
                                        <p:attrNameLst>
                                          <p:attrName>ppt_x</p:attrName>
                                        </p:attrNameLst>
                                      </p:cBhvr>
                                      <p:tavLst>
                                        <p:tav tm="0">
                                          <p:val>
                                            <p:strVal val="0-#ppt_w/2"/>
                                          </p:val>
                                        </p:tav>
                                        <p:tav tm="100000">
                                          <p:val>
                                            <p:strVal val="#ppt_x"/>
                                          </p:val>
                                        </p:tav>
                                      </p:tavLst>
                                    </p:anim>
                                    <p:anim calcmode="lin" valueType="num">
                                      <p:cBhvr additive="base">
                                        <p:cTn id="32" dur="500" fill="hold"/>
                                        <p:tgtEl>
                                          <p:spTgt spid="8909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89095"/>
                                        </p:tgtEl>
                                        <p:attrNameLst>
                                          <p:attrName>style.visibility</p:attrName>
                                        </p:attrNameLst>
                                      </p:cBhvr>
                                      <p:to>
                                        <p:strVal val="visible"/>
                                      </p:to>
                                    </p:set>
                                    <p:anim calcmode="lin" valueType="num">
                                      <p:cBhvr additive="base">
                                        <p:cTn id="37" dur="500" fill="hold"/>
                                        <p:tgtEl>
                                          <p:spTgt spid="89095"/>
                                        </p:tgtEl>
                                        <p:attrNameLst>
                                          <p:attrName>ppt_x</p:attrName>
                                        </p:attrNameLst>
                                      </p:cBhvr>
                                      <p:tavLst>
                                        <p:tav tm="0">
                                          <p:val>
                                            <p:strVal val="0-#ppt_w/2"/>
                                          </p:val>
                                        </p:tav>
                                        <p:tav tm="100000">
                                          <p:val>
                                            <p:strVal val="#ppt_x"/>
                                          </p:val>
                                        </p:tav>
                                      </p:tavLst>
                                    </p:anim>
                                    <p:anim calcmode="lin" valueType="num">
                                      <p:cBhvr additive="base">
                                        <p:cTn id="38" dur="500" fill="hold"/>
                                        <p:tgtEl>
                                          <p:spTgt spid="89095"/>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9100"/>
                                        </p:tgtEl>
                                        <p:attrNameLst>
                                          <p:attrName>style.visibility</p:attrName>
                                        </p:attrNameLst>
                                      </p:cBhvr>
                                      <p:to>
                                        <p:strVal val="visible"/>
                                      </p:to>
                                    </p:set>
                                    <p:anim calcmode="lin" valueType="num">
                                      <p:cBhvr additive="base">
                                        <p:cTn id="43" dur="500" fill="hold"/>
                                        <p:tgtEl>
                                          <p:spTgt spid="89100"/>
                                        </p:tgtEl>
                                        <p:attrNameLst>
                                          <p:attrName>ppt_x</p:attrName>
                                        </p:attrNameLst>
                                      </p:cBhvr>
                                      <p:tavLst>
                                        <p:tav tm="0">
                                          <p:val>
                                            <p:strVal val="0-#ppt_w/2"/>
                                          </p:val>
                                        </p:tav>
                                        <p:tav tm="100000">
                                          <p:val>
                                            <p:strVal val="#ppt_x"/>
                                          </p:val>
                                        </p:tav>
                                      </p:tavLst>
                                    </p:anim>
                                    <p:anim calcmode="lin" valueType="num">
                                      <p:cBhvr additive="base">
                                        <p:cTn id="44" dur="500" fill="hold"/>
                                        <p:tgtEl>
                                          <p:spTgt spid="89100"/>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9098"/>
                                        </p:tgtEl>
                                        <p:attrNameLst>
                                          <p:attrName>style.visibility</p:attrName>
                                        </p:attrNameLst>
                                      </p:cBhvr>
                                      <p:to>
                                        <p:strVal val="visible"/>
                                      </p:to>
                                    </p:set>
                                    <p:anim calcmode="lin" valueType="num">
                                      <p:cBhvr additive="base">
                                        <p:cTn id="49" dur="500" fill="hold"/>
                                        <p:tgtEl>
                                          <p:spTgt spid="89098"/>
                                        </p:tgtEl>
                                        <p:attrNameLst>
                                          <p:attrName>ppt_x</p:attrName>
                                        </p:attrNameLst>
                                      </p:cBhvr>
                                      <p:tavLst>
                                        <p:tav tm="0">
                                          <p:val>
                                            <p:strVal val="0-#ppt_w/2"/>
                                          </p:val>
                                        </p:tav>
                                        <p:tav tm="100000">
                                          <p:val>
                                            <p:strVal val="#ppt_x"/>
                                          </p:val>
                                        </p:tav>
                                      </p:tavLst>
                                    </p:anim>
                                    <p:anim calcmode="lin" valueType="num">
                                      <p:cBhvr additive="base">
                                        <p:cTn id="50" dur="500" fill="hold"/>
                                        <p:tgtEl>
                                          <p:spTgt spid="89098"/>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89094"/>
                                        </p:tgtEl>
                                        <p:attrNameLst>
                                          <p:attrName>style.visibility</p:attrName>
                                        </p:attrNameLst>
                                      </p:cBhvr>
                                      <p:to>
                                        <p:strVal val="visible"/>
                                      </p:to>
                                    </p:set>
                                    <p:anim calcmode="lin" valueType="num">
                                      <p:cBhvr additive="base">
                                        <p:cTn id="55" dur="500" fill="hold"/>
                                        <p:tgtEl>
                                          <p:spTgt spid="89094"/>
                                        </p:tgtEl>
                                        <p:attrNameLst>
                                          <p:attrName>ppt_x</p:attrName>
                                        </p:attrNameLst>
                                      </p:cBhvr>
                                      <p:tavLst>
                                        <p:tav tm="0">
                                          <p:val>
                                            <p:strVal val="0-#ppt_w/2"/>
                                          </p:val>
                                        </p:tav>
                                        <p:tav tm="100000">
                                          <p:val>
                                            <p:strVal val="#ppt_x"/>
                                          </p:val>
                                        </p:tav>
                                      </p:tavLst>
                                    </p:anim>
                                    <p:anim calcmode="lin" valueType="num">
                                      <p:cBhvr additive="base">
                                        <p:cTn id="56" dur="500" fill="hold"/>
                                        <p:tgtEl>
                                          <p:spTgt spid="89094"/>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89101"/>
                                        </p:tgtEl>
                                        <p:attrNameLst>
                                          <p:attrName>style.visibility</p:attrName>
                                        </p:attrNameLst>
                                      </p:cBhvr>
                                      <p:to>
                                        <p:strVal val="visible"/>
                                      </p:to>
                                    </p:set>
                                    <p:anim calcmode="lin" valueType="num">
                                      <p:cBhvr additive="base">
                                        <p:cTn id="61" dur="500" fill="hold"/>
                                        <p:tgtEl>
                                          <p:spTgt spid="89101"/>
                                        </p:tgtEl>
                                        <p:attrNameLst>
                                          <p:attrName>ppt_x</p:attrName>
                                        </p:attrNameLst>
                                      </p:cBhvr>
                                      <p:tavLst>
                                        <p:tav tm="0">
                                          <p:val>
                                            <p:strVal val="0-#ppt_w/2"/>
                                          </p:val>
                                        </p:tav>
                                        <p:tav tm="100000">
                                          <p:val>
                                            <p:strVal val="#ppt_x"/>
                                          </p:val>
                                        </p:tav>
                                      </p:tavLst>
                                    </p:anim>
                                    <p:anim calcmode="lin" valueType="num">
                                      <p:cBhvr additive="base">
                                        <p:cTn id="62" dur="500" fill="hold"/>
                                        <p:tgtEl>
                                          <p:spTgt spid="891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autoUpdateAnimBg="0"/>
      <p:bldP spid="89098" grpId="0" autoUpdateAnimBg="0"/>
      <p:bldP spid="89099" grpId="0" autoUpdateAnimBg="0"/>
      <p:bldP spid="89100" grpId="0" autoUpdateAnimBg="0"/>
      <p:bldP spid="89101"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Line 5">
            <a:extLst>
              <a:ext uri="{FF2B5EF4-FFF2-40B4-BE49-F238E27FC236}">
                <a16:creationId xmlns:a16="http://schemas.microsoft.com/office/drawing/2014/main" id="{AA7B629A-A32B-435F-910A-4A3E77F64A23}"/>
              </a:ext>
            </a:extLst>
          </p:cNvPr>
          <p:cNvSpPr>
            <a:spLocks noChangeShapeType="1"/>
          </p:cNvSpPr>
          <p:nvPr/>
        </p:nvSpPr>
        <p:spPr bwMode="auto">
          <a:xfrm flipV="1">
            <a:off x="1992313" y="115889"/>
            <a:ext cx="0" cy="6569075"/>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15" name="Line 6">
            <a:extLst>
              <a:ext uri="{FF2B5EF4-FFF2-40B4-BE49-F238E27FC236}">
                <a16:creationId xmlns:a16="http://schemas.microsoft.com/office/drawing/2014/main" id="{00AB6C32-F053-4615-85F1-FAB05DFC8946}"/>
              </a:ext>
            </a:extLst>
          </p:cNvPr>
          <p:cNvSpPr>
            <a:spLocks noChangeShapeType="1"/>
          </p:cNvSpPr>
          <p:nvPr/>
        </p:nvSpPr>
        <p:spPr bwMode="auto">
          <a:xfrm flipV="1">
            <a:off x="2208213" y="115889"/>
            <a:ext cx="0" cy="6465887"/>
          </a:xfrm>
          <a:prstGeom prst="line">
            <a:avLst/>
          </a:prstGeom>
          <a:noFill/>
          <a:ln w="28575">
            <a:solidFill>
              <a:schemeClr val="tx1"/>
            </a:solidFill>
            <a:round/>
            <a:headEnd type="triangle" w="sm"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5271" name="Line 7">
            <a:extLst>
              <a:ext uri="{FF2B5EF4-FFF2-40B4-BE49-F238E27FC236}">
                <a16:creationId xmlns:a16="http://schemas.microsoft.com/office/drawing/2014/main" id="{8FB38FEC-D4DE-4E97-888C-C9303D6126EE}"/>
              </a:ext>
            </a:extLst>
          </p:cNvPr>
          <p:cNvSpPr>
            <a:spLocks noChangeShapeType="1"/>
          </p:cNvSpPr>
          <p:nvPr/>
        </p:nvSpPr>
        <p:spPr bwMode="auto">
          <a:xfrm flipV="1">
            <a:off x="2208213" y="6524625"/>
            <a:ext cx="0" cy="71438"/>
          </a:xfrm>
          <a:prstGeom prst="line">
            <a:avLst/>
          </a:prstGeom>
          <a:noFill/>
          <a:ln w="952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17" name="Line 9">
            <a:extLst>
              <a:ext uri="{FF2B5EF4-FFF2-40B4-BE49-F238E27FC236}">
                <a16:creationId xmlns:a16="http://schemas.microsoft.com/office/drawing/2014/main" id="{08DBAE98-59F1-4384-9271-67AAF375AB4E}"/>
              </a:ext>
            </a:extLst>
          </p:cNvPr>
          <p:cNvSpPr>
            <a:spLocks noChangeShapeType="1"/>
          </p:cNvSpPr>
          <p:nvPr/>
        </p:nvSpPr>
        <p:spPr bwMode="auto">
          <a:xfrm flipV="1">
            <a:off x="2424113" y="188914"/>
            <a:ext cx="0" cy="6408737"/>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5274" name="Line 10">
            <a:extLst>
              <a:ext uri="{FF2B5EF4-FFF2-40B4-BE49-F238E27FC236}">
                <a16:creationId xmlns:a16="http://schemas.microsoft.com/office/drawing/2014/main" id="{E3C02E9F-9528-4288-B5B2-0EC752224FDB}"/>
              </a:ext>
            </a:extLst>
          </p:cNvPr>
          <p:cNvSpPr>
            <a:spLocks noChangeShapeType="1"/>
          </p:cNvSpPr>
          <p:nvPr/>
        </p:nvSpPr>
        <p:spPr bwMode="auto">
          <a:xfrm flipV="1">
            <a:off x="2640013" y="6453189"/>
            <a:ext cx="0" cy="71437"/>
          </a:xfrm>
          <a:prstGeom prst="line">
            <a:avLst/>
          </a:prstGeom>
          <a:noFill/>
          <a:ln w="952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19" name="Line 15">
            <a:extLst>
              <a:ext uri="{FF2B5EF4-FFF2-40B4-BE49-F238E27FC236}">
                <a16:creationId xmlns:a16="http://schemas.microsoft.com/office/drawing/2014/main" id="{986422A2-63A4-476E-B3CF-607C2DF87017}"/>
              </a:ext>
            </a:extLst>
          </p:cNvPr>
          <p:cNvSpPr>
            <a:spLocks noChangeShapeType="1"/>
          </p:cNvSpPr>
          <p:nvPr/>
        </p:nvSpPr>
        <p:spPr bwMode="auto">
          <a:xfrm flipV="1">
            <a:off x="2640013" y="188913"/>
            <a:ext cx="0" cy="6335712"/>
          </a:xfrm>
          <a:prstGeom prst="line">
            <a:avLst/>
          </a:prstGeom>
          <a:noFill/>
          <a:ln w="28575">
            <a:solidFill>
              <a:schemeClr val="tx1"/>
            </a:solidFill>
            <a:round/>
            <a:headEnd type="triangle" w="sm"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20" name="Line 16">
            <a:extLst>
              <a:ext uri="{FF2B5EF4-FFF2-40B4-BE49-F238E27FC236}">
                <a16:creationId xmlns:a16="http://schemas.microsoft.com/office/drawing/2014/main" id="{7B4A1BFD-3B34-4F2A-903B-968365705240}"/>
              </a:ext>
            </a:extLst>
          </p:cNvPr>
          <p:cNvSpPr>
            <a:spLocks noChangeShapeType="1"/>
          </p:cNvSpPr>
          <p:nvPr/>
        </p:nvSpPr>
        <p:spPr bwMode="auto">
          <a:xfrm flipV="1">
            <a:off x="2855913" y="261939"/>
            <a:ext cx="0" cy="6262687"/>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21" name="Line 17">
            <a:extLst>
              <a:ext uri="{FF2B5EF4-FFF2-40B4-BE49-F238E27FC236}">
                <a16:creationId xmlns:a16="http://schemas.microsoft.com/office/drawing/2014/main" id="{A1D80A2E-7414-4667-BE73-82C4891B4E56}"/>
              </a:ext>
            </a:extLst>
          </p:cNvPr>
          <p:cNvSpPr>
            <a:spLocks noChangeShapeType="1"/>
          </p:cNvSpPr>
          <p:nvPr/>
        </p:nvSpPr>
        <p:spPr bwMode="auto">
          <a:xfrm flipV="1">
            <a:off x="3071813" y="260350"/>
            <a:ext cx="0" cy="6192838"/>
          </a:xfrm>
          <a:prstGeom prst="line">
            <a:avLst/>
          </a:prstGeom>
          <a:noFill/>
          <a:ln w="28575">
            <a:solidFill>
              <a:schemeClr val="tx1"/>
            </a:solidFill>
            <a:round/>
            <a:headEnd type="triangle" w="sm"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22" name="Line 18">
            <a:extLst>
              <a:ext uri="{FF2B5EF4-FFF2-40B4-BE49-F238E27FC236}">
                <a16:creationId xmlns:a16="http://schemas.microsoft.com/office/drawing/2014/main" id="{59E6F0B9-DA17-40A3-948E-DF0B338B9115}"/>
              </a:ext>
            </a:extLst>
          </p:cNvPr>
          <p:cNvSpPr>
            <a:spLocks noChangeShapeType="1"/>
          </p:cNvSpPr>
          <p:nvPr/>
        </p:nvSpPr>
        <p:spPr bwMode="auto">
          <a:xfrm flipV="1">
            <a:off x="3287713" y="333376"/>
            <a:ext cx="0" cy="6119813"/>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23" name="Line 19">
            <a:extLst>
              <a:ext uri="{FF2B5EF4-FFF2-40B4-BE49-F238E27FC236}">
                <a16:creationId xmlns:a16="http://schemas.microsoft.com/office/drawing/2014/main" id="{8AA4E2DA-0EC7-4D23-AC16-9067B63E9E89}"/>
              </a:ext>
            </a:extLst>
          </p:cNvPr>
          <p:cNvSpPr>
            <a:spLocks noChangeShapeType="1"/>
          </p:cNvSpPr>
          <p:nvPr/>
        </p:nvSpPr>
        <p:spPr bwMode="auto">
          <a:xfrm flipV="1">
            <a:off x="3503613" y="331788"/>
            <a:ext cx="0" cy="6049962"/>
          </a:xfrm>
          <a:prstGeom prst="line">
            <a:avLst/>
          </a:prstGeom>
          <a:noFill/>
          <a:ln w="28575">
            <a:solidFill>
              <a:schemeClr val="tx1"/>
            </a:solidFill>
            <a:round/>
            <a:headEnd type="triangle" w="sm"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24" name="Line 20">
            <a:extLst>
              <a:ext uri="{FF2B5EF4-FFF2-40B4-BE49-F238E27FC236}">
                <a16:creationId xmlns:a16="http://schemas.microsoft.com/office/drawing/2014/main" id="{A1C2CE66-F360-49B7-A290-D669C5B6779A}"/>
              </a:ext>
            </a:extLst>
          </p:cNvPr>
          <p:cNvSpPr>
            <a:spLocks noChangeShapeType="1"/>
          </p:cNvSpPr>
          <p:nvPr/>
        </p:nvSpPr>
        <p:spPr bwMode="auto">
          <a:xfrm flipV="1">
            <a:off x="3719513" y="404814"/>
            <a:ext cx="0" cy="5976937"/>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25" name="Line 21">
            <a:extLst>
              <a:ext uri="{FF2B5EF4-FFF2-40B4-BE49-F238E27FC236}">
                <a16:creationId xmlns:a16="http://schemas.microsoft.com/office/drawing/2014/main" id="{6D1F7E94-6758-4204-884B-CD99AB6FA70B}"/>
              </a:ext>
            </a:extLst>
          </p:cNvPr>
          <p:cNvSpPr>
            <a:spLocks noChangeShapeType="1"/>
          </p:cNvSpPr>
          <p:nvPr/>
        </p:nvSpPr>
        <p:spPr bwMode="auto">
          <a:xfrm flipV="1">
            <a:off x="3935413" y="404813"/>
            <a:ext cx="0" cy="5903912"/>
          </a:xfrm>
          <a:prstGeom prst="line">
            <a:avLst/>
          </a:prstGeom>
          <a:noFill/>
          <a:ln w="28575">
            <a:solidFill>
              <a:schemeClr val="tx1"/>
            </a:solidFill>
            <a:round/>
            <a:headEnd type="triangle" w="sm"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26" name="Line 22">
            <a:extLst>
              <a:ext uri="{FF2B5EF4-FFF2-40B4-BE49-F238E27FC236}">
                <a16:creationId xmlns:a16="http://schemas.microsoft.com/office/drawing/2014/main" id="{1AA2994D-98BE-4CB4-BBAF-8DF6F1013C5D}"/>
              </a:ext>
            </a:extLst>
          </p:cNvPr>
          <p:cNvSpPr>
            <a:spLocks noChangeShapeType="1"/>
          </p:cNvSpPr>
          <p:nvPr/>
        </p:nvSpPr>
        <p:spPr bwMode="auto">
          <a:xfrm flipV="1">
            <a:off x="4151313" y="477839"/>
            <a:ext cx="0" cy="5830887"/>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27" name="Line 23">
            <a:extLst>
              <a:ext uri="{FF2B5EF4-FFF2-40B4-BE49-F238E27FC236}">
                <a16:creationId xmlns:a16="http://schemas.microsoft.com/office/drawing/2014/main" id="{1FBDDC27-B4DE-49D5-9490-E008CB84835D}"/>
              </a:ext>
            </a:extLst>
          </p:cNvPr>
          <p:cNvSpPr>
            <a:spLocks noChangeShapeType="1"/>
          </p:cNvSpPr>
          <p:nvPr/>
        </p:nvSpPr>
        <p:spPr bwMode="auto">
          <a:xfrm flipV="1">
            <a:off x="4367213" y="477838"/>
            <a:ext cx="0" cy="5759450"/>
          </a:xfrm>
          <a:prstGeom prst="line">
            <a:avLst/>
          </a:prstGeom>
          <a:noFill/>
          <a:ln w="28575">
            <a:solidFill>
              <a:schemeClr val="tx1"/>
            </a:solidFill>
            <a:round/>
            <a:headEnd type="triangle" w="sm"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28" name="Line 24">
            <a:extLst>
              <a:ext uri="{FF2B5EF4-FFF2-40B4-BE49-F238E27FC236}">
                <a16:creationId xmlns:a16="http://schemas.microsoft.com/office/drawing/2014/main" id="{55870C4C-EE1C-465B-8102-DA2995EC2592}"/>
              </a:ext>
            </a:extLst>
          </p:cNvPr>
          <p:cNvSpPr>
            <a:spLocks noChangeShapeType="1"/>
          </p:cNvSpPr>
          <p:nvPr/>
        </p:nvSpPr>
        <p:spPr bwMode="auto">
          <a:xfrm flipV="1">
            <a:off x="4583113" y="477838"/>
            <a:ext cx="0" cy="5759450"/>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5289" name="Line 25">
            <a:extLst>
              <a:ext uri="{FF2B5EF4-FFF2-40B4-BE49-F238E27FC236}">
                <a16:creationId xmlns:a16="http://schemas.microsoft.com/office/drawing/2014/main" id="{31D9F436-0C9E-4BE5-A18D-3D9E0B94691B}"/>
              </a:ext>
            </a:extLst>
          </p:cNvPr>
          <p:cNvSpPr>
            <a:spLocks noChangeShapeType="1"/>
          </p:cNvSpPr>
          <p:nvPr/>
        </p:nvSpPr>
        <p:spPr bwMode="auto">
          <a:xfrm>
            <a:off x="1992313" y="115888"/>
            <a:ext cx="2159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5291" name="Line 27">
            <a:extLst>
              <a:ext uri="{FF2B5EF4-FFF2-40B4-BE49-F238E27FC236}">
                <a16:creationId xmlns:a16="http://schemas.microsoft.com/office/drawing/2014/main" id="{1AB0803B-63C4-4025-B1C3-6ABA757576E5}"/>
              </a:ext>
            </a:extLst>
          </p:cNvPr>
          <p:cNvSpPr>
            <a:spLocks noChangeShapeType="1"/>
          </p:cNvSpPr>
          <p:nvPr/>
        </p:nvSpPr>
        <p:spPr bwMode="auto">
          <a:xfrm>
            <a:off x="2208213" y="6597650"/>
            <a:ext cx="2159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5292" name="Line 28">
            <a:extLst>
              <a:ext uri="{FF2B5EF4-FFF2-40B4-BE49-F238E27FC236}">
                <a16:creationId xmlns:a16="http://schemas.microsoft.com/office/drawing/2014/main" id="{850C8DC6-1854-4323-AAF1-9619C954A14A}"/>
              </a:ext>
            </a:extLst>
          </p:cNvPr>
          <p:cNvSpPr>
            <a:spLocks noChangeShapeType="1"/>
          </p:cNvSpPr>
          <p:nvPr/>
        </p:nvSpPr>
        <p:spPr bwMode="auto">
          <a:xfrm>
            <a:off x="2640013" y="6524625"/>
            <a:ext cx="2159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5293" name="Line 29">
            <a:extLst>
              <a:ext uri="{FF2B5EF4-FFF2-40B4-BE49-F238E27FC236}">
                <a16:creationId xmlns:a16="http://schemas.microsoft.com/office/drawing/2014/main" id="{42031354-FE87-41DB-9DA1-EDE8F50A34E6}"/>
              </a:ext>
            </a:extLst>
          </p:cNvPr>
          <p:cNvSpPr>
            <a:spLocks noChangeShapeType="1"/>
          </p:cNvSpPr>
          <p:nvPr/>
        </p:nvSpPr>
        <p:spPr bwMode="auto">
          <a:xfrm>
            <a:off x="2424113" y="188913"/>
            <a:ext cx="2159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5294" name="Line 30">
            <a:extLst>
              <a:ext uri="{FF2B5EF4-FFF2-40B4-BE49-F238E27FC236}">
                <a16:creationId xmlns:a16="http://schemas.microsoft.com/office/drawing/2014/main" id="{2AA2007E-7E0F-4307-989B-6C7715346D67}"/>
              </a:ext>
            </a:extLst>
          </p:cNvPr>
          <p:cNvSpPr>
            <a:spLocks noChangeShapeType="1"/>
          </p:cNvSpPr>
          <p:nvPr/>
        </p:nvSpPr>
        <p:spPr bwMode="auto">
          <a:xfrm>
            <a:off x="2855913" y="260350"/>
            <a:ext cx="2159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5295" name="Line 31">
            <a:extLst>
              <a:ext uri="{FF2B5EF4-FFF2-40B4-BE49-F238E27FC236}">
                <a16:creationId xmlns:a16="http://schemas.microsoft.com/office/drawing/2014/main" id="{9767A1BB-3B40-460E-A3FB-473118FAA4BE}"/>
              </a:ext>
            </a:extLst>
          </p:cNvPr>
          <p:cNvSpPr>
            <a:spLocks noChangeShapeType="1"/>
          </p:cNvSpPr>
          <p:nvPr/>
        </p:nvSpPr>
        <p:spPr bwMode="auto">
          <a:xfrm>
            <a:off x="3287713" y="333375"/>
            <a:ext cx="2159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5296" name="Line 32">
            <a:extLst>
              <a:ext uri="{FF2B5EF4-FFF2-40B4-BE49-F238E27FC236}">
                <a16:creationId xmlns:a16="http://schemas.microsoft.com/office/drawing/2014/main" id="{F8D11282-BB53-473B-84E0-6297663400A0}"/>
              </a:ext>
            </a:extLst>
          </p:cNvPr>
          <p:cNvSpPr>
            <a:spLocks noChangeShapeType="1"/>
          </p:cNvSpPr>
          <p:nvPr/>
        </p:nvSpPr>
        <p:spPr bwMode="auto">
          <a:xfrm>
            <a:off x="3719513" y="404813"/>
            <a:ext cx="2159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5297" name="Line 33">
            <a:extLst>
              <a:ext uri="{FF2B5EF4-FFF2-40B4-BE49-F238E27FC236}">
                <a16:creationId xmlns:a16="http://schemas.microsoft.com/office/drawing/2014/main" id="{5AFA3610-0BD6-4A88-914A-1E0829BC78FD}"/>
              </a:ext>
            </a:extLst>
          </p:cNvPr>
          <p:cNvSpPr>
            <a:spLocks noChangeShapeType="1"/>
          </p:cNvSpPr>
          <p:nvPr/>
        </p:nvSpPr>
        <p:spPr bwMode="auto">
          <a:xfrm>
            <a:off x="4151313" y="476250"/>
            <a:ext cx="2159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5298" name="Line 34">
            <a:extLst>
              <a:ext uri="{FF2B5EF4-FFF2-40B4-BE49-F238E27FC236}">
                <a16:creationId xmlns:a16="http://schemas.microsoft.com/office/drawing/2014/main" id="{66653BA6-1E75-42B9-8B0F-A564D99330AE}"/>
              </a:ext>
            </a:extLst>
          </p:cNvPr>
          <p:cNvSpPr>
            <a:spLocks noChangeShapeType="1"/>
          </p:cNvSpPr>
          <p:nvPr/>
        </p:nvSpPr>
        <p:spPr bwMode="auto">
          <a:xfrm>
            <a:off x="3071813" y="6453188"/>
            <a:ext cx="2159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5299" name="Line 35">
            <a:extLst>
              <a:ext uri="{FF2B5EF4-FFF2-40B4-BE49-F238E27FC236}">
                <a16:creationId xmlns:a16="http://schemas.microsoft.com/office/drawing/2014/main" id="{174FB9B8-806D-4784-AADE-E745243EECF1}"/>
              </a:ext>
            </a:extLst>
          </p:cNvPr>
          <p:cNvSpPr>
            <a:spLocks noChangeShapeType="1"/>
          </p:cNvSpPr>
          <p:nvPr/>
        </p:nvSpPr>
        <p:spPr bwMode="auto">
          <a:xfrm>
            <a:off x="3503613" y="6381750"/>
            <a:ext cx="2159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5300" name="Line 36">
            <a:extLst>
              <a:ext uri="{FF2B5EF4-FFF2-40B4-BE49-F238E27FC236}">
                <a16:creationId xmlns:a16="http://schemas.microsoft.com/office/drawing/2014/main" id="{34B44FA6-4F25-4888-96C8-3EC8C32E7975}"/>
              </a:ext>
            </a:extLst>
          </p:cNvPr>
          <p:cNvSpPr>
            <a:spLocks noChangeShapeType="1"/>
          </p:cNvSpPr>
          <p:nvPr/>
        </p:nvSpPr>
        <p:spPr bwMode="auto">
          <a:xfrm>
            <a:off x="3935413" y="6308725"/>
            <a:ext cx="2159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5301" name="Line 37">
            <a:extLst>
              <a:ext uri="{FF2B5EF4-FFF2-40B4-BE49-F238E27FC236}">
                <a16:creationId xmlns:a16="http://schemas.microsoft.com/office/drawing/2014/main" id="{99DF8036-AC24-4024-9874-EF8781190F86}"/>
              </a:ext>
            </a:extLst>
          </p:cNvPr>
          <p:cNvSpPr>
            <a:spLocks noChangeShapeType="1"/>
          </p:cNvSpPr>
          <p:nvPr/>
        </p:nvSpPr>
        <p:spPr bwMode="auto">
          <a:xfrm>
            <a:off x="4367213" y="6237288"/>
            <a:ext cx="2159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5302" name="Line 38">
            <a:extLst>
              <a:ext uri="{FF2B5EF4-FFF2-40B4-BE49-F238E27FC236}">
                <a16:creationId xmlns:a16="http://schemas.microsoft.com/office/drawing/2014/main" id="{50B9FD1F-E93B-44B3-9D0C-5AD9FD9E2E43}"/>
              </a:ext>
            </a:extLst>
          </p:cNvPr>
          <p:cNvSpPr>
            <a:spLocks noChangeShapeType="1"/>
          </p:cNvSpPr>
          <p:nvPr/>
        </p:nvSpPr>
        <p:spPr bwMode="auto">
          <a:xfrm flipV="1">
            <a:off x="3071813" y="6381750"/>
            <a:ext cx="0" cy="71438"/>
          </a:xfrm>
          <a:prstGeom prst="line">
            <a:avLst/>
          </a:prstGeom>
          <a:noFill/>
          <a:ln w="952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5303" name="Line 39">
            <a:extLst>
              <a:ext uri="{FF2B5EF4-FFF2-40B4-BE49-F238E27FC236}">
                <a16:creationId xmlns:a16="http://schemas.microsoft.com/office/drawing/2014/main" id="{826BE9DE-65EA-465B-AD26-692915FB4C2E}"/>
              </a:ext>
            </a:extLst>
          </p:cNvPr>
          <p:cNvSpPr>
            <a:spLocks noChangeShapeType="1"/>
          </p:cNvSpPr>
          <p:nvPr/>
        </p:nvSpPr>
        <p:spPr bwMode="auto">
          <a:xfrm flipV="1">
            <a:off x="3503613" y="6308725"/>
            <a:ext cx="0" cy="71438"/>
          </a:xfrm>
          <a:prstGeom prst="line">
            <a:avLst/>
          </a:prstGeom>
          <a:noFill/>
          <a:ln w="952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5304" name="Line 40">
            <a:extLst>
              <a:ext uri="{FF2B5EF4-FFF2-40B4-BE49-F238E27FC236}">
                <a16:creationId xmlns:a16="http://schemas.microsoft.com/office/drawing/2014/main" id="{DA34D570-962C-47C4-92CC-BBA1EDDD5223}"/>
              </a:ext>
            </a:extLst>
          </p:cNvPr>
          <p:cNvSpPr>
            <a:spLocks noChangeShapeType="1"/>
          </p:cNvSpPr>
          <p:nvPr/>
        </p:nvSpPr>
        <p:spPr bwMode="auto">
          <a:xfrm flipV="1">
            <a:off x="3935413" y="6237289"/>
            <a:ext cx="0" cy="71437"/>
          </a:xfrm>
          <a:prstGeom prst="line">
            <a:avLst/>
          </a:prstGeom>
          <a:noFill/>
          <a:ln w="952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5305" name="Line 41">
            <a:extLst>
              <a:ext uri="{FF2B5EF4-FFF2-40B4-BE49-F238E27FC236}">
                <a16:creationId xmlns:a16="http://schemas.microsoft.com/office/drawing/2014/main" id="{2E9878B2-9C87-48DA-94FA-D0D9D90D9EC9}"/>
              </a:ext>
            </a:extLst>
          </p:cNvPr>
          <p:cNvSpPr>
            <a:spLocks noChangeShapeType="1"/>
          </p:cNvSpPr>
          <p:nvPr/>
        </p:nvSpPr>
        <p:spPr bwMode="auto">
          <a:xfrm flipV="1">
            <a:off x="4367213" y="6165850"/>
            <a:ext cx="0" cy="71438"/>
          </a:xfrm>
          <a:prstGeom prst="line">
            <a:avLst/>
          </a:prstGeom>
          <a:noFill/>
          <a:ln w="952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5306" name="Line 42">
            <a:extLst>
              <a:ext uri="{FF2B5EF4-FFF2-40B4-BE49-F238E27FC236}">
                <a16:creationId xmlns:a16="http://schemas.microsoft.com/office/drawing/2014/main" id="{7AF85AC3-35F4-4675-84D8-9F563231A5CC}"/>
              </a:ext>
            </a:extLst>
          </p:cNvPr>
          <p:cNvSpPr>
            <a:spLocks noChangeShapeType="1"/>
          </p:cNvSpPr>
          <p:nvPr/>
        </p:nvSpPr>
        <p:spPr bwMode="auto">
          <a:xfrm>
            <a:off x="1992313" y="6669088"/>
            <a:ext cx="25908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5307" name="Line 43">
            <a:extLst>
              <a:ext uri="{FF2B5EF4-FFF2-40B4-BE49-F238E27FC236}">
                <a16:creationId xmlns:a16="http://schemas.microsoft.com/office/drawing/2014/main" id="{06E6C75B-D121-45C9-9105-E0349ED9471F}"/>
              </a:ext>
            </a:extLst>
          </p:cNvPr>
          <p:cNvSpPr>
            <a:spLocks noChangeShapeType="1"/>
          </p:cNvSpPr>
          <p:nvPr/>
        </p:nvSpPr>
        <p:spPr bwMode="auto">
          <a:xfrm flipV="1">
            <a:off x="4583113" y="6165850"/>
            <a:ext cx="0" cy="503238"/>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47" name="Line 44">
            <a:extLst>
              <a:ext uri="{FF2B5EF4-FFF2-40B4-BE49-F238E27FC236}">
                <a16:creationId xmlns:a16="http://schemas.microsoft.com/office/drawing/2014/main" id="{38A41207-1298-47FE-84DB-2E9A0FE9E87C}"/>
              </a:ext>
            </a:extLst>
          </p:cNvPr>
          <p:cNvSpPr>
            <a:spLocks noChangeShapeType="1"/>
          </p:cNvSpPr>
          <p:nvPr/>
        </p:nvSpPr>
        <p:spPr bwMode="auto">
          <a:xfrm flipV="1">
            <a:off x="6961188" y="115889"/>
            <a:ext cx="0" cy="6569075"/>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48" name="Line 45">
            <a:extLst>
              <a:ext uri="{FF2B5EF4-FFF2-40B4-BE49-F238E27FC236}">
                <a16:creationId xmlns:a16="http://schemas.microsoft.com/office/drawing/2014/main" id="{1D27C2C9-814E-4B32-A961-1E83B5B3E1BB}"/>
              </a:ext>
            </a:extLst>
          </p:cNvPr>
          <p:cNvSpPr>
            <a:spLocks noChangeShapeType="1"/>
          </p:cNvSpPr>
          <p:nvPr/>
        </p:nvSpPr>
        <p:spPr bwMode="auto">
          <a:xfrm flipV="1">
            <a:off x="7177088" y="115889"/>
            <a:ext cx="0" cy="6465887"/>
          </a:xfrm>
          <a:prstGeom prst="line">
            <a:avLst/>
          </a:prstGeom>
          <a:noFill/>
          <a:ln w="28575">
            <a:solidFill>
              <a:schemeClr val="tx1"/>
            </a:solidFill>
            <a:round/>
            <a:headEnd type="triangle" w="sm"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49" name="Line 46">
            <a:extLst>
              <a:ext uri="{FF2B5EF4-FFF2-40B4-BE49-F238E27FC236}">
                <a16:creationId xmlns:a16="http://schemas.microsoft.com/office/drawing/2014/main" id="{4D14474E-2023-4F37-96E2-ECFA08013D3C}"/>
              </a:ext>
            </a:extLst>
          </p:cNvPr>
          <p:cNvSpPr>
            <a:spLocks noChangeShapeType="1"/>
          </p:cNvSpPr>
          <p:nvPr/>
        </p:nvSpPr>
        <p:spPr bwMode="auto">
          <a:xfrm flipV="1">
            <a:off x="7177088" y="6524625"/>
            <a:ext cx="0" cy="71438"/>
          </a:xfrm>
          <a:prstGeom prst="line">
            <a:avLst/>
          </a:prstGeom>
          <a:noFill/>
          <a:ln w="952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50" name="Line 47">
            <a:extLst>
              <a:ext uri="{FF2B5EF4-FFF2-40B4-BE49-F238E27FC236}">
                <a16:creationId xmlns:a16="http://schemas.microsoft.com/office/drawing/2014/main" id="{0134FA30-40A7-4D91-80B6-6E65E2D8FA6E}"/>
              </a:ext>
            </a:extLst>
          </p:cNvPr>
          <p:cNvSpPr>
            <a:spLocks noChangeShapeType="1"/>
          </p:cNvSpPr>
          <p:nvPr/>
        </p:nvSpPr>
        <p:spPr bwMode="auto">
          <a:xfrm flipV="1">
            <a:off x="7392988" y="188914"/>
            <a:ext cx="0" cy="6408737"/>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51" name="Line 48">
            <a:extLst>
              <a:ext uri="{FF2B5EF4-FFF2-40B4-BE49-F238E27FC236}">
                <a16:creationId xmlns:a16="http://schemas.microsoft.com/office/drawing/2014/main" id="{CFF2C945-69E2-46E6-8885-50668E81B30E}"/>
              </a:ext>
            </a:extLst>
          </p:cNvPr>
          <p:cNvSpPr>
            <a:spLocks noChangeShapeType="1"/>
          </p:cNvSpPr>
          <p:nvPr/>
        </p:nvSpPr>
        <p:spPr bwMode="auto">
          <a:xfrm flipV="1">
            <a:off x="7608888" y="6453189"/>
            <a:ext cx="0" cy="71437"/>
          </a:xfrm>
          <a:prstGeom prst="line">
            <a:avLst/>
          </a:prstGeom>
          <a:noFill/>
          <a:ln w="952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52" name="Line 49">
            <a:extLst>
              <a:ext uri="{FF2B5EF4-FFF2-40B4-BE49-F238E27FC236}">
                <a16:creationId xmlns:a16="http://schemas.microsoft.com/office/drawing/2014/main" id="{18017914-3D33-49E3-82FA-79518EC32BFE}"/>
              </a:ext>
            </a:extLst>
          </p:cNvPr>
          <p:cNvSpPr>
            <a:spLocks noChangeShapeType="1"/>
          </p:cNvSpPr>
          <p:nvPr/>
        </p:nvSpPr>
        <p:spPr bwMode="auto">
          <a:xfrm flipV="1">
            <a:off x="7608888" y="188913"/>
            <a:ext cx="0" cy="6335712"/>
          </a:xfrm>
          <a:prstGeom prst="line">
            <a:avLst/>
          </a:prstGeom>
          <a:noFill/>
          <a:ln w="28575">
            <a:solidFill>
              <a:schemeClr val="tx1"/>
            </a:solidFill>
            <a:round/>
            <a:headEnd type="triangle" w="sm"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53" name="Line 50">
            <a:extLst>
              <a:ext uri="{FF2B5EF4-FFF2-40B4-BE49-F238E27FC236}">
                <a16:creationId xmlns:a16="http://schemas.microsoft.com/office/drawing/2014/main" id="{0935B061-7A3D-4FE8-BD8F-7BD25F8C08BA}"/>
              </a:ext>
            </a:extLst>
          </p:cNvPr>
          <p:cNvSpPr>
            <a:spLocks noChangeShapeType="1"/>
          </p:cNvSpPr>
          <p:nvPr/>
        </p:nvSpPr>
        <p:spPr bwMode="auto">
          <a:xfrm flipV="1">
            <a:off x="7824788" y="261939"/>
            <a:ext cx="0" cy="6262687"/>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54" name="Line 51">
            <a:extLst>
              <a:ext uri="{FF2B5EF4-FFF2-40B4-BE49-F238E27FC236}">
                <a16:creationId xmlns:a16="http://schemas.microsoft.com/office/drawing/2014/main" id="{6D8D6B1A-9929-49FF-8EF0-9FDC24AF163E}"/>
              </a:ext>
            </a:extLst>
          </p:cNvPr>
          <p:cNvSpPr>
            <a:spLocks noChangeShapeType="1"/>
          </p:cNvSpPr>
          <p:nvPr/>
        </p:nvSpPr>
        <p:spPr bwMode="auto">
          <a:xfrm flipV="1">
            <a:off x="8040688" y="260350"/>
            <a:ext cx="0" cy="6192838"/>
          </a:xfrm>
          <a:prstGeom prst="line">
            <a:avLst/>
          </a:prstGeom>
          <a:noFill/>
          <a:ln w="28575">
            <a:solidFill>
              <a:schemeClr val="tx1"/>
            </a:solidFill>
            <a:round/>
            <a:headEnd type="triangle" w="sm"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55" name="Line 52">
            <a:extLst>
              <a:ext uri="{FF2B5EF4-FFF2-40B4-BE49-F238E27FC236}">
                <a16:creationId xmlns:a16="http://schemas.microsoft.com/office/drawing/2014/main" id="{A730B53A-3BFA-4340-A216-814F4762E49B}"/>
              </a:ext>
            </a:extLst>
          </p:cNvPr>
          <p:cNvSpPr>
            <a:spLocks noChangeShapeType="1"/>
          </p:cNvSpPr>
          <p:nvPr/>
        </p:nvSpPr>
        <p:spPr bwMode="auto">
          <a:xfrm flipV="1">
            <a:off x="8256588" y="333376"/>
            <a:ext cx="0" cy="6119813"/>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56" name="Line 53">
            <a:extLst>
              <a:ext uri="{FF2B5EF4-FFF2-40B4-BE49-F238E27FC236}">
                <a16:creationId xmlns:a16="http://schemas.microsoft.com/office/drawing/2014/main" id="{EA76E912-53B6-4C85-B2A3-F621FEBC5713}"/>
              </a:ext>
            </a:extLst>
          </p:cNvPr>
          <p:cNvSpPr>
            <a:spLocks noChangeShapeType="1"/>
          </p:cNvSpPr>
          <p:nvPr/>
        </p:nvSpPr>
        <p:spPr bwMode="auto">
          <a:xfrm flipV="1">
            <a:off x="8472488" y="331788"/>
            <a:ext cx="0" cy="6049962"/>
          </a:xfrm>
          <a:prstGeom prst="line">
            <a:avLst/>
          </a:prstGeom>
          <a:noFill/>
          <a:ln w="28575">
            <a:solidFill>
              <a:schemeClr val="tx1"/>
            </a:solidFill>
            <a:round/>
            <a:headEnd type="triangle" w="sm"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57" name="Line 54">
            <a:extLst>
              <a:ext uri="{FF2B5EF4-FFF2-40B4-BE49-F238E27FC236}">
                <a16:creationId xmlns:a16="http://schemas.microsoft.com/office/drawing/2014/main" id="{C19A063C-AD72-41BA-A12F-541178606E02}"/>
              </a:ext>
            </a:extLst>
          </p:cNvPr>
          <p:cNvSpPr>
            <a:spLocks noChangeShapeType="1"/>
          </p:cNvSpPr>
          <p:nvPr/>
        </p:nvSpPr>
        <p:spPr bwMode="auto">
          <a:xfrm flipV="1">
            <a:off x="8688388" y="404814"/>
            <a:ext cx="0" cy="5976937"/>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58" name="Line 55">
            <a:extLst>
              <a:ext uri="{FF2B5EF4-FFF2-40B4-BE49-F238E27FC236}">
                <a16:creationId xmlns:a16="http://schemas.microsoft.com/office/drawing/2014/main" id="{4E87CF0B-76ED-4226-874D-0915FE9C4860}"/>
              </a:ext>
            </a:extLst>
          </p:cNvPr>
          <p:cNvSpPr>
            <a:spLocks noChangeShapeType="1"/>
          </p:cNvSpPr>
          <p:nvPr/>
        </p:nvSpPr>
        <p:spPr bwMode="auto">
          <a:xfrm flipV="1">
            <a:off x="8904288" y="404813"/>
            <a:ext cx="0" cy="5903912"/>
          </a:xfrm>
          <a:prstGeom prst="line">
            <a:avLst/>
          </a:prstGeom>
          <a:noFill/>
          <a:ln w="28575">
            <a:solidFill>
              <a:schemeClr val="tx1"/>
            </a:solidFill>
            <a:round/>
            <a:headEnd type="triangle" w="sm"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59" name="Line 56">
            <a:extLst>
              <a:ext uri="{FF2B5EF4-FFF2-40B4-BE49-F238E27FC236}">
                <a16:creationId xmlns:a16="http://schemas.microsoft.com/office/drawing/2014/main" id="{CAA44D02-2118-45DD-A07D-F9472768C828}"/>
              </a:ext>
            </a:extLst>
          </p:cNvPr>
          <p:cNvSpPr>
            <a:spLocks noChangeShapeType="1"/>
          </p:cNvSpPr>
          <p:nvPr/>
        </p:nvSpPr>
        <p:spPr bwMode="auto">
          <a:xfrm flipV="1">
            <a:off x="9120188" y="477839"/>
            <a:ext cx="0" cy="5830887"/>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60" name="Line 57">
            <a:extLst>
              <a:ext uri="{FF2B5EF4-FFF2-40B4-BE49-F238E27FC236}">
                <a16:creationId xmlns:a16="http://schemas.microsoft.com/office/drawing/2014/main" id="{DDF2508F-5DBC-45B8-872D-E6BE9FC53805}"/>
              </a:ext>
            </a:extLst>
          </p:cNvPr>
          <p:cNvSpPr>
            <a:spLocks noChangeShapeType="1"/>
          </p:cNvSpPr>
          <p:nvPr/>
        </p:nvSpPr>
        <p:spPr bwMode="auto">
          <a:xfrm flipV="1">
            <a:off x="9336088" y="477838"/>
            <a:ext cx="0" cy="5759450"/>
          </a:xfrm>
          <a:prstGeom prst="line">
            <a:avLst/>
          </a:prstGeom>
          <a:noFill/>
          <a:ln w="28575">
            <a:solidFill>
              <a:schemeClr val="tx1"/>
            </a:solidFill>
            <a:round/>
            <a:headEnd type="triangle" w="sm"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61" name="Line 58">
            <a:extLst>
              <a:ext uri="{FF2B5EF4-FFF2-40B4-BE49-F238E27FC236}">
                <a16:creationId xmlns:a16="http://schemas.microsoft.com/office/drawing/2014/main" id="{FB4E426A-1C78-462B-823C-A77825E80FAE}"/>
              </a:ext>
            </a:extLst>
          </p:cNvPr>
          <p:cNvSpPr>
            <a:spLocks noChangeShapeType="1"/>
          </p:cNvSpPr>
          <p:nvPr/>
        </p:nvSpPr>
        <p:spPr bwMode="auto">
          <a:xfrm flipV="1">
            <a:off x="9551988" y="477838"/>
            <a:ext cx="0" cy="5759450"/>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62" name="Line 59">
            <a:extLst>
              <a:ext uri="{FF2B5EF4-FFF2-40B4-BE49-F238E27FC236}">
                <a16:creationId xmlns:a16="http://schemas.microsoft.com/office/drawing/2014/main" id="{468967F4-58AB-44B1-9959-50C9454A9D16}"/>
              </a:ext>
            </a:extLst>
          </p:cNvPr>
          <p:cNvSpPr>
            <a:spLocks noChangeShapeType="1"/>
          </p:cNvSpPr>
          <p:nvPr/>
        </p:nvSpPr>
        <p:spPr bwMode="auto">
          <a:xfrm>
            <a:off x="6961188" y="115888"/>
            <a:ext cx="2159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63" name="Line 60">
            <a:extLst>
              <a:ext uri="{FF2B5EF4-FFF2-40B4-BE49-F238E27FC236}">
                <a16:creationId xmlns:a16="http://schemas.microsoft.com/office/drawing/2014/main" id="{E7E37CA7-2129-4661-B751-1DECAE456BD1}"/>
              </a:ext>
            </a:extLst>
          </p:cNvPr>
          <p:cNvSpPr>
            <a:spLocks noChangeShapeType="1"/>
          </p:cNvSpPr>
          <p:nvPr/>
        </p:nvSpPr>
        <p:spPr bwMode="auto">
          <a:xfrm>
            <a:off x="7177088" y="6597650"/>
            <a:ext cx="2159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64" name="Line 61">
            <a:extLst>
              <a:ext uri="{FF2B5EF4-FFF2-40B4-BE49-F238E27FC236}">
                <a16:creationId xmlns:a16="http://schemas.microsoft.com/office/drawing/2014/main" id="{29BD0B74-1E25-4665-B6A9-7D1225AC93AA}"/>
              </a:ext>
            </a:extLst>
          </p:cNvPr>
          <p:cNvSpPr>
            <a:spLocks noChangeShapeType="1"/>
          </p:cNvSpPr>
          <p:nvPr/>
        </p:nvSpPr>
        <p:spPr bwMode="auto">
          <a:xfrm>
            <a:off x="7608888" y="6524625"/>
            <a:ext cx="2159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65" name="Line 62">
            <a:extLst>
              <a:ext uri="{FF2B5EF4-FFF2-40B4-BE49-F238E27FC236}">
                <a16:creationId xmlns:a16="http://schemas.microsoft.com/office/drawing/2014/main" id="{1D3A8AAF-7E67-4899-B3E2-8B3D4B20A28A}"/>
              </a:ext>
            </a:extLst>
          </p:cNvPr>
          <p:cNvSpPr>
            <a:spLocks noChangeShapeType="1"/>
          </p:cNvSpPr>
          <p:nvPr/>
        </p:nvSpPr>
        <p:spPr bwMode="auto">
          <a:xfrm>
            <a:off x="7392988" y="188913"/>
            <a:ext cx="2159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66" name="Line 63">
            <a:extLst>
              <a:ext uri="{FF2B5EF4-FFF2-40B4-BE49-F238E27FC236}">
                <a16:creationId xmlns:a16="http://schemas.microsoft.com/office/drawing/2014/main" id="{7FA6697D-442D-40E9-B694-A82DB1223EF8}"/>
              </a:ext>
            </a:extLst>
          </p:cNvPr>
          <p:cNvSpPr>
            <a:spLocks noChangeShapeType="1"/>
          </p:cNvSpPr>
          <p:nvPr/>
        </p:nvSpPr>
        <p:spPr bwMode="auto">
          <a:xfrm>
            <a:off x="7824788" y="260350"/>
            <a:ext cx="2159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67" name="Line 64">
            <a:extLst>
              <a:ext uri="{FF2B5EF4-FFF2-40B4-BE49-F238E27FC236}">
                <a16:creationId xmlns:a16="http://schemas.microsoft.com/office/drawing/2014/main" id="{AFC8AC86-92DA-4BFE-A71E-343642AD7933}"/>
              </a:ext>
            </a:extLst>
          </p:cNvPr>
          <p:cNvSpPr>
            <a:spLocks noChangeShapeType="1"/>
          </p:cNvSpPr>
          <p:nvPr/>
        </p:nvSpPr>
        <p:spPr bwMode="auto">
          <a:xfrm>
            <a:off x="8256588" y="333375"/>
            <a:ext cx="2159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68" name="Line 65">
            <a:extLst>
              <a:ext uri="{FF2B5EF4-FFF2-40B4-BE49-F238E27FC236}">
                <a16:creationId xmlns:a16="http://schemas.microsoft.com/office/drawing/2014/main" id="{32E0AA3C-885D-45FA-B7FE-251C4EBD97E9}"/>
              </a:ext>
            </a:extLst>
          </p:cNvPr>
          <p:cNvSpPr>
            <a:spLocks noChangeShapeType="1"/>
          </p:cNvSpPr>
          <p:nvPr/>
        </p:nvSpPr>
        <p:spPr bwMode="auto">
          <a:xfrm>
            <a:off x="8688388" y="404813"/>
            <a:ext cx="2159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69" name="Line 66">
            <a:extLst>
              <a:ext uri="{FF2B5EF4-FFF2-40B4-BE49-F238E27FC236}">
                <a16:creationId xmlns:a16="http://schemas.microsoft.com/office/drawing/2014/main" id="{B6C96A65-7060-4264-845D-F5120FE66893}"/>
              </a:ext>
            </a:extLst>
          </p:cNvPr>
          <p:cNvSpPr>
            <a:spLocks noChangeShapeType="1"/>
          </p:cNvSpPr>
          <p:nvPr/>
        </p:nvSpPr>
        <p:spPr bwMode="auto">
          <a:xfrm>
            <a:off x="9120188" y="476250"/>
            <a:ext cx="2159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70" name="Line 67">
            <a:extLst>
              <a:ext uri="{FF2B5EF4-FFF2-40B4-BE49-F238E27FC236}">
                <a16:creationId xmlns:a16="http://schemas.microsoft.com/office/drawing/2014/main" id="{229FDE25-CE38-456B-91F4-4BA4212D8F97}"/>
              </a:ext>
            </a:extLst>
          </p:cNvPr>
          <p:cNvSpPr>
            <a:spLocks noChangeShapeType="1"/>
          </p:cNvSpPr>
          <p:nvPr/>
        </p:nvSpPr>
        <p:spPr bwMode="auto">
          <a:xfrm>
            <a:off x="8040688" y="6453188"/>
            <a:ext cx="2159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71" name="Line 68">
            <a:extLst>
              <a:ext uri="{FF2B5EF4-FFF2-40B4-BE49-F238E27FC236}">
                <a16:creationId xmlns:a16="http://schemas.microsoft.com/office/drawing/2014/main" id="{6AE04420-FFB8-4176-9B14-8F39669BCD7B}"/>
              </a:ext>
            </a:extLst>
          </p:cNvPr>
          <p:cNvSpPr>
            <a:spLocks noChangeShapeType="1"/>
          </p:cNvSpPr>
          <p:nvPr/>
        </p:nvSpPr>
        <p:spPr bwMode="auto">
          <a:xfrm>
            <a:off x="8472488" y="6381750"/>
            <a:ext cx="2159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72" name="Line 69">
            <a:extLst>
              <a:ext uri="{FF2B5EF4-FFF2-40B4-BE49-F238E27FC236}">
                <a16:creationId xmlns:a16="http://schemas.microsoft.com/office/drawing/2014/main" id="{D83A90E0-51DE-4EFD-A910-97080BDE9281}"/>
              </a:ext>
            </a:extLst>
          </p:cNvPr>
          <p:cNvSpPr>
            <a:spLocks noChangeShapeType="1"/>
          </p:cNvSpPr>
          <p:nvPr/>
        </p:nvSpPr>
        <p:spPr bwMode="auto">
          <a:xfrm>
            <a:off x="8904288" y="6308725"/>
            <a:ext cx="2159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73" name="Line 70">
            <a:extLst>
              <a:ext uri="{FF2B5EF4-FFF2-40B4-BE49-F238E27FC236}">
                <a16:creationId xmlns:a16="http://schemas.microsoft.com/office/drawing/2014/main" id="{91AFB440-1737-4D55-A1F4-30FC19751516}"/>
              </a:ext>
            </a:extLst>
          </p:cNvPr>
          <p:cNvSpPr>
            <a:spLocks noChangeShapeType="1"/>
          </p:cNvSpPr>
          <p:nvPr/>
        </p:nvSpPr>
        <p:spPr bwMode="auto">
          <a:xfrm>
            <a:off x="9336088" y="6237288"/>
            <a:ext cx="2159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74" name="Line 71">
            <a:extLst>
              <a:ext uri="{FF2B5EF4-FFF2-40B4-BE49-F238E27FC236}">
                <a16:creationId xmlns:a16="http://schemas.microsoft.com/office/drawing/2014/main" id="{6306BFA2-3DF7-43F8-BBF0-78DDBB049173}"/>
              </a:ext>
            </a:extLst>
          </p:cNvPr>
          <p:cNvSpPr>
            <a:spLocks noChangeShapeType="1"/>
          </p:cNvSpPr>
          <p:nvPr/>
        </p:nvSpPr>
        <p:spPr bwMode="auto">
          <a:xfrm flipV="1">
            <a:off x="8040688" y="6381750"/>
            <a:ext cx="0" cy="71438"/>
          </a:xfrm>
          <a:prstGeom prst="line">
            <a:avLst/>
          </a:prstGeom>
          <a:noFill/>
          <a:ln w="952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75" name="Line 72">
            <a:extLst>
              <a:ext uri="{FF2B5EF4-FFF2-40B4-BE49-F238E27FC236}">
                <a16:creationId xmlns:a16="http://schemas.microsoft.com/office/drawing/2014/main" id="{176655F8-0A93-43BD-A97A-D4480607371A}"/>
              </a:ext>
            </a:extLst>
          </p:cNvPr>
          <p:cNvSpPr>
            <a:spLocks noChangeShapeType="1"/>
          </p:cNvSpPr>
          <p:nvPr/>
        </p:nvSpPr>
        <p:spPr bwMode="auto">
          <a:xfrm flipV="1">
            <a:off x="8472488" y="6308725"/>
            <a:ext cx="0" cy="71438"/>
          </a:xfrm>
          <a:prstGeom prst="line">
            <a:avLst/>
          </a:prstGeom>
          <a:noFill/>
          <a:ln w="952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76" name="Line 73">
            <a:extLst>
              <a:ext uri="{FF2B5EF4-FFF2-40B4-BE49-F238E27FC236}">
                <a16:creationId xmlns:a16="http://schemas.microsoft.com/office/drawing/2014/main" id="{F1F112ED-EA15-4956-BD36-9B2B5D70CE9A}"/>
              </a:ext>
            </a:extLst>
          </p:cNvPr>
          <p:cNvSpPr>
            <a:spLocks noChangeShapeType="1"/>
          </p:cNvSpPr>
          <p:nvPr/>
        </p:nvSpPr>
        <p:spPr bwMode="auto">
          <a:xfrm flipV="1">
            <a:off x="8904288" y="6237289"/>
            <a:ext cx="0" cy="71437"/>
          </a:xfrm>
          <a:prstGeom prst="line">
            <a:avLst/>
          </a:prstGeom>
          <a:noFill/>
          <a:ln w="952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77" name="Line 74">
            <a:extLst>
              <a:ext uri="{FF2B5EF4-FFF2-40B4-BE49-F238E27FC236}">
                <a16:creationId xmlns:a16="http://schemas.microsoft.com/office/drawing/2014/main" id="{A262E526-DE6D-4CF7-98CB-F2CAF1384EF6}"/>
              </a:ext>
            </a:extLst>
          </p:cNvPr>
          <p:cNvSpPr>
            <a:spLocks noChangeShapeType="1"/>
          </p:cNvSpPr>
          <p:nvPr/>
        </p:nvSpPr>
        <p:spPr bwMode="auto">
          <a:xfrm flipV="1">
            <a:off x="9336088" y="6165850"/>
            <a:ext cx="0" cy="71438"/>
          </a:xfrm>
          <a:prstGeom prst="line">
            <a:avLst/>
          </a:prstGeom>
          <a:noFill/>
          <a:ln w="952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5339" name="Line 75">
            <a:extLst>
              <a:ext uri="{FF2B5EF4-FFF2-40B4-BE49-F238E27FC236}">
                <a16:creationId xmlns:a16="http://schemas.microsoft.com/office/drawing/2014/main" id="{6CF126EF-C690-4FCF-A2E5-BC4BAEE4B14C}"/>
              </a:ext>
            </a:extLst>
          </p:cNvPr>
          <p:cNvSpPr>
            <a:spLocks noChangeShapeType="1"/>
          </p:cNvSpPr>
          <p:nvPr/>
        </p:nvSpPr>
        <p:spPr bwMode="auto">
          <a:xfrm>
            <a:off x="6961188" y="6669088"/>
            <a:ext cx="316706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5340" name="Line 76">
            <a:extLst>
              <a:ext uri="{FF2B5EF4-FFF2-40B4-BE49-F238E27FC236}">
                <a16:creationId xmlns:a16="http://schemas.microsoft.com/office/drawing/2014/main" id="{13284959-9B5A-4D7A-93E0-65A7B60ECF9F}"/>
              </a:ext>
            </a:extLst>
          </p:cNvPr>
          <p:cNvSpPr>
            <a:spLocks noChangeShapeType="1"/>
          </p:cNvSpPr>
          <p:nvPr/>
        </p:nvSpPr>
        <p:spPr bwMode="auto">
          <a:xfrm flipV="1">
            <a:off x="10128250" y="6092826"/>
            <a:ext cx="0" cy="576263"/>
          </a:xfrm>
          <a:prstGeom prst="line">
            <a:avLst/>
          </a:prstGeom>
          <a:noFill/>
          <a:ln w="5715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80" name="Line 77">
            <a:extLst>
              <a:ext uri="{FF2B5EF4-FFF2-40B4-BE49-F238E27FC236}">
                <a16:creationId xmlns:a16="http://schemas.microsoft.com/office/drawing/2014/main" id="{745FDDC9-6663-4896-9171-B4A08C755B03}"/>
              </a:ext>
            </a:extLst>
          </p:cNvPr>
          <p:cNvSpPr>
            <a:spLocks noChangeShapeType="1"/>
          </p:cNvSpPr>
          <p:nvPr/>
        </p:nvSpPr>
        <p:spPr bwMode="auto">
          <a:xfrm flipV="1">
            <a:off x="9767888" y="476250"/>
            <a:ext cx="0" cy="5689600"/>
          </a:xfrm>
          <a:prstGeom prst="line">
            <a:avLst/>
          </a:prstGeom>
          <a:noFill/>
          <a:ln w="28575">
            <a:solidFill>
              <a:schemeClr val="tx1"/>
            </a:solidFill>
            <a:round/>
            <a:headEnd type="triangle" w="sm"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81" name="Line 78">
            <a:extLst>
              <a:ext uri="{FF2B5EF4-FFF2-40B4-BE49-F238E27FC236}">
                <a16:creationId xmlns:a16="http://schemas.microsoft.com/office/drawing/2014/main" id="{3D1180DE-1565-46B0-9325-CF6321983008}"/>
              </a:ext>
            </a:extLst>
          </p:cNvPr>
          <p:cNvSpPr>
            <a:spLocks noChangeShapeType="1"/>
          </p:cNvSpPr>
          <p:nvPr/>
        </p:nvSpPr>
        <p:spPr bwMode="auto">
          <a:xfrm flipV="1">
            <a:off x="9767888" y="6092825"/>
            <a:ext cx="0" cy="71438"/>
          </a:xfrm>
          <a:prstGeom prst="line">
            <a:avLst/>
          </a:prstGeom>
          <a:noFill/>
          <a:ln w="952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0182" name="Line 79">
            <a:extLst>
              <a:ext uri="{FF2B5EF4-FFF2-40B4-BE49-F238E27FC236}">
                <a16:creationId xmlns:a16="http://schemas.microsoft.com/office/drawing/2014/main" id="{C324B10C-05CC-4AAE-8227-591A3F9044C9}"/>
              </a:ext>
            </a:extLst>
          </p:cNvPr>
          <p:cNvSpPr>
            <a:spLocks noChangeShapeType="1"/>
          </p:cNvSpPr>
          <p:nvPr/>
        </p:nvSpPr>
        <p:spPr bwMode="auto">
          <a:xfrm>
            <a:off x="9551988" y="476250"/>
            <a:ext cx="2159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5345" name="Line 81">
            <a:extLst>
              <a:ext uri="{FF2B5EF4-FFF2-40B4-BE49-F238E27FC236}">
                <a16:creationId xmlns:a16="http://schemas.microsoft.com/office/drawing/2014/main" id="{E05243DA-AC7A-44CF-BEAF-27238D8BDB49}"/>
              </a:ext>
            </a:extLst>
          </p:cNvPr>
          <p:cNvSpPr>
            <a:spLocks noChangeShapeType="1"/>
          </p:cNvSpPr>
          <p:nvPr/>
        </p:nvSpPr>
        <p:spPr bwMode="auto">
          <a:xfrm flipV="1">
            <a:off x="4943475" y="476250"/>
            <a:ext cx="0" cy="6192838"/>
          </a:xfrm>
          <a:prstGeom prst="line">
            <a:avLst/>
          </a:prstGeom>
          <a:noFill/>
          <a:ln w="5715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528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529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529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529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529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530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530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529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529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529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529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529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9527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9527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9530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530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9530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9530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9530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95307"/>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395345"/>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39533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95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C37AC373-871D-4501-AABB-3C876A898F6A}"/>
              </a:ext>
            </a:extLst>
          </p:cNvPr>
          <p:cNvSpPr>
            <a:spLocks noGrp="1" noChangeArrowheads="1"/>
          </p:cNvSpPr>
          <p:nvPr>
            <p:ph type="title"/>
          </p:nvPr>
        </p:nvSpPr>
        <p:spPr/>
        <p:txBody>
          <a:bodyPr/>
          <a:lstStyle/>
          <a:p>
            <a:pPr eaLnBrk="1" hangingPunct="1"/>
            <a:r>
              <a:rPr lang="zh-CN" altLang="en-US">
                <a:latin typeface="宋体" panose="02010600030101010101" pitchFamily="2" charset="-122"/>
              </a:rPr>
              <a:t>半波带方程</a:t>
            </a:r>
            <a:r>
              <a:rPr lang="zh-CN" altLang="en-US"/>
              <a:t> </a:t>
            </a:r>
          </a:p>
        </p:txBody>
      </p:sp>
      <p:sp>
        <p:nvSpPr>
          <p:cNvPr id="91139" name="Rectangle 3">
            <a:extLst>
              <a:ext uri="{FF2B5EF4-FFF2-40B4-BE49-F238E27FC236}">
                <a16:creationId xmlns:a16="http://schemas.microsoft.com/office/drawing/2014/main" id="{21179CE6-44B2-45EE-A1B3-6FD4923F3A74}"/>
              </a:ext>
            </a:extLst>
          </p:cNvPr>
          <p:cNvSpPr>
            <a:spLocks noGrp="1" noChangeArrowheads="1"/>
          </p:cNvSpPr>
          <p:nvPr>
            <p:ph idx="1"/>
          </p:nvPr>
        </p:nvSpPr>
        <p:spPr>
          <a:xfrm>
            <a:off x="2209800" y="1268413"/>
            <a:ext cx="7772400" cy="762000"/>
          </a:xfrm>
        </p:spPr>
        <p:txBody>
          <a:bodyPr/>
          <a:lstStyle/>
          <a:p>
            <a:pPr eaLnBrk="1" hangingPunct="1"/>
            <a:r>
              <a:rPr lang="zh-CN" altLang="en-US"/>
              <a:t>半波带奇偶性的数量关系</a:t>
            </a:r>
          </a:p>
        </p:txBody>
      </p:sp>
      <p:sp>
        <p:nvSpPr>
          <p:cNvPr id="91140" name="Line 6">
            <a:extLst>
              <a:ext uri="{FF2B5EF4-FFF2-40B4-BE49-F238E27FC236}">
                <a16:creationId xmlns:a16="http://schemas.microsoft.com/office/drawing/2014/main" id="{78C852D8-FD40-484D-84C6-03D6D6356EEB}"/>
              </a:ext>
            </a:extLst>
          </p:cNvPr>
          <p:cNvSpPr>
            <a:spLocks noChangeShapeType="1"/>
          </p:cNvSpPr>
          <p:nvPr/>
        </p:nvSpPr>
        <p:spPr bwMode="auto">
          <a:xfrm flipH="1">
            <a:off x="2133600" y="3733800"/>
            <a:ext cx="1752600" cy="9906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1141" name="Line 7">
            <a:extLst>
              <a:ext uri="{FF2B5EF4-FFF2-40B4-BE49-F238E27FC236}">
                <a16:creationId xmlns:a16="http://schemas.microsoft.com/office/drawing/2014/main" id="{CF178E84-2397-4D5C-ABE4-8B60CC5A40BC}"/>
              </a:ext>
            </a:extLst>
          </p:cNvPr>
          <p:cNvSpPr>
            <a:spLocks noChangeShapeType="1"/>
          </p:cNvSpPr>
          <p:nvPr/>
        </p:nvSpPr>
        <p:spPr bwMode="auto">
          <a:xfrm>
            <a:off x="2133600" y="4724400"/>
            <a:ext cx="1752600" cy="9906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1142" name="Line 8">
            <a:extLst>
              <a:ext uri="{FF2B5EF4-FFF2-40B4-BE49-F238E27FC236}">
                <a16:creationId xmlns:a16="http://schemas.microsoft.com/office/drawing/2014/main" id="{8E04770F-FD0F-4D40-BD2D-BB541BBD5951}"/>
              </a:ext>
            </a:extLst>
          </p:cNvPr>
          <p:cNvSpPr>
            <a:spLocks noChangeShapeType="1"/>
          </p:cNvSpPr>
          <p:nvPr/>
        </p:nvSpPr>
        <p:spPr bwMode="auto">
          <a:xfrm flipH="1">
            <a:off x="1828800" y="4724400"/>
            <a:ext cx="472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1143" name="Line 9">
            <a:extLst>
              <a:ext uri="{FF2B5EF4-FFF2-40B4-BE49-F238E27FC236}">
                <a16:creationId xmlns:a16="http://schemas.microsoft.com/office/drawing/2014/main" id="{748B1D2A-F424-4B36-8A04-E37EE32AFA20}"/>
              </a:ext>
            </a:extLst>
          </p:cNvPr>
          <p:cNvSpPr>
            <a:spLocks noChangeShapeType="1"/>
          </p:cNvSpPr>
          <p:nvPr/>
        </p:nvSpPr>
        <p:spPr bwMode="auto">
          <a:xfrm>
            <a:off x="3886200" y="5791200"/>
            <a:ext cx="0" cy="8382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1144" name="Line 10">
            <a:extLst>
              <a:ext uri="{FF2B5EF4-FFF2-40B4-BE49-F238E27FC236}">
                <a16:creationId xmlns:a16="http://schemas.microsoft.com/office/drawing/2014/main" id="{B449F888-1848-4D20-88F0-4E14395C5311}"/>
              </a:ext>
            </a:extLst>
          </p:cNvPr>
          <p:cNvSpPr>
            <a:spLocks noChangeShapeType="1"/>
          </p:cNvSpPr>
          <p:nvPr/>
        </p:nvSpPr>
        <p:spPr bwMode="auto">
          <a:xfrm flipV="1">
            <a:off x="3886200" y="2743200"/>
            <a:ext cx="0" cy="9144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1145" name="Line 11">
            <a:extLst>
              <a:ext uri="{FF2B5EF4-FFF2-40B4-BE49-F238E27FC236}">
                <a16:creationId xmlns:a16="http://schemas.microsoft.com/office/drawing/2014/main" id="{6E310444-C77C-4228-82ED-9B1FAC5271FD}"/>
              </a:ext>
            </a:extLst>
          </p:cNvPr>
          <p:cNvSpPr>
            <a:spLocks noChangeShapeType="1"/>
          </p:cNvSpPr>
          <p:nvPr/>
        </p:nvSpPr>
        <p:spPr bwMode="auto">
          <a:xfrm>
            <a:off x="3886200" y="3733800"/>
            <a:ext cx="2667000" cy="9906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1146" name="Line 12">
            <a:extLst>
              <a:ext uri="{FF2B5EF4-FFF2-40B4-BE49-F238E27FC236}">
                <a16:creationId xmlns:a16="http://schemas.microsoft.com/office/drawing/2014/main" id="{21F201B1-ED81-4F3D-97E1-E05FE9B198CC}"/>
              </a:ext>
            </a:extLst>
          </p:cNvPr>
          <p:cNvSpPr>
            <a:spLocks noChangeShapeType="1"/>
          </p:cNvSpPr>
          <p:nvPr/>
        </p:nvSpPr>
        <p:spPr bwMode="auto">
          <a:xfrm>
            <a:off x="3886200" y="3733800"/>
            <a:ext cx="0" cy="99060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1147" name="Arc 13">
            <a:extLst>
              <a:ext uri="{FF2B5EF4-FFF2-40B4-BE49-F238E27FC236}">
                <a16:creationId xmlns:a16="http://schemas.microsoft.com/office/drawing/2014/main" id="{8AA5CDAA-929D-443C-B027-97BDA8DFA89B}"/>
              </a:ext>
            </a:extLst>
          </p:cNvPr>
          <p:cNvSpPr>
            <a:spLocks/>
          </p:cNvSpPr>
          <p:nvPr/>
        </p:nvSpPr>
        <p:spPr bwMode="auto">
          <a:xfrm>
            <a:off x="2724150" y="3719513"/>
            <a:ext cx="1543050" cy="2017712"/>
          </a:xfrm>
          <a:custGeom>
            <a:avLst/>
            <a:gdLst>
              <a:gd name="T0" fmla="*/ 1146215 w 21600"/>
              <a:gd name="T1" fmla="*/ 0 h 28260"/>
              <a:gd name="T2" fmla="*/ 1187077 w 21600"/>
              <a:gd name="T3" fmla="*/ 2017712 h 28260"/>
              <a:gd name="T4" fmla="*/ 0 w 21600"/>
              <a:gd name="T5" fmla="*/ 1032489 h 28260"/>
              <a:gd name="T6" fmla="*/ 0 60000 65536"/>
              <a:gd name="T7" fmla="*/ 0 60000 65536"/>
              <a:gd name="T8" fmla="*/ 0 60000 65536"/>
            </a:gdLst>
            <a:ahLst/>
            <a:cxnLst>
              <a:cxn ang="T6">
                <a:pos x="T0" y="T1"/>
              </a:cxn>
              <a:cxn ang="T7">
                <a:pos x="T2" y="T3"/>
              </a:cxn>
              <a:cxn ang="T8">
                <a:pos x="T4" y="T5"/>
              </a:cxn>
            </a:cxnLst>
            <a:rect l="0" t="0" r="r" b="b"/>
            <a:pathLst>
              <a:path w="21600" h="28260" fill="none" extrusionOk="0">
                <a:moveTo>
                  <a:pt x="16044" y="0"/>
                </a:moveTo>
                <a:cubicBezTo>
                  <a:pt x="19620" y="3967"/>
                  <a:pt x="21600" y="9119"/>
                  <a:pt x="21600" y="14461"/>
                </a:cubicBezTo>
                <a:cubicBezTo>
                  <a:pt x="21600" y="19501"/>
                  <a:pt x="19837" y="24382"/>
                  <a:pt x="16617" y="28260"/>
                </a:cubicBezTo>
              </a:path>
              <a:path w="21600" h="28260" stroke="0" extrusionOk="0">
                <a:moveTo>
                  <a:pt x="16044" y="0"/>
                </a:moveTo>
                <a:cubicBezTo>
                  <a:pt x="19620" y="3967"/>
                  <a:pt x="21600" y="9119"/>
                  <a:pt x="21600" y="14461"/>
                </a:cubicBezTo>
                <a:cubicBezTo>
                  <a:pt x="21600" y="19501"/>
                  <a:pt x="19837" y="24382"/>
                  <a:pt x="16617" y="28260"/>
                </a:cubicBezTo>
                <a:lnTo>
                  <a:pt x="0" y="14461"/>
                </a:lnTo>
                <a:lnTo>
                  <a:pt x="16044" y="0"/>
                </a:lnTo>
                <a:close/>
              </a:path>
            </a:pathLst>
          </a:cu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1148" name="Object 19">
            <a:extLst>
              <a:ext uri="{FF2B5EF4-FFF2-40B4-BE49-F238E27FC236}">
                <a16:creationId xmlns:a16="http://schemas.microsoft.com/office/drawing/2014/main" id="{E198C0D6-166C-4922-A7AA-9AB2CE440E28}"/>
              </a:ext>
            </a:extLst>
          </p:cNvPr>
          <p:cNvGraphicFramePr>
            <a:graphicFrameLocks noChangeAspect="1"/>
          </p:cNvGraphicFramePr>
          <p:nvPr/>
        </p:nvGraphicFramePr>
        <p:xfrm>
          <a:off x="2819400" y="3810000"/>
          <a:ext cx="287338" cy="311150"/>
        </p:xfrm>
        <a:graphic>
          <a:graphicData uri="http://schemas.openxmlformats.org/presentationml/2006/ole">
            <mc:AlternateContent xmlns:mc="http://schemas.openxmlformats.org/markup-compatibility/2006">
              <mc:Choice xmlns:v="urn:schemas-microsoft-com:vml" Requires="v">
                <p:oleObj spid="_x0000_s91655" name="Equation" r:id="rId4" imgW="152268" imgH="164957" progId="Equation.3">
                  <p:embed/>
                </p:oleObj>
              </mc:Choice>
              <mc:Fallback>
                <p:oleObj name="Equation" r:id="rId4" imgW="152268" imgH="164957" progId="Equation.3">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3810000"/>
                        <a:ext cx="287338"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49" name="Object 21">
            <a:extLst>
              <a:ext uri="{FF2B5EF4-FFF2-40B4-BE49-F238E27FC236}">
                <a16:creationId xmlns:a16="http://schemas.microsoft.com/office/drawing/2014/main" id="{E656CC4C-92FF-469B-A20A-DFEB78C323EA}"/>
              </a:ext>
            </a:extLst>
          </p:cNvPr>
          <p:cNvGraphicFramePr>
            <a:graphicFrameLocks noChangeAspect="1"/>
          </p:cNvGraphicFramePr>
          <p:nvPr/>
        </p:nvGraphicFramePr>
        <p:xfrm>
          <a:off x="2590801" y="4724400"/>
          <a:ext cx="263525" cy="311150"/>
        </p:xfrm>
        <a:graphic>
          <a:graphicData uri="http://schemas.openxmlformats.org/presentationml/2006/ole">
            <mc:AlternateContent xmlns:mc="http://schemas.openxmlformats.org/markup-compatibility/2006">
              <mc:Choice xmlns:v="urn:schemas-microsoft-com:vml" Requires="v">
                <p:oleObj spid="_x0000_s91656" name="Equation" r:id="rId6" imgW="139579" imgH="164957" progId="Equation.3">
                  <p:embed/>
                </p:oleObj>
              </mc:Choice>
              <mc:Fallback>
                <p:oleObj name="Equation" r:id="rId6" imgW="139579" imgH="164957" progId="Equation.3">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0801" y="4724400"/>
                        <a:ext cx="263525"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50" name="Object 23">
            <a:extLst>
              <a:ext uri="{FF2B5EF4-FFF2-40B4-BE49-F238E27FC236}">
                <a16:creationId xmlns:a16="http://schemas.microsoft.com/office/drawing/2014/main" id="{0D4AC4BF-F227-49C5-8B6C-D2291F54E2B4}"/>
              </a:ext>
            </a:extLst>
          </p:cNvPr>
          <p:cNvGraphicFramePr>
            <a:graphicFrameLocks noChangeAspect="1"/>
          </p:cNvGraphicFramePr>
          <p:nvPr/>
        </p:nvGraphicFramePr>
        <p:xfrm>
          <a:off x="3429000" y="3352800"/>
          <a:ext cx="382588" cy="311150"/>
        </p:xfrm>
        <a:graphic>
          <a:graphicData uri="http://schemas.openxmlformats.org/presentationml/2006/ole">
            <mc:AlternateContent xmlns:mc="http://schemas.openxmlformats.org/markup-compatibility/2006">
              <mc:Choice xmlns:v="urn:schemas-microsoft-com:vml" Requires="v">
                <p:oleObj spid="_x0000_s91657" name="Equation" r:id="rId8" imgW="203024" imgH="164957" progId="Equation.3">
                  <p:embed/>
                </p:oleObj>
              </mc:Choice>
              <mc:Fallback>
                <p:oleObj name="Equation" r:id="rId8" imgW="203024" imgH="164957" progId="Equation.3">
                  <p:embed/>
                  <p:pic>
                    <p:nvPicPr>
                      <p:cNvPr id="0" name="Object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29000" y="3352800"/>
                        <a:ext cx="382588"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51" name="Object 25">
            <a:extLst>
              <a:ext uri="{FF2B5EF4-FFF2-40B4-BE49-F238E27FC236}">
                <a16:creationId xmlns:a16="http://schemas.microsoft.com/office/drawing/2014/main" id="{9364FDD8-B795-48F2-9019-C081BAA5A210}"/>
              </a:ext>
            </a:extLst>
          </p:cNvPr>
          <p:cNvGraphicFramePr>
            <a:graphicFrameLocks noChangeAspect="1"/>
          </p:cNvGraphicFramePr>
          <p:nvPr/>
        </p:nvGraphicFramePr>
        <p:xfrm>
          <a:off x="4583114" y="3925888"/>
          <a:ext cx="357187" cy="582612"/>
        </p:xfrm>
        <a:graphic>
          <a:graphicData uri="http://schemas.openxmlformats.org/presentationml/2006/ole">
            <mc:AlternateContent xmlns:mc="http://schemas.openxmlformats.org/markup-compatibility/2006">
              <mc:Choice xmlns:v="urn:schemas-microsoft-com:vml" Requires="v">
                <p:oleObj spid="_x0000_s91658" name="Equation" r:id="rId10" imgW="139700" imgH="228600" progId="Equation.DSMT4">
                  <p:embed/>
                </p:oleObj>
              </mc:Choice>
              <mc:Fallback>
                <p:oleObj name="Equation" r:id="rId10" imgW="139700" imgH="228600" progId="Equation.DSMT4">
                  <p:embed/>
                  <p:pic>
                    <p:nvPicPr>
                      <p:cNvPr id="0" name="Object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83114" y="3925888"/>
                        <a:ext cx="357187" cy="582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52" name="Object 28">
            <a:extLst>
              <a:ext uri="{FF2B5EF4-FFF2-40B4-BE49-F238E27FC236}">
                <a16:creationId xmlns:a16="http://schemas.microsoft.com/office/drawing/2014/main" id="{180728A3-C381-4136-93A8-9F1336704E3A}"/>
              </a:ext>
            </a:extLst>
          </p:cNvPr>
          <p:cNvGraphicFramePr>
            <a:graphicFrameLocks noChangeAspect="1"/>
          </p:cNvGraphicFramePr>
          <p:nvPr/>
        </p:nvGraphicFramePr>
        <p:xfrm>
          <a:off x="3962401" y="4694238"/>
          <a:ext cx="239713" cy="334962"/>
        </p:xfrm>
        <a:graphic>
          <a:graphicData uri="http://schemas.openxmlformats.org/presentationml/2006/ole">
            <mc:AlternateContent xmlns:mc="http://schemas.openxmlformats.org/markup-compatibility/2006">
              <mc:Choice xmlns:v="urn:schemas-microsoft-com:vml" Requires="v">
                <p:oleObj spid="_x0000_s91659" name="Equation" r:id="rId12" imgW="126725" imgH="177415" progId="Equation.3">
                  <p:embed/>
                </p:oleObj>
              </mc:Choice>
              <mc:Fallback>
                <p:oleObj name="Equation" r:id="rId12" imgW="126725" imgH="177415" progId="Equation.3">
                  <p:embed/>
                  <p:pic>
                    <p:nvPicPr>
                      <p:cNvPr id="0" name="Object 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62401" y="4694238"/>
                        <a:ext cx="239713" cy="334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53" name="Object 29">
            <a:extLst>
              <a:ext uri="{FF2B5EF4-FFF2-40B4-BE49-F238E27FC236}">
                <a16:creationId xmlns:a16="http://schemas.microsoft.com/office/drawing/2014/main" id="{42CF5A86-5A73-4817-A27D-B21D64AC2F40}"/>
              </a:ext>
            </a:extLst>
          </p:cNvPr>
          <p:cNvGraphicFramePr>
            <a:graphicFrameLocks noChangeAspect="1"/>
          </p:cNvGraphicFramePr>
          <p:nvPr/>
        </p:nvGraphicFramePr>
        <p:xfrm>
          <a:off x="3505201" y="4038600"/>
          <a:ext cx="358775" cy="431800"/>
        </p:xfrm>
        <a:graphic>
          <a:graphicData uri="http://schemas.openxmlformats.org/presentationml/2006/ole">
            <mc:AlternateContent xmlns:mc="http://schemas.openxmlformats.org/markup-compatibility/2006">
              <mc:Choice xmlns:v="urn:schemas-microsoft-com:vml" Requires="v">
                <p:oleObj spid="_x0000_s91660" name="Equation" r:id="rId14" imgW="190500" imgH="228600" progId="Equation.DSMT4">
                  <p:embed/>
                </p:oleObj>
              </mc:Choice>
              <mc:Fallback>
                <p:oleObj name="Equation" r:id="rId14" imgW="190500" imgH="228600" progId="Equation.DSMT4">
                  <p:embed/>
                  <p:pic>
                    <p:nvPicPr>
                      <p:cNvPr id="0" name="Object 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05201" y="4038600"/>
                        <a:ext cx="358775"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54" name="Object 30">
            <a:extLst>
              <a:ext uri="{FF2B5EF4-FFF2-40B4-BE49-F238E27FC236}">
                <a16:creationId xmlns:a16="http://schemas.microsoft.com/office/drawing/2014/main" id="{56A8E0AE-DA24-4E35-A806-1E9B470B160F}"/>
              </a:ext>
            </a:extLst>
          </p:cNvPr>
          <p:cNvGraphicFramePr>
            <a:graphicFrameLocks noChangeAspect="1"/>
          </p:cNvGraphicFramePr>
          <p:nvPr/>
        </p:nvGraphicFramePr>
        <p:xfrm>
          <a:off x="3657601" y="4800600"/>
          <a:ext cx="309563" cy="311150"/>
        </p:xfrm>
        <a:graphic>
          <a:graphicData uri="http://schemas.openxmlformats.org/presentationml/2006/ole">
            <mc:AlternateContent xmlns:mc="http://schemas.openxmlformats.org/markup-compatibility/2006">
              <mc:Choice xmlns:v="urn:schemas-microsoft-com:vml" Requires="v">
                <p:oleObj spid="_x0000_s91661" name="Equation" r:id="rId16" imgW="164885" imgH="164885" progId="Equation.3">
                  <p:embed/>
                </p:oleObj>
              </mc:Choice>
              <mc:Fallback>
                <p:oleObj name="Equation" r:id="rId16" imgW="164885" imgH="164885" progId="Equation.3">
                  <p:embed/>
                  <p:pic>
                    <p:nvPicPr>
                      <p:cNvPr id="0" name="Object 3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57601" y="4800600"/>
                        <a:ext cx="309563"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55" name="Object 31">
            <a:extLst>
              <a:ext uri="{FF2B5EF4-FFF2-40B4-BE49-F238E27FC236}">
                <a16:creationId xmlns:a16="http://schemas.microsoft.com/office/drawing/2014/main" id="{D9013BEE-0035-486F-84EB-70D59BE93241}"/>
              </a:ext>
            </a:extLst>
          </p:cNvPr>
          <p:cNvGraphicFramePr>
            <a:graphicFrameLocks noChangeAspect="1"/>
          </p:cNvGraphicFramePr>
          <p:nvPr/>
        </p:nvGraphicFramePr>
        <p:xfrm>
          <a:off x="1905001" y="4389438"/>
          <a:ext cx="263525" cy="334962"/>
        </p:xfrm>
        <a:graphic>
          <a:graphicData uri="http://schemas.openxmlformats.org/presentationml/2006/ole">
            <mc:AlternateContent xmlns:mc="http://schemas.openxmlformats.org/markup-compatibility/2006">
              <mc:Choice xmlns:v="urn:schemas-microsoft-com:vml" Requires="v">
                <p:oleObj spid="_x0000_s91662" name="Equation" r:id="rId18" imgW="139579" imgH="177646" progId="Equation.3">
                  <p:embed/>
                </p:oleObj>
              </mc:Choice>
              <mc:Fallback>
                <p:oleObj name="Equation" r:id="rId18" imgW="139579" imgH="177646" progId="Equation.3">
                  <p:embed/>
                  <p:pic>
                    <p:nvPicPr>
                      <p:cNvPr id="0" name="Object 3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05001" y="4389438"/>
                        <a:ext cx="263525" cy="334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56" name="Object 32">
            <a:extLst>
              <a:ext uri="{FF2B5EF4-FFF2-40B4-BE49-F238E27FC236}">
                <a16:creationId xmlns:a16="http://schemas.microsoft.com/office/drawing/2014/main" id="{B1A8FDDB-BEBC-4445-8F8D-6988D432619B}"/>
              </a:ext>
            </a:extLst>
          </p:cNvPr>
          <p:cNvGraphicFramePr>
            <a:graphicFrameLocks noChangeAspect="1"/>
          </p:cNvGraphicFramePr>
          <p:nvPr/>
        </p:nvGraphicFramePr>
        <p:xfrm>
          <a:off x="4267200" y="4724401"/>
          <a:ext cx="357188" cy="430213"/>
        </p:xfrm>
        <a:graphic>
          <a:graphicData uri="http://schemas.openxmlformats.org/presentationml/2006/ole">
            <mc:AlternateContent xmlns:mc="http://schemas.openxmlformats.org/markup-compatibility/2006">
              <mc:Choice xmlns:v="urn:schemas-microsoft-com:vml" Requires="v">
                <p:oleObj spid="_x0000_s91663" name="Equation" r:id="rId20" imgW="190500" imgH="228600" progId="Equation.3">
                  <p:embed/>
                </p:oleObj>
              </mc:Choice>
              <mc:Fallback>
                <p:oleObj name="Equation" r:id="rId20" imgW="190500" imgH="228600" progId="Equation.3">
                  <p:embed/>
                  <p:pic>
                    <p:nvPicPr>
                      <p:cNvPr id="0" name="Object 3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67200" y="4724401"/>
                        <a:ext cx="357188"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57" name="Object 36">
            <a:extLst>
              <a:ext uri="{FF2B5EF4-FFF2-40B4-BE49-F238E27FC236}">
                <a16:creationId xmlns:a16="http://schemas.microsoft.com/office/drawing/2014/main" id="{923A789F-E947-49D2-A515-73F82B948C56}"/>
              </a:ext>
            </a:extLst>
          </p:cNvPr>
          <p:cNvGraphicFramePr>
            <a:graphicFrameLocks noChangeAspect="1"/>
          </p:cNvGraphicFramePr>
          <p:nvPr/>
        </p:nvGraphicFramePr>
        <p:xfrm>
          <a:off x="2514601" y="4495800"/>
          <a:ext cx="263525" cy="311150"/>
        </p:xfrm>
        <a:graphic>
          <a:graphicData uri="http://schemas.openxmlformats.org/presentationml/2006/ole">
            <mc:AlternateContent xmlns:mc="http://schemas.openxmlformats.org/markup-compatibility/2006">
              <mc:Choice xmlns:v="urn:schemas-microsoft-com:vml" Requires="v">
                <p:oleObj spid="_x0000_s91664" name="Equation" r:id="rId22" imgW="139579" imgH="164957" progId="Equation.3">
                  <p:embed/>
                </p:oleObj>
              </mc:Choice>
              <mc:Fallback>
                <p:oleObj name="Equation" r:id="rId22" imgW="139579" imgH="164957" progId="Equation.3">
                  <p:embed/>
                  <p:pic>
                    <p:nvPicPr>
                      <p:cNvPr id="0" name="Object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1" y="4495800"/>
                        <a:ext cx="263525"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58" name="Object 37">
            <a:extLst>
              <a:ext uri="{FF2B5EF4-FFF2-40B4-BE49-F238E27FC236}">
                <a16:creationId xmlns:a16="http://schemas.microsoft.com/office/drawing/2014/main" id="{3A00C493-4841-4E46-9FDA-35ADC04C5047}"/>
              </a:ext>
            </a:extLst>
          </p:cNvPr>
          <p:cNvGraphicFramePr>
            <a:graphicFrameLocks noChangeAspect="1"/>
          </p:cNvGraphicFramePr>
          <p:nvPr/>
        </p:nvGraphicFramePr>
        <p:xfrm>
          <a:off x="2971800" y="5410200"/>
          <a:ext cx="287338" cy="311150"/>
        </p:xfrm>
        <a:graphic>
          <a:graphicData uri="http://schemas.openxmlformats.org/presentationml/2006/ole">
            <mc:AlternateContent xmlns:mc="http://schemas.openxmlformats.org/markup-compatibility/2006">
              <mc:Choice xmlns:v="urn:schemas-microsoft-com:vml" Requires="v">
                <p:oleObj spid="_x0000_s91665" name="Equation" r:id="rId23" imgW="152268" imgH="164957" progId="Equation.3">
                  <p:embed/>
                </p:oleObj>
              </mc:Choice>
              <mc:Fallback>
                <p:oleObj name="Equation" r:id="rId23" imgW="152268" imgH="164957" progId="Equation.3">
                  <p:embed/>
                  <p:pic>
                    <p:nvPicPr>
                      <p:cNvPr id="0" name="Object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5410200"/>
                        <a:ext cx="287338"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59" name="Object 38">
            <a:extLst>
              <a:ext uri="{FF2B5EF4-FFF2-40B4-BE49-F238E27FC236}">
                <a16:creationId xmlns:a16="http://schemas.microsoft.com/office/drawing/2014/main" id="{35025D6B-0033-4543-9844-39B6196DF105}"/>
              </a:ext>
            </a:extLst>
          </p:cNvPr>
          <p:cNvGraphicFramePr>
            <a:graphicFrameLocks noChangeAspect="1"/>
          </p:cNvGraphicFramePr>
          <p:nvPr/>
        </p:nvGraphicFramePr>
        <p:xfrm>
          <a:off x="5224464" y="4724401"/>
          <a:ext cx="263525" cy="430213"/>
        </p:xfrm>
        <a:graphic>
          <a:graphicData uri="http://schemas.openxmlformats.org/presentationml/2006/ole">
            <mc:AlternateContent xmlns:mc="http://schemas.openxmlformats.org/markup-compatibility/2006">
              <mc:Choice xmlns:v="urn:schemas-microsoft-com:vml" Requires="v">
                <p:oleObj spid="_x0000_s91666" name="Equation" r:id="rId24" imgW="139700" imgH="228600" progId="Equation.DSMT4">
                  <p:embed/>
                </p:oleObj>
              </mc:Choice>
              <mc:Fallback>
                <p:oleObj name="Equation" r:id="rId24" imgW="139700" imgH="228600" progId="Equation.DSMT4">
                  <p:embed/>
                  <p:pic>
                    <p:nvPicPr>
                      <p:cNvPr id="0" name="Object 3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224464" y="4724401"/>
                        <a:ext cx="263525"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60" name="Object 39">
            <a:extLst>
              <a:ext uri="{FF2B5EF4-FFF2-40B4-BE49-F238E27FC236}">
                <a16:creationId xmlns:a16="http://schemas.microsoft.com/office/drawing/2014/main" id="{0BDAE041-993A-452A-8D6A-317F23A3FAFD}"/>
              </a:ext>
            </a:extLst>
          </p:cNvPr>
          <p:cNvGraphicFramePr>
            <a:graphicFrameLocks noChangeAspect="1"/>
          </p:cNvGraphicFramePr>
          <p:nvPr/>
        </p:nvGraphicFramePr>
        <p:xfrm>
          <a:off x="6248400" y="4718050"/>
          <a:ext cx="357188" cy="387350"/>
        </p:xfrm>
        <a:graphic>
          <a:graphicData uri="http://schemas.openxmlformats.org/presentationml/2006/ole">
            <mc:AlternateContent xmlns:mc="http://schemas.openxmlformats.org/markup-compatibility/2006">
              <mc:Choice xmlns:v="urn:schemas-microsoft-com:vml" Requires="v">
                <p:oleObj spid="_x0000_s91667" name="Equation" r:id="rId26" imgW="152268" imgH="164957" progId="Equation.3">
                  <p:embed/>
                </p:oleObj>
              </mc:Choice>
              <mc:Fallback>
                <p:oleObj name="Equation" r:id="rId26" imgW="152268" imgH="164957" progId="Equation.3">
                  <p:embed/>
                  <p:pic>
                    <p:nvPicPr>
                      <p:cNvPr id="0" name="Object 3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248400" y="4718050"/>
                        <a:ext cx="357188"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78" name="Object 42">
            <a:extLst>
              <a:ext uri="{FF2B5EF4-FFF2-40B4-BE49-F238E27FC236}">
                <a16:creationId xmlns:a16="http://schemas.microsoft.com/office/drawing/2014/main" id="{ADA16C23-E77D-4ED5-8EB5-CB23B9A74A57}"/>
              </a:ext>
            </a:extLst>
          </p:cNvPr>
          <p:cNvGraphicFramePr>
            <a:graphicFrameLocks noChangeAspect="1"/>
          </p:cNvGraphicFramePr>
          <p:nvPr/>
        </p:nvGraphicFramePr>
        <p:xfrm>
          <a:off x="4146550" y="2492376"/>
          <a:ext cx="3049588" cy="600075"/>
        </p:xfrm>
        <a:graphic>
          <a:graphicData uri="http://schemas.openxmlformats.org/presentationml/2006/ole">
            <mc:AlternateContent xmlns:mc="http://schemas.openxmlformats.org/markup-compatibility/2006">
              <mc:Choice xmlns:v="urn:schemas-microsoft-com:vml" Requires="v">
                <p:oleObj spid="_x0000_s91668" name="Equation" r:id="rId28" imgW="1168400" imgH="241300" progId="Equation.DSMT4">
                  <p:embed/>
                </p:oleObj>
              </mc:Choice>
              <mc:Fallback>
                <p:oleObj name="Equation" r:id="rId28" imgW="1168400" imgH="241300" progId="Equation.DSMT4">
                  <p:embed/>
                  <p:pic>
                    <p:nvPicPr>
                      <p:cNvPr id="0" name="Object 4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146550" y="2492376"/>
                        <a:ext cx="3049588"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179" name="Object 43">
            <a:extLst>
              <a:ext uri="{FF2B5EF4-FFF2-40B4-BE49-F238E27FC236}">
                <a16:creationId xmlns:a16="http://schemas.microsoft.com/office/drawing/2014/main" id="{EC139B6C-C75D-4595-8C8E-C5FFD8C9C37D}"/>
              </a:ext>
            </a:extLst>
          </p:cNvPr>
          <p:cNvGraphicFramePr>
            <a:graphicFrameLocks noChangeAspect="1"/>
          </p:cNvGraphicFramePr>
          <p:nvPr/>
        </p:nvGraphicFramePr>
        <p:xfrm>
          <a:off x="7032626" y="2492376"/>
          <a:ext cx="3300413" cy="620713"/>
        </p:xfrm>
        <a:graphic>
          <a:graphicData uri="http://schemas.openxmlformats.org/presentationml/2006/ole">
            <mc:AlternateContent xmlns:mc="http://schemas.openxmlformats.org/markup-compatibility/2006">
              <mc:Choice xmlns:v="urn:schemas-microsoft-com:vml" Requires="v">
                <p:oleObj spid="_x0000_s91669" name="Equation" r:id="rId30" imgW="1218671" imgH="241195" progId="Equation.DSMT4">
                  <p:embed/>
                </p:oleObj>
              </mc:Choice>
              <mc:Fallback>
                <p:oleObj name="Equation" r:id="rId30" imgW="1218671" imgH="241195" progId="Equation.DSMT4">
                  <p:embed/>
                  <p:pic>
                    <p:nvPicPr>
                      <p:cNvPr id="0" name="Object 43"/>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032626" y="2492376"/>
                        <a:ext cx="3300413"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180" name="Object 44">
            <a:extLst>
              <a:ext uri="{FF2B5EF4-FFF2-40B4-BE49-F238E27FC236}">
                <a16:creationId xmlns:a16="http://schemas.microsoft.com/office/drawing/2014/main" id="{AE4D64F6-DD60-48F7-8051-054604B46669}"/>
              </a:ext>
            </a:extLst>
          </p:cNvPr>
          <p:cNvGraphicFramePr>
            <a:graphicFrameLocks noChangeAspect="1"/>
          </p:cNvGraphicFramePr>
          <p:nvPr/>
        </p:nvGraphicFramePr>
        <p:xfrm>
          <a:off x="7570789" y="3001964"/>
          <a:ext cx="2270125" cy="600075"/>
        </p:xfrm>
        <a:graphic>
          <a:graphicData uri="http://schemas.openxmlformats.org/presentationml/2006/ole">
            <mc:AlternateContent xmlns:mc="http://schemas.openxmlformats.org/markup-compatibility/2006">
              <mc:Choice xmlns:v="urn:schemas-microsoft-com:vml" Requires="v">
                <p:oleObj spid="_x0000_s91670" name="Equation" r:id="rId32" imgW="825500" imgH="228600" progId="Equation.DSMT4">
                  <p:embed/>
                </p:oleObj>
              </mc:Choice>
              <mc:Fallback>
                <p:oleObj name="Equation" r:id="rId32" imgW="825500" imgH="228600" progId="Equation.DSMT4">
                  <p:embed/>
                  <p:pic>
                    <p:nvPicPr>
                      <p:cNvPr id="0" name="Object 44"/>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7570789" y="3001964"/>
                        <a:ext cx="227012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181" name="Object 45">
            <a:extLst>
              <a:ext uri="{FF2B5EF4-FFF2-40B4-BE49-F238E27FC236}">
                <a16:creationId xmlns:a16="http://schemas.microsoft.com/office/drawing/2014/main" id="{AAFDCB06-47BF-4FE4-B8C4-6EBF9FB10C14}"/>
              </a:ext>
            </a:extLst>
          </p:cNvPr>
          <p:cNvGraphicFramePr>
            <a:graphicFrameLocks noChangeAspect="1"/>
          </p:cNvGraphicFramePr>
          <p:nvPr/>
        </p:nvGraphicFramePr>
        <p:xfrm>
          <a:off x="5016501" y="3452814"/>
          <a:ext cx="4498975" cy="604837"/>
        </p:xfrm>
        <a:graphic>
          <a:graphicData uri="http://schemas.openxmlformats.org/presentationml/2006/ole">
            <mc:AlternateContent xmlns:mc="http://schemas.openxmlformats.org/markup-compatibility/2006">
              <mc:Choice xmlns:v="urn:schemas-microsoft-com:vml" Requires="v">
                <p:oleObj spid="_x0000_s91671" name="Equation" r:id="rId34" imgW="1816100" imgH="241300" progId="Equation.DSMT4">
                  <p:embed/>
                </p:oleObj>
              </mc:Choice>
              <mc:Fallback>
                <p:oleObj name="Equation" r:id="rId34" imgW="1816100" imgH="241300" progId="Equation.DSMT4">
                  <p:embed/>
                  <p:pic>
                    <p:nvPicPr>
                      <p:cNvPr id="0" name="Object 45"/>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016501" y="3452814"/>
                        <a:ext cx="4498975"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182" name="Object 46">
            <a:extLst>
              <a:ext uri="{FF2B5EF4-FFF2-40B4-BE49-F238E27FC236}">
                <a16:creationId xmlns:a16="http://schemas.microsoft.com/office/drawing/2014/main" id="{E6D452FE-C495-4217-A94D-D82C95536290}"/>
              </a:ext>
            </a:extLst>
          </p:cNvPr>
          <p:cNvGraphicFramePr>
            <a:graphicFrameLocks noChangeAspect="1"/>
          </p:cNvGraphicFramePr>
          <p:nvPr/>
        </p:nvGraphicFramePr>
        <p:xfrm>
          <a:off x="9498013" y="3514725"/>
          <a:ext cx="990600" cy="419100"/>
        </p:xfrm>
        <a:graphic>
          <a:graphicData uri="http://schemas.openxmlformats.org/presentationml/2006/ole">
            <mc:AlternateContent xmlns:mc="http://schemas.openxmlformats.org/markup-compatibility/2006">
              <mc:Choice xmlns:v="urn:schemas-microsoft-com:vml" Requires="v">
                <p:oleObj spid="_x0000_s91672" r:id="rId36" imgW="431425" imgH="177646" progId="Equation.3">
                  <p:embed/>
                </p:oleObj>
              </mc:Choice>
              <mc:Fallback>
                <p:oleObj r:id="rId36" imgW="431425" imgH="177646" progId="Equation.3">
                  <p:embed/>
                  <p:pic>
                    <p:nvPicPr>
                      <p:cNvPr id="0" name="Object 46"/>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9498013" y="3514725"/>
                        <a:ext cx="9906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186" name="Object 50">
            <a:extLst>
              <a:ext uri="{FF2B5EF4-FFF2-40B4-BE49-F238E27FC236}">
                <a16:creationId xmlns:a16="http://schemas.microsoft.com/office/drawing/2014/main" id="{93AB28DF-FFBE-45FB-82F9-421A21770E8B}"/>
              </a:ext>
            </a:extLst>
          </p:cNvPr>
          <p:cNvGraphicFramePr>
            <a:graphicFrameLocks noChangeAspect="1"/>
          </p:cNvGraphicFramePr>
          <p:nvPr/>
        </p:nvGraphicFramePr>
        <p:xfrm>
          <a:off x="3935413" y="1700213"/>
          <a:ext cx="3676650" cy="925512"/>
        </p:xfrm>
        <a:graphic>
          <a:graphicData uri="http://schemas.openxmlformats.org/presentationml/2006/ole">
            <mc:AlternateContent xmlns:mc="http://schemas.openxmlformats.org/markup-compatibility/2006">
              <mc:Choice xmlns:v="urn:schemas-microsoft-com:vml" Requires="v">
                <p:oleObj spid="_x0000_s91673" name="Equation" r:id="rId38" imgW="1548728" imgH="393529" progId="Equation.DSMT4">
                  <p:embed/>
                </p:oleObj>
              </mc:Choice>
              <mc:Fallback>
                <p:oleObj name="Equation" r:id="rId38" imgW="1548728" imgH="393529" progId="Equation.DSMT4">
                  <p:embed/>
                  <p:pic>
                    <p:nvPicPr>
                      <p:cNvPr id="0" name="Object 50"/>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935413" y="1700213"/>
                        <a:ext cx="3676650"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187" name="Object 51">
            <a:extLst>
              <a:ext uri="{FF2B5EF4-FFF2-40B4-BE49-F238E27FC236}">
                <a16:creationId xmlns:a16="http://schemas.microsoft.com/office/drawing/2014/main" id="{C3DBD836-EB08-4927-8F16-571C609137BA}"/>
              </a:ext>
            </a:extLst>
          </p:cNvPr>
          <p:cNvGraphicFramePr>
            <a:graphicFrameLocks noChangeAspect="1"/>
          </p:cNvGraphicFramePr>
          <p:nvPr/>
        </p:nvGraphicFramePr>
        <p:xfrm>
          <a:off x="7464426" y="1716089"/>
          <a:ext cx="3141663" cy="854075"/>
        </p:xfrm>
        <a:graphic>
          <a:graphicData uri="http://schemas.openxmlformats.org/presentationml/2006/ole">
            <mc:AlternateContent xmlns:mc="http://schemas.openxmlformats.org/markup-compatibility/2006">
              <mc:Choice xmlns:v="urn:schemas-microsoft-com:vml" Requires="v">
                <p:oleObj spid="_x0000_s91674" name="Equation" r:id="rId40" imgW="1358310" imgH="393529" progId="Equation.DSMT4">
                  <p:embed/>
                </p:oleObj>
              </mc:Choice>
              <mc:Fallback>
                <p:oleObj name="Equation" r:id="rId40" imgW="1358310" imgH="393529" progId="Equation.DSMT4">
                  <p:embed/>
                  <p:pic>
                    <p:nvPicPr>
                      <p:cNvPr id="0" name="Object 51"/>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7464426" y="1716089"/>
                        <a:ext cx="314166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188" name="Object 52">
            <a:extLst>
              <a:ext uri="{FF2B5EF4-FFF2-40B4-BE49-F238E27FC236}">
                <a16:creationId xmlns:a16="http://schemas.microsoft.com/office/drawing/2014/main" id="{51D19A9D-4BD1-4C24-9882-E2DDEC2481B0}"/>
              </a:ext>
            </a:extLst>
          </p:cNvPr>
          <p:cNvGraphicFramePr>
            <a:graphicFrameLocks noChangeAspect="1"/>
          </p:cNvGraphicFramePr>
          <p:nvPr/>
        </p:nvGraphicFramePr>
        <p:xfrm>
          <a:off x="7319963" y="4640263"/>
          <a:ext cx="2322512" cy="1058862"/>
        </p:xfrm>
        <a:graphic>
          <a:graphicData uri="http://schemas.openxmlformats.org/presentationml/2006/ole">
            <mc:AlternateContent xmlns:mc="http://schemas.openxmlformats.org/markup-compatibility/2006">
              <mc:Choice xmlns:v="urn:schemas-microsoft-com:vml" Requires="v">
                <p:oleObj spid="_x0000_s91675" name="Equation" r:id="rId42" imgW="939392" imgH="431613" progId="Equation.DSMT4">
                  <p:embed/>
                </p:oleObj>
              </mc:Choice>
              <mc:Fallback>
                <p:oleObj name="Equation" r:id="rId42" imgW="939392" imgH="431613" progId="Equation.DSMT4">
                  <p:embed/>
                  <p:pic>
                    <p:nvPicPr>
                      <p:cNvPr id="0" name="Object 52"/>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7319963" y="4640263"/>
                        <a:ext cx="2322512" cy="105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189" name="Object 53">
            <a:extLst>
              <a:ext uri="{FF2B5EF4-FFF2-40B4-BE49-F238E27FC236}">
                <a16:creationId xmlns:a16="http://schemas.microsoft.com/office/drawing/2014/main" id="{0421E433-5579-49D3-ABB2-278AF785D343}"/>
              </a:ext>
            </a:extLst>
          </p:cNvPr>
          <p:cNvGraphicFramePr>
            <a:graphicFrameLocks noChangeAspect="1"/>
          </p:cNvGraphicFramePr>
          <p:nvPr/>
        </p:nvGraphicFramePr>
        <p:xfrm>
          <a:off x="7077076" y="4154489"/>
          <a:ext cx="1598613" cy="498475"/>
        </p:xfrm>
        <a:graphic>
          <a:graphicData uri="http://schemas.openxmlformats.org/presentationml/2006/ole">
            <mc:AlternateContent xmlns:mc="http://schemas.openxmlformats.org/markup-compatibility/2006">
              <mc:Choice xmlns:v="urn:schemas-microsoft-com:vml" Requires="v">
                <p:oleObj spid="_x0000_s91676" name="Equation" r:id="rId44" imgW="698500" imgH="228600" progId="Equation.DSMT4">
                  <p:embed/>
                </p:oleObj>
              </mc:Choice>
              <mc:Fallback>
                <p:oleObj name="Equation" r:id="rId44" imgW="698500" imgH="228600" progId="Equation.DSMT4">
                  <p:embed/>
                  <p:pic>
                    <p:nvPicPr>
                      <p:cNvPr id="0" name="Object 53"/>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7077076" y="4154489"/>
                        <a:ext cx="1598613"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190" name="Object 54">
            <a:extLst>
              <a:ext uri="{FF2B5EF4-FFF2-40B4-BE49-F238E27FC236}">
                <a16:creationId xmlns:a16="http://schemas.microsoft.com/office/drawing/2014/main" id="{5CEAB441-9E4D-4C3A-9426-D02927BEB54A}"/>
              </a:ext>
            </a:extLst>
          </p:cNvPr>
          <p:cNvGraphicFramePr>
            <a:graphicFrameLocks noChangeAspect="1"/>
          </p:cNvGraphicFramePr>
          <p:nvPr/>
        </p:nvGraphicFramePr>
        <p:xfrm>
          <a:off x="8686801" y="4151314"/>
          <a:ext cx="1038225" cy="446087"/>
        </p:xfrm>
        <a:graphic>
          <a:graphicData uri="http://schemas.openxmlformats.org/presentationml/2006/ole">
            <mc:AlternateContent xmlns:mc="http://schemas.openxmlformats.org/markup-compatibility/2006">
              <mc:Choice xmlns:v="urn:schemas-microsoft-com:vml" Requires="v">
                <p:oleObj spid="_x0000_s91677" name="Equation" r:id="rId46" imgW="418918" imgH="177723" progId="Equation.3">
                  <p:embed/>
                </p:oleObj>
              </mc:Choice>
              <mc:Fallback>
                <p:oleObj name="Equation" r:id="rId46" imgW="418918" imgH="177723" progId="Equation.3">
                  <p:embed/>
                  <p:pic>
                    <p:nvPicPr>
                      <p:cNvPr id="0" name="Object 54"/>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8686801" y="4151314"/>
                        <a:ext cx="103822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1171" name="Line 55">
            <a:extLst>
              <a:ext uri="{FF2B5EF4-FFF2-40B4-BE49-F238E27FC236}">
                <a16:creationId xmlns:a16="http://schemas.microsoft.com/office/drawing/2014/main" id="{5F797738-D582-4668-87B7-6BF05D8458D7}"/>
              </a:ext>
            </a:extLst>
          </p:cNvPr>
          <p:cNvSpPr>
            <a:spLocks noChangeShapeType="1"/>
          </p:cNvSpPr>
          <p:nvPr/>
        </p:nvSpPr>
        <p:spPr bwMode="auto">
          <a:xfrm>
            <a:off x="3886200" y="4724400"/>
            <a:ext cx="381000"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11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118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9117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9117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9118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9118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9118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9118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9119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91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24" name="Rectangle 12">
            <a:extLst>
              <a:ext uri="{FF2B5EF4-FFF2-40B4-BE49-F238E27FC236}">
                <a16:creationId xmlns:a16="http://schemas.microsoft.com/office/drawing/2014/main" id="{99F4B32B-A538-4F4F-9707-8200DCD090A7}"/>
              </a:ext>
            </a:extLst>
          </p:cNvPr>
          <p:cNvSpPr>
            <a:spLocks noChangeArrowheads="1"/>
          </p:cNvSpPr>
          <p:nvPr/>
        </p:nvSpPr>
        <p:spPr bwMode="auto">
          <a:xfrm>
            <a:off x="2927351" y="3857625"/>
            <a:ext cx="54721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67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en-US" altLang="zh-CN" sz="3200" i="1">
                <a:latin typeface="Times New Roman" panose="02020603050405020304" pitchFamily="18" charset="0"/>
              </a:rPr>
              <a:t>n</a:t>
            </a:r>
            <a:r>
              <a:rPr kumimoji="1" lang="zh-CN" altLang="en-US" sz="3200">
                <a:latin typeface="Times New Roman" panose="02020603050405020304" pitchFamily="18" charset="0"/>
              </a:rPr>
              <a:t>的数值及奇偶性由</a:t>
            </a:r>
            <a:r>
              <a:rPr kumimoji="1" lang="en-US" altLang="zh-CN" sz="3200" i="1">
                <a:latin typeface="Times New Roman" panose="02020603050405020304" pitchFamily="18" charset="0"/>
              </a:rPr>
              <a:t>r</a:t>
            </a:r>
            <a:r>
              <a:rPr kumimoji="1" lang="en-US" altLang="zh-CN" sz="3200" baseline="-30000">
                <a:latin typeface="Times New Roman" panose="02020603050405020304" pitchFamily="18" charset="0"/>
              </a:rPr>
              <a:t>0</a:t>
            </a:r>
            <a:r>
              <a:rPr kumimoji="1" lang="zh-CN" altLang="en-US" sz="3200">
                <a:latin typeface="Times New Roman" panose="02020603050405020304" pitchFamily="18" charset="0"/>
              </a:rPr>
              <a:t>决定。</a:t>
            </a:r>
          </a:p>
        </p:txBody>
      </p:sp>
      <p:graphicFrame>
        <p:nvGraphicFramePr>
          <p:cNvPr id="93187" name="Object 3">
            <a:extLst>
              <a:ext uri="{FF2B5EF4-FFF2-40B4-BE49-F238E27FC236}">
                <a16:creationId xmlns:a16="http://schemas.microsoft.com/office/drawing/2014/main" id="{6AF4AB86-E35C-4DF2-A29B-2BAF6AEEFF24}"/>
              </a:ext>
            </a:extLst>
          </p:cNvPr>
          <p:cNvGraphicFramePr>
            <a:graphicFrameLocks noChangeAspect="1"/>
          </p:cNvGraphicFramePr>
          <p:nvPr/>
        </p:nvGraphicFramePr>
        <p:xfrm>
          <a:off x="2468563" y="735013"/>
          <a:ext cx="639762" cy="601662"/>
        </p:xfrm>
        <a:graphic>
          <a:graphicData uri="http://schemas.openxmlformats.org/presentationml/2006/ole">
            <mc:AlternateContent xmlns:mc="http://schemas.openxmlformats.org/markup-compatibility/2006">
              <mc:Choice xmlns:v="urn:schemas-microsoft-com:vml" Requires="v">
                <p:oleObj spid="_x0000_s93439" name="Equation" r:id="rId4" imgW="203112" imgH="241195" progId="Equation.DSMT4">
                  <p:embed/>
                </p:oleObj>
              </mc:Choice>
              <mc:Fallback>
                <p:oleObj name="Equation" r:id="rId4" imgW="203112" imgH="241195"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8563" y="735013"/>
                        <a:ext cx="639762"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14" name="Object 2">
            <a:extLst>
              <a:ext uri="{FF2B5EF4-FFF2-40B4-BE49-F238E27FC236}">
                <a16:creationId xmlns:a16="http://schemas.microsoft.com/office/drawing/2014/main" id="{05755CA9-0A11-4A40-9BED-73B84D11B70D}"/>
              </a:ext>
            </a:extLst>
          </p:cNvPr>
          <p:cNvGraphicFramePr>
            <a:graphicFrameLocks noChangeAspect="1"/>
          </p:cNvGraphicFramePr>
          <p:nvPr/>
        </p:nvGraphicFramePr>
        <p:xfrm>
          <a:off x="1919289" y="2636838"/>
          <a:ext cx="2447925" cy="1149350"/>
        </p:xfrm>
        <a:graphic>
          <a:graphicData uri="http://schemas.openxmlformats.org/presentationml/2006/ole">
            <mc:AlternateContent xmlns:mc="http://schemas.openxmlformats.org/markup-compatibility/2006">
              <mc:Choice xmlns:v="urn:schemas-microsoft-com:vml" Requires="v">
                <p:oleObj spid="_x0000_s93440" name="Equation" r:id="rId6" imgW="977900" imgH="457200" progId="Equation.DSMT4">
                  <p:embed/>
                </p:oleObj>
              </mc:Choice>
              <mc:Fallback>
                <p:oleObj name="Equation" r:id="rId6" imgW="977900" imgH="457200" progId="Equation.DSMT4">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19289" y="2636838"/>
                        <a:ext cx="2447925"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27" name="Object 15">
            <a:extLst>
              <a:ext uri="{FF2B5EF4-FFF2-40B4-BE49-F238E27FC236}">
                <a16:creationId xmlns:a16="http://schemas.microsoft.com/office/drawing/2014/main" id="{601BA07B-089A-4674-AC60-5F4C80ED52D6}"/>
              </a:ext>
            </a:extLst>
          </p:cNvPr>
          <p:cNvGraphicFramePr>
            <a:graphicFrameLocks noChangeAspect="1"/>
          </p:cNvGraphicFramePr>
          <p:nvPr/>
        </p:nvGraphicFramePr>
        <p:xfrm>
          <a:off x="3200400" y="838200"/>
          <a:ext cx="1144588" cy="463550"/>
        </p:xfrm>
        <a:graphic>
          <a:graphicData uri="http://schemas.openxmlformats.org/presentationml/2006/ole">
            <mc:AlternateContent xmlns:mc="http://schemas.openxmlformats.org/markup-compatibility/2006">
              <mc:Choice xmlns:v="urn:schemas-microsoft-com:vml" Requires="v">
                <p:oleObj spid="_x0000_s93441" name="Equation" r:id="rId8" imgW="418918" imgH="177723" progId="Equation.DSMT4">
                  <p:embed/>
                </p:oleObj>
              </mc:Choice>
              <mc:Fallback>
                <p:oleObj name="Equation" r:id="rId8" imgW="418918" imgH="177723" progId="Equation.DSMT4">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0400" y="838200"/>
                        <a:ext cx="11445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28" name="Object 16">
            <a:extLst>
              <a:ext uri="{FF2B5EF4-FFF2-40B4-BE49-F238E27FC236}">
                <a16:creationId xmlns:a16="http://schemas.microsoft.com/office/drawing/2014/main" id="{F553B4FE-77AD-4F67-AECA-A7D0E76D9712}"/>
              </a:ext>
            </a:extLst>
          </p:cNvPr>
          <p:cNvGraphicFramePr>
            <a:graphicFrameLocks noChangeAspect="1"/>
          </p:cNvGraphicFramePr>
          <p:nvPr/>
        </p:nvGraphicFramePr>
        <p:xfrm>
          <a:off x="4367213" y="571501"/>
          <a:ext cx="3168650" cy="1057275"/>
        </p:xfrm>
        <a:graphic>
          <a:graphicData uri="http://schemas.openxmlformats.org/presentationml/2006/ole">
            <mc:AlternateContent xmlns:mc="http://schemas.openxmlformats.org/markup-compatibility/2006">
              <mc:Choice xmlns:v="urn:schemas-microsoft-com:vml" Requires="v">
                <p:oleObj spid="_x0000_s93442" name="Equation" r:id="rId10" imgW="1028254" imgH="431613" progId="Equation.DSMT4">
                  <p:embed/>
                </p:oleObj>
              </mc:Choice>
              <mc:Fallback>
                <p:oleObj name="Equation" r:id="rId10" imgW="1028254" imgH="431613" progId="Equation.DSMT4">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67213" y="571501"/>
                        <a:ext cx="316865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29" name="Object 17">
            <a:extLst>
              <a:ext uri="{FF2B5EF4-FFF2-40B4-BE49-F238E27FC236}">
                <a16:creationId xmlns:a16="http://schemas.microsoft.com/office/drawing/2014/main" id="{1F9A9D08-1333-4122-A2D9-547B5C84532D}"/>
              </a:ext>
            </a:extLst>
          </p:cNvPr>
          <p:cNvGraphicFramePr>
            <a:graphicFrameLocks noChangeAspect="1"/>
          </p:cNvGraphicFramePr>
          <p:nvPr/>
        </p:nvGraphicFramePr>
        <p:xfrm>
          <a:off x="4295776" y="1628775"/>
          <a:ext cx="2733675" cy="1168400"/>
        </p:xfrm>
        <a:graphic>
          <a:graphicData uri="http://schemas.openxmlformats.org/presentationml/2006/ole">
            <mc:AlternateContent xmlns:mc="http://schemas.openxmlformats.org/markup-compatibility/2006">
              <mc:Choice xmlns:v="urn:schemas-microsoft-com:vml" Requires="v">
                <p:oleObj spid="_x0000_s93443" name="Equation" r:id="rId12" imgW="850900" imgH="457200" progId="Equation.DSMT4">
                  <p:embed/>
                </p:oleObj>
              </mc:Choice>
              <mc:Fallback>
                <p:oleObj name="Equation" r:id="rId12" imgW="850900" imgH="457200" progId="Equation.DSMT4">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95776" y="1628775"/>
                        <a:ext cx="273367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38" name="Text Box 26">
            <a:extLst>
              <a:ext uri="{FF2B5EF4-FFF2-40B4-BE49-F238E27FC236}">
                <a16:creationId xmlns:a16="http://schemas.microsoft.com/office/drawing/2014/main" id="{ABC34B71-B429-426A-A861-D8E708DCA718}"/>
              </a:ext>
            </a:extLst>
          </p:cNvPr>
          <p:cNvSpPr txBox="1">
            <a:spLocks noChangeArrowheads="1"/>
          </p:cNvSpPr>
          <p:nvPr/>
        </p:nvSpPr>
        <p:spPr bwMode="auto">
          <a:xfrm>
            <a:off x="4440239" y="2925764"/>
            <a:ext cx="26066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a:latin typeface="Times New Roman" panose="02020603050405020304" pitchFamily="18" charset="0"/>
              </a:rPr>
              <a:t>半波带方程</a:t>
            </a:r>
          </a:p>
        </p:txBody>
      </p:sp>
      <p:graphicFrame>
        <p:nvGraphicFramePr>
          <p:cNvPr id="90139" name="Object 27">
            <a:extLst>
              <a:ext uri="{FF2B5EF4-FFF2-40B4-BE49-F238E27FC236}">
                <a16:creationId xmlns:a16="http://schemas.microsoft.com/office/drawing/2014/main" id="{4F28E29A-9753-4602-9166-A44BA84D96C2}"/>
              </a:ext>
            </a:extLst>
          </p:cNvPr>
          <p:cNvGraphicFramePr>
            <a:graphicFrameLocks noChangeAspect="1"/>
          </p:cNvGraphicFramePr>
          <p:nvPr/>
        </p:nvGraphicFramePr>
        <p:xfrm>
          <a:off x="7535864" y="549275"/>
          <a:ext cx="2174875" cy="1155700"/>
        </p:xfrm>
        <a:graphic>
          <a:graphicData uri="http://schemas.openxmlformats.org/presentationml/2006/ole">
            <mc:AlternateContent xmlns:mc="http://schemas.openxmlformats.org/markup-compatibility/2006">
              <mc:Choice xmlns:v="urn:schemas-microsoft-com:vml" Requires="v">
                <p:oleObj spid="_x0000_s93444" name="Equation" r:id="rId14" imgW="647700" imgH="431800" progId="Equation.DSMT4">
                  <p:embed/>
                </p:oleObj>
              </mc:Choice>
              <mc:Fallback>
                <p:oleObj name="Equation" r:id="rId14" imgW="647700" imgH="431800" progId="Equation.DSMT4">
                  <p:embed/>
                  <p:pic>
                    <p:nvPicPr>
                      <p:cNvPr id="0" name="Object 2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35864" y="549275"/>
                        <a:ext cx="2174875"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194" name="Line 43">
            <a:extLst>
              <a:ext uri="{FF2B5EF4-FFF2-40B4-BE49-F238E27FC236}">
                <a16:creationId xmlns:a16="http://schemas.microsoft.com/office/drawing/2014/main" id="{68DD9ED4-0572-4F54-A820-70AB930F346B}"/>
              </a:ext>
            </a:extLst>
          </p:cNvPr>
          <p:cNvSpPr>
            <a:spLocks noChangeShapeType="1"/>
          </p:cNvSpPr>
          <p:nvPr/>
        </p:nvSpPr>
        <p:spPr bwMode="auto">
          <a:xfrm>
            <a:off x="4367213" y="4464050"/>
            <a:ext cx="0" cy="239395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195" name="Rectangle 44">
            <a:extLst>
              <a:ext uri="{FF2B5EF4-FFF2-40B4-BE49-F238E27FC236}">
                <a16:creationId xmlns:a16="http://schemas.microsoft.com/office/drawing/2014/main" id="{FCDEB79F-0465-44BC-8924-70D438BF37BB}"/>
              </a:ext>
            </a:extLst>
          </p:cNvPr>
          <p:cNvSpPr>
            <a:spLocks noChangeArrowheads="1"/>
          </p:cNvSpPr>
          <p:nvPr/>
        </p:nvSpPr>
        <p:spPr bwMode="auto">
          <a:xfrm>
            <a:off x="4222751" y="5229225"/>
            <a:ext cx="288925" cy="863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3196" name="Line 45">
            <a:extLst>
              <a:ext uri="{FF2B5EF4-FFF2-40B4-BE49-F238E27FC236}">
                <a16:creationId xmlns:a16="http://schemas.microsoft.com/office/drawing/2014/main" id="{AC80FA6F-E949-4DA3-828D-E9CB41AECF9C}"/>
              </a:ext>
            </a:extLst>
          </p:cNvPr>
          <p:cNvSpPr>
            <a:spLocks noChangeShapeType="1"/>
          </p:cNvSpPr>
          <p:nvPr/>
        </p:nvSpPr>
        <p:spPr bwMode="auto">
          <a:xfrm flipV="1">
            <a:off x="2711451" y="5229225"/>
            <a:ext cx="1655763"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197" name="Line 46">
            <a:extLst>
              <a:ext uri="{FF2B5EF4-FFF2-40B4-BE49-F238E27FC236}">
                <a16:creationId xmlns:a16="http://schemas.microsoft.com/office/drawing/2014/main" id="{C9ADA0E7-23E4-4091-9ADC-6E0083EF8002}"/>
              </a:ext>
            </a:extLst>
          </p:cNvPr>
          <p:cNvSpPr>
            <a:spLocks noChangeShapeType="1"/>
          </p:cNvSpPr>
          <p:nvPr/>
        </p:nvSpPr>
        <p:spPr bwMode="auto">
          <a:xfrm>
            <a:off x="2711451" y="5661025"/>
            <a:ext cx="1655763"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93198" name="Object 47">
            <a:extLst>
              <a:ext uri="{FF2B5EF4-FFF2-40B4-BE49-F238E27FC236}">
                <a16:creationId xmlns:a16="http://schemas.microsoft.com/office/drawing/2014/main" id="{378C14FA-B26E-4082-91F0-CC220811D35A}"/>
              </a:ext>
            </a:extLst>
          </p:cNvPr>
          <p:cNvGraphicFramePr>
            <a:graphicFrameLocks noChangeAspect="1"/>
          </p:cNvGraphicFramePr>
          <p:nvPr/>
        </p:nvGraphicFramePr>
        <p:xfrm>
          <a:off x="3503614" y="4941888"/>
          <a:ext cx="339725" cy="368300"/>
        </p:xfrm>
        <a:graphic>
          <a:graphicData uri="http://schemas.openxmlformats.org/presentationml/2006/ole">
            <mc:AlternateContent xmlns:mc="http://schemas.openxmlformats.org/markup-compatibility/2006">
              <mc:Choice xmlns:v="urn:schemas-microsoft-com:vml" Requires="v">
                <p:oleObj spid="_x0000_s93445" name="Equation" r:id="rId16" imgW="152268" imgH="164957" progId="Equation.DSMT4">
                  <p:embed/>
                </p:oleObj>
              </mc:Choice>
              <mc:Fallback>
                <p:oleObj name="Equation" r:id="rId16" imgW="152268" imgH="164957" progId="Equation.DSMT4">
                  <p:embed/>
                  <p:pic>
                    <p:nvPicPr>
                      <p:cNvPr id="0" name="Object 4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03614" y="4941888"/>
                        <a:ext cx="33972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199" name="Line 42">
            <a:extLst>
              <a:ext uri="{FF2B5EF4-FFF2-40B4-BE49-F238E27FC236}">
                <a16:creationId xmlns:a16="http://schemas.microsoft.com/office/drawing/2014/main" id="{A9E634C3-A48D-4B41-A38D-A3E7709A450C}"/>
              </a:ext>
            </a:extLst>
          </p:cNvPr>
          <p:cNvSpPr>
            <a:spLocks noChangeShapeType="1"/>
          </p:cNvSpPr>
          <p:nvPr/>
        </p:nvSpPr>
        <p:spPr bwMode="auto">
          <a:xfrm>
            <a:off x="2711450" y="5661025"/>
            <a:ext cx="5905500" cy="0"/>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200" name="Line 48">
            <a:extLst>
              <a:ext uri="{FF2B5EF4-FFF2-40B4-BE49-F238E27FC236}">
                <a16:creationId xmlns:a16="http://schemas.microsoft.com/office/drawing/2014/main" id="{0ECCF450-D319-4C45-9BD8-5CA0CB066253}"/>
              </a:ext>
            </a:extLst>
          </p:cNvPr>
          <p:cNvSpPr>
            <a:spLocks noChangeShapeType="1"/>
          </p:cNvSpPr>
          <p:nvPr/>
        </p:nvSpPr>
        <p:spPr bwMode="auto">
          <a:xfrm>
            <a:off x="4367214" y="5229225"/>
            <a:ext cx="3024187"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201" name="Line 49">
            <a:extLst>
              <a:ext uri="{FF2B5EF4-FFF2-40B4-BE49-F238E27FC236}">
                <a16:creationId xmlns:a16="http://schemas.microsoft.com/office/drawing/2014/main" id="{DFDC1249-D078-4A07-BCC3-1E59F3E301E9}"/>
              </a:ext>
            </a:extLst>
          </p:cNvPr>
          <p:cNvSpPr>
            <a:spLocks noChangeShapeType="1"/>
          </p:cNvSpPr>
          <p:nvPr/>
        </p:nvSpPr>
        <p:spPr bwMode="auto">
          <a:xfrm flipH="1">
            <a:off x="4367214" y="5661025"/>
            <a:ext cx="3024187"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202" name="Arc 50">
            <a:extLst>
              <a:ext uri="{FF2B5EF4-FFF2-40B4-BE49-F238E27FC236}">
                <a16:creationId xmlns:a16="http://schemas.microsoft.com/office/drawing/2014/main" id="{9F82B163-A436-492F-A968-7ACF233D24BA}"/>
              </a:ext>
            </a:extLst>
          </p:cNvPr>
          <p:cNvSpPr>
            <a:spLocks/>
          </p:cNvSpPr>
          <p:nvPr/>
        </p:nvSpPr>
        <p:spPr bwMode="auto">
          <a:xfrm>
            <a:off x="1919289" y="5199063"/>
            <a:ext cx="2498725" cy="868362"/>
          </a:xfrm>
          <a:custGeom>
            <a:avLst/>
            <a:gdLst>
              <a:gd name="T0" fmla="*/ 2456154 w 21600"/>
              <a:gd name="T1" fmla="*/ 0 h 7502"/>
              <a:gd name="T2" fmla="*/ 2465062 w 21600"/>
              <a:gd name="T3" fmla="*/ 868362 h 7502"/>
              <a:gd name="T4" fmla="*/ 0 w 21600"/>
              <a:gd name="T5" fmla="*/ 459415 h 7502"/>
              <a:gd name="T6" fmla="*/ 0 60000 65536"/>
              <a:gd name="T7" fmla="*/ 0 60000 65536"/>
              <a:gd name="T8" fmla="*/ 0 60000 65536"/>
            </a:gdLst>
            <a:ahLst/>
            <a:cxnLst>
              <a:cxn ang="T6">
                <a:pos x="T0" y="T1"/>
              </a:cxn>
              <a:cxn ang="T7">
                <a:pos x="T2" y="T3"/>
              </a:cxn>
              <a:cxn ang="T8">
                <a:pos x="T4" y="T5"/>
              </a:cxn>
            </a:cxnLst>
            <a:rect l="0" t="0" r="r" b="b"/>
            <a:pathLst>
              <a:path w="21600" h="7502" fill="none" extrusionOk="0">
                <a:moveTo>
                  <a:pt x="21232" y="-1"/>
                </a:moveTo>
                <a:cubicBezTo>
                  <a:pt x="21476" y="1308"/>
                  <a:pt x="21600" y="2637"/>
                  <a:pt x="21600" y="3969"/>
                </a:cubicBezTo>
                <a:cubicBezTo>
                  <a:pt x="21600" y="5152"/>
                  <a:pt x="21502" y="6334"/>
                  <a:pt x="21309" y="7502"/>
                </a:cubicBezTo>
              </a:path>
              <a:path w="21600" h="7502" stroke="0" extrusionOk="0">
                <a:moveTo>
                  <a:pt x="21232" y="-1"/>
                </a:moveTo>
                <a:cubicBezTo>
                  <a:pt x="21476" y="1308"/>
                  <a:pt x="21600" y="2637"/>
                  <a:pt x="21600" y="3969"/>
                </a:cubicBezTo>
                <a:cubicBezTo>
                  <a:pt x="21600" y="5152"/>
                  <a:pt x="21502" y="6334"/>
                  <a:pt x="21309" y="7502"/>
                </a:cubicBezTo>
                <a:lnTo>
                  <a:pt x="0" y="3969"/>
                </a:lnTo>
                <a:lnTo>
                  <a:pt x="21232" y="-1"/>
                </a:ln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3203" name="Object 51">
            <a:extLst>
              <a:ext uri="{FF2B5EF4-FFF2-40B4-BE49-F238E27FC236}">
                <a16:creationId xmlns:a16="http://schemas.microsoft.com/office/drawing/2014/main" id="{9CA997F9-F5C4-4E3F-8AF1-D9A09756BB83}"/>
              </a:ext>
            </a:extLst>
          </p:cNvPr>
          <p:cNvGraphicFramePr>
            <a:graphicFrameLocks noChangeAspect="1"/>
          </p:cNvGraphicFramePr>
          <p:nvPr/>
        </p:nvGraphicFramePr>
        <p:xfrm>
          <a:off x="5016500" y="5516564"/>
          <a:ext cx="311150" cy="509587"/>
        </p:xfrm>
        <a:graphic>
          <a:graphicData uri="http://schemas.openxmlformats.org/presentationml/2006/ole">
            <mc:AlternateContent xmlns:mc="http://schemas.openxmlformats.org/markup-compatibility/2006">
              <mc:Choice xmlns:v="urn:schemas-microsoft-com:vml" Requires="v">
                <p:oleObj spid="_x0000_s93446" name="Equation" r:id="rId18" imgW="139700" imgH="228600" progId="Equation.DSMT4">
                  <p:embed/>
                </p:oleObj>
              </mc:Choice>
              <mc:Fallback>
                <p:oleObj name="Equation" r:id="rId18" imgW="139700" imgH="228600" progId="Equation.DSMT4">
                  <p:embed/>
                  <p:pic>
                    <p:nvPicPr>
                      <p:cNvPr id="0" name="Object 5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016500" y="5516564"/>
                        <a:ext cx="311150"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04" name="Object 52">
            <a:extLst>
              <a:ext uri="{FF2B5EF4-FFF2-40B4-BE49-F238E27FC236}">
                <a16:creationId xmlns:a16="http://schemas.microsoft.com/office/drawing/2014/main" id="{12C80786-856A-4CDC-B0FC-817F907A499E}"/>
              </a:ext>
            </a:extLst>
          </p:cNvPr>
          <p:cNvGraphicFramePr>
            <a:graphicFrameLocks noChangeAspect="1"/>
          </p:cNvGraphicFramePr>
          <p:nvPr/>
        </p:nvGraphicFramePr>
        <p:xfrm>
          <a:off x="3956051" y="5300663"/>
          <a:ext cx="339725" cy="368300"/>
        </p:xfrm>
        <a:graphic>
          <a:graphicData uri="http://schemas.openxmlformats.org/presentationml/2006/ole">
            <mc:AlternateContent xmlns:mc="http://schemas.openxmlformats.org/markup-compatibility/2006">
              <mc:Choice xmlns:v="urn:schemas-microsoft-com:vml" Requires="v">
                <p:oleObj spid="_x0000_s93447" name="Equation" r:id="rId20" imgW="152268" imgH="164957" progId="Equation.DSMT4">
                  <p:embed/>
                </p:oleObj>
              </mc:Choice>
              <mc:Fallback>
                <p:oleObj name="Equation" r:id="rId20" imgW="152268" imgH="164957" progId="Equation.DSMT4">
                  <p:embed/>
                  <p:pic>
                    <p:nvPicPr>
                      <p:cNvPr id="0" name="Object 5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956051" y="5300663"/>
                        <a:ext cx="33972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37" name="Object 53">
            <a:extLst>
              <a:ext uri="{FF2B5EF4-FFF2-40B4-BE49-F238E27FC236}">
                <a16:creationId xmlns:a16="http://schemas.microsoft.com/office/drawing/2014/main" id="{87B99407-548F-4E25-B9C7-D1BF5C355AA6}"/>
              </a:ext>
            </a:extLst>
          </p:cNvPr>
          <p:cNvGraphicFramePr>
            <a:graphicFrameLocks noChangeAspect="1"/>
          </p:cNvGraphicFramePr>
          <p:nvPr/>
        </p:nvGraphicFramePr>
        <p:xfrm>
          <a:off x="7008814" y="2668588"/>
          <a:ext cx="2638425" cy="1085850"/>
        </p:xfrm>
        <a:graphic>
          <a:graphicData uri="http://schemas.openxmlformats.org/presentationml/2006/ole">
            <mc:AlternateContent xmlns:mc="http://schemas.openxmlformats.org/markup-compatibility/2006">
              <mc:Choice xmlns:v="urn:schemas-microsoft-com:vml" Requires="v">
                <p:oleObj spid="_x0000_s93448" name="Equation" r:id="rId22" imgW="1054100" imgH="431800" progId="Equation.DSMT4">
                  <p:embed/>
                </p:oleObj>
              </mc:Choice>
              <mc:Fallback>
                <p:oleObj name="Equation" r:id="rId22" imgW="1054100" imgH="431800" progId="Equation.DSMT4">
                  <p:embed/>
                  <p:pic>
                    <p:nvPicPr>
                      <p:cNvPr id="0" name="Object 5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008814" y="2668588"/>
                        <a:ext cx="263842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238" name="Object 54">
            <a:extLst>
              <a:ext uri="{FF2B5EF4-FFF2-40B4-BE49-F238E27FC236}">
                <a16:creationId xmlns:a16="http://schemas.microsoft.com/office/drawing/2014/main" id="{5E5F653F-E5E9-4FBC-BB10-62807D49E03B}"/>
              </a:ext>
            </a:extLst>
          </p:cNvPr>
          <p:cNvGraphicFramePr>
            <a:graphicFrameLocks noChangeAspect="1"/>
          </p:cNvGraphicFramePr>
          <p:nvPr/>
        </p:nvGraphicFramePr>
        <p:xfrm>
          <a:off x="9696450" y="3933826"/>
          <a:ext cx="381000" cy="511175"/>
        </p:xfrm>
        <a:graphic>
          <a:graphicData uri="http://schemas.openxmlformats.org/presentationml/2006/ole">
            <mc:AlternateContent xmlns:mc="http://schemas.openxmlformats.org/markup-compatibility/2006">
              <mc:Choice xmlns:v="urn:schemas-microsoft-com:vml" Requires="v">
                <p:oleObj spid="_x0000_s93449" name="Equation" r:id="rId24" imgW="152268" imgH="203024" progId="Equation.DSMT4">
                  <p:embed/>
                </p:oleObj>
              </mc:Choice>
              <mc:Fallback>
                <p:oleObj name="Equation" r:id="rId24" imgW="152268" imgH="203024" progId="Equation.DSMT4">
                  <p:embed/>
                  <p:pic>
                    <p:nvPicPr>
                      <p:cNvPr id="0" name="Object 5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9696450" y="3933826"/>
                        <a:ext cx="38100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207" name="Line 55">
            <a:extLst>
              <a:ext uri="{FF2B5EF4-FFF2-40B4-BE49-F238E27FC236}">
                <a16:creationId xmlns:a16="http://schemas.microsoft.com/office/drawing/2014/main" id="{B778FEC0-1CDA-44A4-A92B-3B86CCF698C2}"/>
              </a:ext>
            </a:extLst>
          </p:cNvPr>
          <p:cNvSpPr>
            <a:spLocks noChangeShapeType="1"/>
          </p:cNvSpPr>
          <p:nvPr/>
        </p:nvSpPr>
        <p:spPr bwMode="auto">
          <a:xfrm flipH="1" flipV="1">
            <a:off x="8904289" y="3644901"/>
            <a:ext cx="720725"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01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01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9013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9012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9011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9323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9323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013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0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24" grpId="0" autoUpdateAnimBg="0"/>
      <p:bldP spid="90138"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251AB1AB-B422-4B52-A971-1874BC0A0929}"/>
              </a:ext>
            </a:extLst>
          </p:cNvPr>
          <p:cNvSpPr>
            <a:spLocks noGrp="1" noChangeArrowheads="1"/>
          </p:cNvSpPr>
          <p:nvPr>
            <p:ph type="title"/>
          </p:nvPr>
        </p:nvSpPr>
        <p:spPr>
          <a:xfrm>
            <a:off x="2209800" y="533400"/>
            <a:ext cx="7772400" cy="1143000"/>
          </a:xfrm>
        </p:spPr>
        <p:txBody>
          <a:bodyPr/>
          <a:lstStyle/>
          <a:p>
            <a:pPr eaLnBrk="1" hangingPunct="1"/>
            <a:r>
              <a:rPr lang="zh-CN" altLang="en-US">
                <a:latin typeface="宋体" panose="02010600030101010101" pitchFamily="2" charset="-122"/>
              </a:rPr>
              <a:t>三．一般情形下的波带</a:t>
            </a:r>
            <a:r>
              <a:rPr lang="zh-CN" altLang="en-US"/>
              <a:t> </a:t>
            </a:r>
          </a:p>
        </p:txBody>
      </p:sp>
      <p:sp>
        <p:nvSpPr>
          <p:cNvPr id="92163" name="Rectangle 3">
            <a:extLst>
              <a:ext uri="{FF2B5EF4-FFF2-40B4-BE49-F238E27FC236}">
                <a16:creationId xmlns:a16="http://schemas.microsoft.com/office/drawing/2014/main" id="{7ADA97B3-8EE2-4FE3-BF5B-1A73525C2883}"/>
              </a:ext>
            </a:extLst>
          </p:cNvPr>
          <p:cNvSpPr>
            <a:spLocks noGrp="1" noChangeArrowheads="1"/>
          </p:cNvSpPr>
          <p:nvPr>
            <p:ph idx="1"/>
          </p:nvPr>
        </p:nvSpPr>
        <p:spPr>
          <a:xfrm>
            <a:off x="2209800" y="1828800"/>
            <a:ext cx="7772400" cy="4114800"/>
          </a:xfrm>
        </p:spPr>
        <p:txBody>
          <a:bodyPr/>
          <a:lstStyle/>
          <a:p>
            <a:pPr algn="just" eaLnBrk="1" hangingPunct="1"/>
            <a:r>
              <a:rPr lang="zh-CN" altLang="en-US" dirty="0">
                <a:latin typeface="Times New Roman" panose="02020603050405020304" pitchFamily="18" charset="0"/>
              </a:rPr>
              <a:t>将每一个半波带划分为两个，则相邻波带发出的次波在</a:t>
            </a:r>
            <a:r>
              <a:rPr lang="en-US" altLang="zh-CN" dirty="0"/>
              <a:t>P</a:t>
            </a:r>
            <a:r>
              <a:rPr lang="zh-CN" altLang="en-US" dirty="0">
                <a:latin typeface="Times New Roman" panose="02020603050405020304" pitchFamily="18" charset="0"/>
              </a:rPr>
              <a:t>点位相差为</a:t>
            </a:r>
            <a:r>
              <a:rPr lang="en-US" altLang="zh-CN" dirty="0">
                <a:latin typeface="Times New Roman" panose="02020603050405020304" pitchFamily="18" charset="0"/>
                <a:hlinkClick r:id="rId3" action="ppaction://hlinksldjump"/>
              </a:rPr>
              <a:t>π</a:t>
            </a:r>
            <a:r>
              <a:rPr lang="en-US" altLang="zh-CN" dirty="0">
                <a:hlinkClick r:id="rId3" action="ppaction://hlinksldjump"/>
              </a:rPr>
              <a:t>/2</a:t>
            </a:r>
            <a:r>
              <a:rPr lang="zh-CN" altLang="en-US" dirty="0">
                <a:latin typeface="Times New Roman" panose="02020603050405020304" pitchFamily="18" charset="0"/>
              </a:rPr>
              <a:t>，即第一个半波带中的第一个波带和第二个波带的位相分别为</a:t>
            </a:r>
            <a:r>
              <a:rPr lang="en-US" altLang="zh-CN" dirty="0">
                <a:latin typeface="Times New Roman" panose="02020603050405020304" pitchFamily="18" charset="0"/>
              </a:rPr>
              <a:t>π</a:t>
            </a:r>
            <a:r>
              <a:rPr lang="en-US" altLang="zh-CN" dirty="0"/>
              <a:t>/4</a:t>
            </a:r>
            <a:r>
              <a:rPr lang="zh-CN" altLang="en-US" dirty="0">
                <a:latin typeface="Times New Roman" panose="02020603050405020304" pitchFamily="18" charset="0"/>
              </a:rPr>
              <a:t>和</a:t>
            </a:r>
            <a:r>
              <a:rPr lang="en-US" altLang="zh-CN" dirty="0"/>
              <a:t>3</a:t>
            </a:r>
            <a:r>
              <a:rPr lang="en-US" altLang="zh-CN" dirty="0">
                <a:latin typeface="Times New Roman" panose="02020603050405020304" pitchFamily="18" charset="0"/>
              </a:rPr>
              <a:t>π</a:t>
            </a:r>
            <a:r>
              <a:rPr lang="en-US" altLang="zh-CN" dirty="0"/>
              <a:t>/4</a:t>
            </a:r>
            <a:r>
              <a:rPr lang="zh-CN" altLang="en-US" dirty="0">
                <a:latin typeface="Times New Roman" panose="02020603050405020304" pitchFamily="18" charset="0"/>
              </a:rPr>
              <a:t>；</a:t>
            </a:r>
          </a:p>
          <a:p>
            <a:pPr algn="just" eaLnBrk="1" hangingPunct="1"/>
            <a:r>
              <a:rPr lang="zh-CN" altLang="en-US" dirty="0">
                <a:latin typeface="Times New Roman" panose="02020603050405020304" pitchFamily="18" charset="0"/>
              </a:rPr>
              <a:t>再将每一个进一步细分，第一个半波带中的四个波带的位相差为</a:t>
            </a:r>
            <a:r>
              <a:rPr lang="en-US" altLang="zh-CN" dirty="0">
                <a:latin typeface="Times New Roman" panose="02020603050405020304" pitchFamily="18" charset="0"/>
                <a:hlinkClick r:id="rId3" action="ppaction://hlinksldjump"/>
              </a:rPr>
              <a:t>π</a:t>
            </a:r>
            <a:r>
              <a:rPr lang="en-US" altLang="zh-CN" dirty="0">
                <a:hlinkClick r:id="rId3" action="ppaction://hlinksldjump"/>
              </a:rPr>
              <a:t>/4</a:t>
            </a:r>
            <a:r>
              <a:rPr lang="zh-CN" altLang="en-US" dirty="0">
                <a:latin typeface="Times New Roman" panose="02020603050405020304" pitchFamily="18" charset="0"/>
              </a:rPr>
              <a:t>，位相依此为</a:t>
            </a:r>
            <a:r>
              <a:rPr lang="en-US" altLang="zh-CN" dirty="0">
                <a:latin typeface="Times New Roman" panose="02020603050405020304" pitchFamily="18" charset="0"/>
              </a:rPr>
              <a:t>π</a:t>
            </a:r>
            <a:r>
              <a:rPr lang="en-US" altLang="zh-CN" dirty="0"/>
              <a:t>/16</a:t>
            </a:r>
            <a:r>
              <a:rPr lang="zh-CN" altLang="en-US" dirty="0">
                <a:latin typeface="Times New Roman" panose="02020603050405020304" pitchFamily="18" charset="0"/>
              </a:rPr>
              <a:t>，</a:t>
            </a:r>
            <a:r>
              <a:rPr lang="en-US" altLang="zh-CN" dirty="0"/>
              <a:t>5</a:t>
            </a:r>
            <a:r>
              <a:rPr lang="en-US" altLang="zh-CN" dirty="0">
                <a:latin typeface="Times New Roman" panose="02020603050405020304" pitchFamily="18" charset="0"/>
              </a:rPr>
              <a:t>π</a:t>
            </a:r>
            <a:r>
              <a:rPr lang="en-US" altLang="zh-CN" dirty="0"/>
              <a:t>/16</a:t>
            </a:r>
            <a:r>
              <a:rPr lang="zh-CN" altLang="en-US" dirty="0">
                <a:latin typeface="Times New Roman" panose="02020603050405020304" pitchFamily="18" charset="0"/>
              </a:rPr>
              <a:t>，</a:t>
            </a:r>
            <a:r>
              <a:rPr lang="en-US" altLang="zh-CN" dirty="0"/>
              <a:t>9</a:t>
            </a:r>
            <a:r>
              <a:rPr lang="en-US" altLang="zh-CN" dirty="0">
                <a:latin typeface="Times New Roman" panose="02020603050405020304" pitchFamily="18" charset="0"/>
              </a:rPr>
              <a:t>π</a:t>
            </a:r>
            <a:r>
              <a:rPr lang="en-US" altLang="zh-CN" dirty="0"/>
              <a:t>/16</a:t>
            </a:r>
            <a:r>
              <a:rPr lang="zh-CN" altLang="en-US" dirty="0">
                <a:latin typeface="Times New Roman" panose="02020603050405020304" pitchFamily="18" charset="0"/>
              </a:rPr>
              <a:t>，</a:t>
            </a:r>
            <a:r>
              <a:rPr lang="en-US" altLang="zh-CN" dirty="0"/>
              <a:t>13</a:t>
            </a:r>
            <a:r>
              <a:rPr lang="en-US" altLang="zh-CN" dirty="0">
                <a:latin typeface="Times New Roman" panose="02020603050405020304" pitchFamily="18" charset="0"/>
              </a:rPr>
              <a:t>π</a:t>
            </a:r>
            <a:r>
              <a:rPr lang="en-US" altLang="zh-CN" dirty="0"/>
              <a:t>/16</a:t>
            </a:r>
            <a:r>
              <a:rPr lang="zh-CN" altLang="en-US" dirty="0">
                <a:latin typeface="Times New Roman" panose="02020603050405020304" pitchFamily="18" charset="0"/>
              </a:rPr>
              <a:t>，</a:t>
            </a:r>
            <a:r>
              <a:rPr lang="en-US" altLang="zh-CN" dirty="0"/>
              <a:t>……</a:t>
            </a:r>
            <a:r>
              <a:rPr lang="zh-CN" altLang="en-US" dirty="0">
                <a:latin typeface="Times New Roman" panose="02020603050405020304" pitchFamily="18" charset="0"/>
              </a:rPr>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Effect transition="in" filter="blinds(horizontal)">
                                      <p:cBhvr>
                                        <p:cTn id="7" dur="500"/>
                                        <p:tgtEl>
                                          <p:spTgt spid="921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63">
                                            <p:txEl>
                                              <p:pRg st="1" end="1"/>
                                            </p:txEl>
                                          </p:spTgt>
                                        </p:tgtEl>
                                        <p:attrNameLst>
                                          <p:attrName>style.visibility</p:attrName>
                                        </p:attrNameLst>
                                      </p:cBhvr>
                                      <p:to>
                                        <p:strVal val="visible"/>
                                      </p:to>
                                    </p:set>
                                    <p:animEffect transition="in" filter="blinds(horizontal)">
                                      <p:cBhvr>
                                        <p:cTn id="12" dur="500"/>
                                        <p:tgtEl>
                                          <p:spTgt spid="921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a:extLst>
              <a:ext uri="{FF2B5EF4-FFF2-40B4-BE49-F238E27FC236}">
                <a16:creationId xmlns:a16="http://schemas.microsoft.com/office/drawing/2014/main" id="{85ECC61B-9522-416A-BBA4-79D38AF84250}"/>
              </a:ext>
            </a:extLst>
          </p:cNvPr>
          <p:cNvSpPr>
            <a:spLocks noGrp="1" noChangeArrowheads="1"/>
          </p:cNvSpPr>
          <p:nvPr>
            <p:ph idx="1"/>
          </p:nvPr>
        </p:nvSpPr>
        <p:spPr>
          <a:xfrm>
            <a:off x="1981200" y="765176"/>
            <a:ext cx="8229600" cy="4525963"/>
          </a:xfrm>
        </p:spPr>
        <p:txBody>
          <a:bodyPr/>
          <a:lstStyle/>
          <a:p>
            <a:pPr eaLnBrk="1" hangingPunct="1"/>
            <a:r>
              <a:rPr lang="zh-CN" altLang="en-US">
                <a:latin typeface="Times New Roman" panose="02020603050405020304" pitchFamily="18" charset="0"/>
              </a:rPr>
              <a:t>可以将任何一个半波带进一步细分为</a:t>
            </a:r>
            <a:r>
              <a:rPr lang="en-US" altLang="zh-CN"/>
              <a:t>n</a:t>
            </a:r>
            <a:r>
              <a:rPr lang="zh-CN" altLang="en-US">
                <a:latin typeface="Times New Roman" panose="02020603050405020304" pitchFamily="18" charset="0"/>
              </a:rPr>
              <a:t>个，得到更多的波带，相邻波带间光程差为</a:t>
            </a:r>
            <a:r>
              <a:rPr lang="en-US" altLang="zh-CN">
                <a:latin typeface="Times New Roman" panose="02020603050405020304" pitchFamily="18" charset="0"/>
              </a:rPr>
              <a:t>λ</a:t>
            </a:r>
            <a:r>
              <a:rPr lang="en-US" altLang="zh-CN"/>
              <a:t>/2n</a:t>
            </a:r>
            <a:r>
              <a:rPr lang="zh-CN" altLang="en-US">
                <a:latin typeface="Times New Roman" panose="02020603050405020304" pitchFamily="18" charset="0"/>
              </a:rPr>
              <a:t>，位相差为</a:t>
            </a:r>
            <a:r>
              <a:rPr lang="en-US" altLang="zh-CN">
                <a:latin typeface="Times New Roman" panose="02020603050405020304" pitchFamily="18" charset="0"/>
                <a:hlinkClick r:id="rId3" action="ppaction://hlinksldjump"/>
              </a:rPr>
              <a:t>π</a:t>
            </a:r>
            <a:r>
              <a:rPr lang="en-US" altLang="zh-CN">
                <a:hlinkClick r:id="rId3" action="ppaction://hlinksldjump"/>
              </a:rPr>
              <a:t>/n</a:t>
            </a:r>
            <a:r>
              <a:rPr lang="zh-CN" altLang="en-US">
                <a:latin typeface="Times New Roman" panose="02020603050405020304" pitchFamily="18" charset="0"/>
              </a:rPr>
              <a:t>。</a:t>
            </a:r>
            <a:r>
              <a:rPr lang="en-US" altLang="zh-CN"/>
              <a:t>n</a:t>
            </a:r>
            <a:r>
              <a:rPr lang="zh-CN" altLang="en-US">
                <a:latin typeface="Times New Roman" panose="02020603050405020304" pitchFamily="18" charset="0"/>
              </a:rPr>
              <a:t>很大时，位相差很小，用振幅矢量法，原来的每个半波带的波矢变为由</a:t>
            </a:r>
            <a:r>
              <a:rPr lang="en-US" altLang="zh-CN"/>
              <a:t>n</a:t>
            </a:r>
            <a:r>
              <a:rPr lang="zh-CN" altLang="en-US">
                <a:latin typeface="Times New Roman" panose="02020603050405020304" pitchFamily="18" charset="0"/>
              </a:rPr>
              <a:t>个小波矢组成的半圆。</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Line 5">
            <a:extLst>
              <a:ext uri="{FF2B5EF4-FFF2-40B4-BE49-F238E27FC236}">
                <a16:creationId xmlns:a16="http://schemas.microsoft.com/office/drawing/2014/main" id="{93FB9EBB-B15E-4862-B49E-A337587D471A}"/>
              </a:ext>
            </a:extLst>
          </p:cNvPr>
          <p:cNvSpPr>
            <a:spLocks noChangeShapeType="1"/>
          </p:cNvSpPr>
          <p:nvPr/>
        </p:nvSpPr>
        <p:spPr bwMode="auto">
          <a:xfrm>
            <a:off x="3006725" y="2420938"/>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07" name="Line 6">
            <a:extLst>
              <a:ext uri="{FF2B5EF4-FFF2-40B4-BE49-F238E27FC236}">
                <a16:creationId xmlns:a16="http://schemas.microsoft.com/office/drawing/2014/main" id="{0E2D9238-FB82-4459-9454-8509E96D0182}"/>
              </a:ext>
            </a:extLst>
          </p:cNvPr>
          <p:cNvSpPr>
            <a:spLocks noChangeShapeType="1"/>
          </p:cNvSpPr>
          <p:nvPr/>
        </p:nvSpPr>
        <p:spPr bwMode="auto">
          <a:xfrm flipV="1">
            <a:off x="3006725" y="1354138"/>
            <a:ext cx="0" cy="9906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08" name="Line 7">
            <a:extLst>
              <a:ext uri="{FF2B5EF4-FFF2-40B4-BE49-F238E27FC236}">
                <a16:creationId xmlns:a16="http://schemas.microsoft.com/office/drawing/2014/main" id="{BF46E8F4-371D-4EC6-B81D-1247E2E48C26}"/>
              </a:ext>
            </a:extLst>
          </p:cNvPr>
          <p:cNvSpPr>
            <a:spLocks noChangeShapeType="1"/>
          </p:cNvSpPr>
          <p:nvPr/>
        </p:nvSpPr>
        <p:spPr bwMode="auto">
          <a:xfrm>
            <a:off x="3006725" y="4935538"/>
            <a:ext cx="0" cy="12192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09" name="Line 8">
            <a:extLst>
              <a:ext uri="{FF2B5EF4-FFF2-40B4-BE49-F238E27FC236}">
                <a16:creationId xmlns:a16="http://schemas.microsoft.com/office/drawing/2014/main" id="{EB0880E9-D8C9-40AA-9EB3-40D50178F669}"/>
              </a:ext>
            </a:extLst>
          </p:cNvPr>
          <p:cNvSpPr>
            <a:spLocks noChangeShapeType="1"/>
          </p:cNvSpPr>
          <p:nvPr/>
        </p:nvSpPr>
        <p:spPr bwMode="auto">
          <a:xfrm>
            <a:off x="1558925" y="2497138"/>
            <a:ext cx="14478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10" name="Line 9">
            <a:extLst>
              <a:ext uri="{FF2B5EF4-FFF2-40B4-BE49-F238E27FC236}">
                <a16:creationId xmlns:a16="http://schemas.microsoft.com/office/drawing/2014/main" id="{FD884514-9BB9-4254-867E-235FB1EA0288}"/>
              </a:ext>
            </a:extLst>
          </p:cNvPr>
          <p:cNvSpPr>
            <a:spLocks noChangeShapeType="1"/>
          </p:cNvSpPr>
          <p:nvPr/>
        </p:nvSpPr>
        <p:spPr bwMode="auto">
          <a:xfrm>
            <a:off x="1558925" y="3563938"/>
            <a:ext cx="14478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11" name="Line 10">
            <a:extLst>
              <a:ext uri="{FF2B5EF4-FFF2-40B4-BE49-F238E27FC236}">
                <a16:creationId xmlns:a16="http://schemas.microsoft.com/office/drawing/2014/main" id="{CB05E23F-6C2A-497D-99CD-582B6C9977CB}"/>
              </a:ext>
            </a:extLst>
          </p:cNvPr>
          <p:cNvSpPr>
            <a:spLocks noChangeShapeType="1"/>
          </p:cNvSpPr>
          <p:nvPr/>
        </p:nvSpPr>
        <p:spPr bwMode="auto">
          <a:xfrm flipV="1">
            <a:off x="1558925" y="4630738"/>
            <a:ext cx="14478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715" name="Arc 11">
            <a:extLst>
              <a:ext uri="{FF2B5EF4-FFF2-40B4-BE49-F238E27FC236}">
                <a16:creationId xmlns:a16="http://schemas.microsoft.com/office/drawing/2014/main" id="{AD7280E6-D120-4E33-8AFA-149493F9456E}"/>
              </a:ext>
            </a:extLst>
          </p:cNvPr>
          <p:cNvSpPr>
            <a:spLocks/>
          </p:cNvSpPr>
          <p:nvPr/>
        </p:nvSpPr>
        <p:spPr bwMode="auto">
          <a:xfrm>
            <a:off x="3006725" y="2116138"/>
            <a:ext cx="304800" cy="609600"/>
          </a:xfrm>
          <a:custGeom>
            <a:avLst/>
            <a:gdLst>
              <a:gd name="T0" fmla="*/ 0 w 21600"/>
              <a:gd name="T1" fmla="*/ 0 h 43183"/>
              <a:gd name="T2" fmla="*/ 12178 w 21600"/>
              <a:gd name="T3" fmla="*/ 609600 h 43183"/>
              <a:gd name="T4" fmla="*/ 0 w 21600"/>
              <a:gd name="T5" fmla="*/ 304920 h 43183"/>
              <a:gd name="T6" fmla="*/ 0 60000 65536"/>
              <a:gd name="T7" fmla="*/ 0 60000 65536"/>
              <a:gd name="T8" fmla="*/ 0 60000 65536"/>
            </a:gdLst>
            <a:ahLst/>
            <a:cxnLst>
              <a:cxn ang="T6">
                <a:pos x="T0" y="T1"/>
              </a:cxn>
              <a:cxn ang="T7">
                <a:pos x="T2" y="T3"/>
              </a:cxn>
              <a:cxn ang="T8">
                <a:pos x="T4" y="T5"/>
              </a:cxn>
            </a:cxnLst>
            <a:rect l="0" t="0" r="r" b="b"/>
            <a:pathLst>
              <a:path w="21600" h="43183" fill="none" extrusionOk="0">
                <a:moveTo>
                  <a:pt x="-1" y="0"/>
                </a:moveTo>
                <a:cubicBezTo>
                  <a:pt x="11929" y="0"/>
                  <a:pt x="21600" y="9670"/>
                  <a:pt x="21600" y="21600"/>
                </a:cubicBezTo>
                <a:cubicBezTo>
                  <a:pt x="21600" y="33193"/>
                  <a:pt x="12447" y="42719"/>
                  <a:pt x="862" y="43182"/>
                </a:cubicBezTo>
              </a:path>
              <a:path w="21600" h="43183" stroke="0" extrusionOk="0">
                <a:moveTo>
                  <a:pt x="-1" y="0"/>
                </a:moveTo>
                <a:cubicBezTo>
                  <a:pt x="11929" y="0"/>
                  <a:pt x="21600" y="9670"/>
                  <a:pt x="21600" y="21600"/>
                </a:cubicBezTo>
                <a:cubicBezTo>
                  <a:pt x="21600" y="33193"/>
                  <a:pt x="12447" y="42719"/>
                  <a:pt x="862" y="43182"/>
                </a:cubicBezTo>
                <a:lnTo>
                  <a:pt x="0" y="21600"/>
                </a:lnTo>
                <a:lnTo>
                  <a:pt x="-1" y="0"/>
                </a:ln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17" name="Arc 13">
            <a:extLst>
              <a:ext uri="{FF2B5EF4-FFF2-40B4-BE49-F238E27FC236}">
                <a16:creationId xmlns:a16="http://schemas.microsoft.com/office/drawing/2014/main" id="{9BEF10BB-1811-4710-8252-894B8ECFDA3B}"/>
              </a:ext>
            </a:extLst>
          </p:cNvPr>
          <p:cNvSpPr>
            <a:spLocks/>
          </p:cNvSpPr>
          <p:nvPr/>
        </p:nvSpPr>
        <p:spPr bwMode="auto">
          <a:xfrm>
            <a:off x="3006725" y="4554538"/>
            <a:ext cx="304800" cy="609600"/>
          </a:xfrm>
          <a:custGeom>
            <a:avLst/>
            <a:gdLst>
              <a:gd name="T0" fmla="*/ 0 w 21600"/>
              <a:gd name="T1" fmla="*/ 0 h 43183"/>
              <a:gd name="T2" fmla="*/ 12178 w 21600"/>
              <a:gd name="T3" fmla="*/ 609600 h 43183"/>
              <a:gd name="T4" fmla="*/ 0 w 21600"/>
              <a:gd name="T5" fmla="*/ 304920 h 43183"/>
              <a:gd name="T6" fmla="*/ 0 60000 65536"/>
              <a:gd name="T7" fmla="*/ 0 60000 65536"/>
              <a:gd name="T8" fmla="*/ 0 60000 65536"/>
            </a:gdLst>
            <a:ahLst/>
            <a:cxnLst>
              <a:cxn ang="T6">
                <a:pos x="T0" y="T1"/>
              </a:cxn>
              <a:cxn ang="T7">
                <a:pos x="T2" y="T3"/>
              </a:cxn>
              <a:cxn ang="T8">
                <a:pos x="T4" y="T5"/>
              </a:cxn>
            </a:cxnLst>
            <a:rect l="0" t="0" r="r" b="b"/>
            <a:pathLst>
              <a:path w="21600" h="43183" fill="none" extrusionOk="0">
                <a:moveTo>
                  <a:pt x="-1" y="0"/>
                </a:moveTo>
                <a:cubicBezTo>
                  <a:pt x="11929" y="0"/>
                  <a:pt x="21600" y="9670"/>
                  <a:pt x="21600" y="21600"/>
                </a:cubicBezTo>
                <a:cubicBezTo>
                  <a:pt x="21600" y="33193"/>
                  <a:pt x="12447" y="42719"/>
                  <a:pt x="862" y="43182"/>
                </a:cubicBezTo>
              </a:path>
              <a:path w="21600" h="43183" stroke="0" extrusionOk="0">
                <a:moveTo>
                  <a:pt x="-1" y="0"/>
                </a:moveTo>
                <a:cubicBezTo>
                  <a:pt x="11929" y="0"/>
                  <a:pt x="21600" y="9670"/>
                  <a:pt x="21600" y="21600"/>
                </a:cubicBezTo>
                <a:cubicBezTo>
                  <a:pt x="21600" y="33193"/>
                  <a:pt x="12447" y="42719"/>
                  <a:pt x="862" y="43182"/>
                </a:cubicBezTo>
                <a:lnTo>
                  <a:pt x="0" y="21600"/>
                </a:lnTo>
                <a:lnTo>
                  <a:pt x="-1" y="0"/>
                </a:ln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18" name="Arc 14">
            <a:extLst>
              <a:ext uri="{FF2B5EF4-FFF2-40B4-BE49-F238E27FC236}">
                <a16:creationId xmlns:a16="http://schemas.microsoft.com/office/drawing/2014/main" id="{BDEBBFCB-1A03-46B8-9D50-4374938FB29F}"/>
              </a:ext>
            </a:extLst>
          </p:cNvPr>
          <p:cNvSpPr>
            <a:spLocks/>
          </p:cNvSpPr>
          <p:nvPr/>
        </p:nvSpPr>
        <p:spPr bwMode="auto">
          <a:xfrm>
            <a:off x="3006725" y="2420938"/>
            <a:ext cx="304800" cy="609600"/>
          </a:xfrm>
          <a:custGeom>
            <a:avLst/>
            <a:gdLst>
              <a:gd name="T0" fmla="*/ 0 w 21600"/>
              <a:gd name="T1" fmla="*/ 0 h 43183"/>
              <a:gd name="T2" fmla="*/ 12178 w 21600"/>
              <a:gd name="T3" fmla="*/ 609600 h 43183"/>
              <a:gd name="T4" fmla="*/ 0 w 21600"/>
              <a:gd name="T5" fmla="*/ 304920 h 43183"/>
              <a:gd name="T6" fmla="*/ 0 60000 65536"/>
              <a:gd name="T7" fmla="*/ 0 60000 65536"/>
              <a:gd name="T8" fmla="*/ 0 60000 65536"/>
            </a:gdLst>
            <a:ahLst/>
            <a:cxnLst>
              <a:cxn ang="T6">
                <a:pos x="T0" y="T1"/>
              </a:cxn>
              <a:cxn ang="T7">
                <a:pos x="T2" y="T3"/>
              </a:cxn>
              <a:cxn ang="T8">
                <a:pos x="T4" y="T5"/>
              </a:cxn>
            </a:cxnLst>
            <a:rect l="0" t="0" r="r" b="b"/>
            <a:pathLst>
              <a:path w="21600" h="43183" fill="none" extrusionOk="0">
                <a:moveTo>
                  <a:pt x="-1" y="0"/>
                </a:moveTo>
                <a:cubicBezTo>
                  <a:pt x="11929" y="0"/>
                  <a:pt x="21600" y="9670"/>
                  <a:pt x="21600" y="21600"/>
                </a:cubicBezTo>
                <a:cubicBezTo>
                  <a:pt x="21600" y="33193"/>
                  <a:pt x="12447" y="42719"/>
                  <a:pt x="862" y="43182"/>
                </a:cubicBezTo>
              </a:path>
              <a:path w="21600" h="43183" stroke="0" extrusionOk="0">
                <a:moveTo>
                  <a:pt x="-1" y="0"/>
                </a:moveTo>
                <a:cubicBezTo>
                  <a:pt x="11929" y="0"/>
                  <a:pt x="21600" y="9670"/>
                  <a:pt x="21600" y="21600"/>
                </a:cubicBezTo>
                <a:cubicBezTo>
                  <a:pt x="21600" y="33193"/>
                  <a:pt x="12447" y="42719"/>
                  <a:pt x="862" y="43182"/>
                </a:cubicBezTo>
                <a:lnTo>
                  <a:pt x="0" y="21600"/>
                </a:lnTo>
                <a:lnTo>
                  <a:pt x="-1" y="0"/>
                </a:ln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19" name="Arc 15">
            <a:extLst>
              <a:ext uri="{FF2B5EF4-FFF2-40B4-BE49-F238E27FC236}">
                <a16:creationId xmlns:a16="http://schemas.microsoft.com/office/drawing/2014/main" id="{993042DC-1CD5-4278-997F-F76EC8F4DA57}"/>
              </a:ext>
            </a:extLst>
          </p:cNvPr>
          <p:cNvSpPr>
            <a:spLocks/>
          </p:cNvSpPr>
          <p:nvPr/>
        </p:nvSpPr>
        <p:spPr bwMode="auto">
          <a:xfrm>
            <a:off x="3006725" y="2725738"/>
            <a:ext cx="304800" cy="609600"/>
          </a:xfrm>
          <a:custGeom>
            <a:avLst/>
            <a:gdLst>
              <a:gd name="T0" fmla="*/ 0 w 21600"/>
              <a:gd name="T1" fmla="*/ 0 h 43183"/>
              <a:gd name="T2" fmla="*/ 12178 w 21600"/>
              <a:gd name="T3" fmla="*/ 609600 h 43183"/>
              <a:gd name="T4" fmla="*/ 0 w 21600"/>
              <a:gd name="T5" fmla="*/ 304920 h 43183"/>
              <a:gd name="T6" fmla="*/ 0 60000 65536"/>
              <a:gd name="T7" fmla="*/ 0 60000 65536"/>
              <a:gd name="T8" fmla="*/ 0 60000 65536"/>
            </a:gdLst>
            <a:ahLst/>
            <a:cxnLst>
              <a:cxn ang="T6">
                <a:pos x="T0" y="T1"/>
              </a:cxn>
              <a:cxn ang="T7">
                <a:pos x="T2" y="T3"/>
              </a:cxn>
              <a:cxn ang="T8">
                <a:pos x="T4" y="T5"/>
              </a:cxn>
            </a:cxnLst>
            <a:rect l="0" t="0" r="r" b="b"/>
            <a:pathLst>
              <a:path w="21600" h="43183" fill="none" extrusionOk="0">
                <a:moveTo>
                  <a:pt x="-1" y="0"/>
                </a:moveTo>
                <a:cubicBezTo>
                  <a:pt x="11929" y="0"/>
                  <a:pt x="21600" y="9670"/>
                  <a:pt x="21600" y="21600"/>
                </a:cubicBezTo>
                <a:cubicBezTo>
                  <a:pt x="21600" y="33193"/>
                  <a:pt x="12447" y="42719"/>
                  <a:pt x="862" y="43182"/>
                </a:cubicBezTo>
              </a:path>
              <a:path w="21600" h="43183" stroke="0" extrusionOk="0">
                <a:moveTo>
                  <a:pt x="-1" y="0"/>
                </a:moveTo>
                <a:cubicBezTo>
                  <a:pt x="11929" y="0"/>
                  <a:pt x="21600" y="9670"/>
                  <a:pt x="21600" y="21600"/>
                </a:cubicBezTo>
                <a:cubicBezTo>
                  <a:pt x="21600" y="33193"/>
                  <a:pt x="12447" y="42719"/>
                  <a:pt x="862" y="43182"/>
                </a:cubicBezTo>
                <a:lnTo>
                  <a:pt x="0" y="21600"/>
                </a:lnTo>
                <a:lnTo>
                  <a:pt x="-1" y="0"/>
                </a:ln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20" name="Arc 16">
            <a:extLst>
              <a:ext uri="{FF2B5EF4-FFF2-40B4-BE49-F238E27FC236}">
                <a16:creationId xmlns:a16="http://schemas.microsoft.com/office/drawing/2014/main" id="{0C1FD216-5A88-475F-B1C1-3B945DAC105E}"/>
              </a:ext>
            </a:extLst>
          </p:cNvPr>
          <p:cNvSpPr>
            <a:spLocks/>
          </p:cNvSpPr>
          <p:nvPr/>
        </p:nvSpPr>
        <p:spPr bwMode="auto">
          <a:xfrm>
            <a:off x="3006725" y="3030538"/>
            <a:ext cx="304800" cy="609600"/>
          </a:xfrm>
          <a:custGeom>
            <a:avLst/>
            <a:gdLst>
              <a:gd name="T0" fmla="*/ 0 w 21600"/>
              <a:gd name="T1" fmla="*/ 0 h 43183"/>
              <a:gd name="T2" fmla="*/ 12178 w 21600"/>
              <a:gd name="T3" fmla="*/ 609600 h 43183"/>
              <a:gd name="T4" fmla="*/ 0 w 21600"/>
              <a:gd name="T5" fmla="*/ 304920 h 43183"/>
              <a:gd name="T6" fmla="*/ 0 60000 65536"/>
              <a:gd name="T7" fmla="*/ 0 60000 65536"/>
              <a:gd name="T8" fmla="*/ 0 60000 65536"/>
            </a:gdLst>
            <a:ahLst/>
            <a:cxnLst>
              <a:cxn ang="T6">
                <a:pos x="T0" y="T1"/>
              </a:cxn>
              <a:cxn ang="T7">
                <a:pos x="T2" y="T3"/>
              </a:cxn>
              <a:cxn ang="T8">
                <a:pos x="T4" y="T5"/>
              </a:cxn>
            </a:cxnLst>
            <a:rect l="0" t="0" r="r" b="b"/>
            <a:pathLst>
              <a:path w="21600" h="43183" fill="none" extrusionOk="0">
                <a:moveTo>
                  <a:pt x="-1" y="0"/>
                </a:moveTo>
                <a:cubicBezTo>
                  <a:pt x="11929" y="0"/>
                  <a:pt x="21600" y="9670"/>
                  <a:pt x="21600" y="21600"/>
                </a:cubicBezTo>
                <a:cubicBezTo>
                  <a:pt x="21600" y="33193"/>
                  <a:pt x="12447" y="42719"/>
                  <a:pt x="862" y="43182"/>
                </a:cubicBezTo>
              </a:path>
              <a:path w="21600" h="43183" stroke="0" extrusionOk="0">
                <a:moveTo>
                  <a:pt x="-1" y="0"/>
                </a:moveTo>
                <a:cubicBezTo>
                  <a:pt x="11929" y="0"/>
                  <a:pt x="21600" y="9670"/>
                  <a:pt x="21600" y="21600"/>
                </a:cubicBezTo>
                <a:cubicBezTo>
                  <a:pt x="21600" y="33193"/>
                  <a:pt x="12447" y="42719"/>
                  <a:pt x="862" y="43182"/>
                </a:cubicBezTo>
                <a:lnTo>
                  <a:pt x="0" y="21600"/>
                </a:lnTo>
                <a:lnTo>
                  <a:pt x="-1" y="0"/>
                </a:ln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21" name="Arc 17">
            <a:extLst>
              <a:ext uri="{FF2B5EF4-FFF2-40B4-BE49-F238E27FC236}">
                <a16:creationId xmlns:a16="http://schemas.microsoft.com/office/drawing/2014/main" id="{4CB8AD5C-3A27-4CCF-8B9B-B41A4B557F91}"/>
              </a:ext>
            </a:extLst>
          </p:cNvPr>
          <p:cNvSpPr>
            <a:spLocks/>
          </p:cNvSpPr>
          <p:nvPr/>
        </p:nvSpPr>
        <p:spPr bwMode="auto">
          <a:xfrm>
            <a:off x="3006725" y="3335338"/>
            <a:ext cx="304800" cy="609600"/>
          </a:xfrm>
          <a:custGeom>
            <a:avLst/>
            <a:gdLst>
              <a:gd name="T0" fmla="*/ 0 w 21600"/>
              <a:gd name="T1" fmla="*/ 0 h 43183"/>
              <a:gd name="T2" fmla="*/ 12178 w 21600"/>
              <a:gd name="T3" fmla="*/ 609600 h 43183"/>
              <a:gd name="T4" fmla="*/ 0 w 21600"/>
              <a:gd name="T5" fmla="*/ 304920 h 43183"/>
              <a:gd name="T6" fmla="*/ 0 60000 65536"/>
              <a:gd name="T7" fmla="*/ 0 60000 65536"/>
              <a:gd name="T8" fmla="*/ 0 60000 65536"/>
            </a:gdLst>
            <a:ahLst/>
            <a:cxnLst>
              <a:cxn ang="T6">
                <a:pos x="T0" y="T1"/>
              </a:cxn>
              <a:cxn ang="T7">
                <a:pos x="T2" y="T3"/>
              </a:cxn>
              <a:cxn ang="T8">
                <a:pos x="T4" y="T5"/>
              </a:cxn>
            </a:cxnLst>
            <a:rect l="0" t="0" r="r" b="b"/>
            <a:pathLst>
              <a:path w="21600" h="43183" fill="none" extrusionOk="0">
                <a:moveTo>
                  <a:pt x="-1" y="0"/>
                </a:moveTo>
                <a:cubicBezTo>
                  <a:pt x="11929" y="0"/>
                  <a:pt x="21600" y="9670"/>
                  <a:pt x="21600" y="21600"/>
                </a:cubicBezTo>
                <a:cubicBezTo>
                  <a:pt x="21600" y="33193"/>
                  <a:pt x="12447" y="42719"/>
                  <a:pt x="862" y="43182"/>
                </a:cubicBezTo>
              </a:path>
              <a:path w="21600" h="43183" stroke="0" extrusionOk="0">
                <a:moveTo>
                  <a:pt x="-1" y="0"/>
                </a:moveTo>
                <a:cubicBezTo>
                  <a:pt x="11929" y="0"/>
                  <a:pt x="21600" y="9670"/>
                  <a:pt x="21600" y="21600"/>
                </a:cubicBezTo>
                <a:cubicBezTo>
                  <a:pt x="21600" y="33193"/>
                  <a:pt x="12447" y="42719"/>
                  <a:pt x="862" y="43182"/>
                </a:cubicBezTo>
                <a:lnTo>
                  <a:pt x="0" y="21600"/>
                </a:lnTo>
                <a:lnTo>
                  <a:pt x="-1" y="0"/>
                </a:ln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22" name="Arc 18">
            <a:extLst>
              <a:ext uri="{FF2B5EF4-FFF2-40B4-BE49-F238E27FC236}">
                <a16:creationId xmlns:a16="http://schemas.microsoft.com/office/drawing/2014/main" id="{88923B3D-23B6-44A5-97AE-034CCBD849E6}"/>
              </a:ext>
            </a:extLst>
          </p:cNvPr>
          <p:cNvSpPr>
            <a:spLocks/>
          </p:cNvSpPr>
          <p:nvPr/>
        </p:nvSpPr>
        <p:spPr bwMode="auto">
          <a:xfrm>
            <a:off x="3006725" y="3640138"/>
            <a:ext cx="304800" cy="609600"/>
          </a:xfrm>
          <a:custGeom>
            <a:avLst/>
            <a:gdLst>
              <a:gd name="T0" fmla="*/ 0 w 21600"/>
              <a:gd name="T1" fmla="*/ 0 h 43183"/>
              <a:gd name="T2" fmla="*/ 12178 w 21600"/>
              <a:gd name="T3" fmla="*/ 609600 h 43183"/>
              <a:gd name="T4" fmla="*/ 0 w 21600"/>
              <a:gd name="T5" fmla="*/ 304920 h 43183"/>
              <a:gd name="T6" fmla="*/ 0 60000 65536"/>
              <a:gd name="T7" fmla="*/ 0 60000 65536"/>
              <a:gd name="T8" fmla="*/ 0 60000 65536"/>
            </a:gdLst>
            <a:ahLst/>
            <a:cxnLst>
              <a:cxn ang="T6">
                <a:pos x="T0" y="T1"/>
              </a:cxn>
              <a:cxn ang="T7">
                <a:pos x="T2" y="T3"/>
              </a:cxn>
              <a:cxn ang="T8">
                <a:pos x="T4" y="T5"/>
              </a:cxn>
            </a:cxnLst>
            <a:rect l="0" t="0" r="r" b="b"/>
            <a:pathLst>
              <a:path w="21600" h="43183" fill="none" extrusionOk="0">
                <a:moveTo>
                  <a:pt x="-1" y="0"/>
                </a:moveTo>
                <a:cubicBezTo>
                  <a:pt x="11929" y="0"/>
                  <a:pt x="21600" y="9670"/>
                  <a:pt x="21600" y="21600"/>
                </a:cubicBezTo>
                <a:cubicBezTo>
                  <a:pt x="21600" y="33193"/>
                  <a:pt x="12447" y="42719"/>
                  <a:pt x="862" y="43182"/>
                </a:cubicBezTo>
              </a:path>
              <a:path w="21600" h="43183" stroke="0" extrusionOk="0">
                <a:moveTo>
                  <a:pt x="-1" y="0"/>
                </a:moveTo>
                <a:cubicBezTo>
                  <a:pt x="11929" y="0"/>
                  <a:pt x="21600" y="9670"/>
                  <a:pt x="21600" y="21600"/>
                </a:cubicBezTo>
                <a:cubicBezTo>
                  <a:pt x="21600" y="33193"/>
                  <a:pt x="12447" y="42719"/>
                  <a:pt x="862" y="43182"/>
                </a:cubicBezTo>
                <a:lnTo>
                  <a:pt x="0" y="21600"/>
                </a:lnTo>
                <a:lnTo>
                  <a:pt x="-1" y="0"/>
                </a:ln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23" name="Arc 19">
            <a:extLst>
              <a:ext uri="{FF2B5EF4-FFF2-40B4-BE49-F238E27FC236}">
                <a16:creationId xmlns:a16="http://schemas.microsoft.com/office/drawing/2014/main" id="{97C21623-4AAD-4E81-B97F-A5A5B8DB1D7D}"/>
              </a:ext>
            </a:extLst>
          </p:cNvPr>
          <p:cNvSpPr>
            <a:spLocks/>
          </p:cNvSpPr>
          <p:nvPr/>
        </p:nvSpPr>
        <p:spPr bwMode="auto">
          <a:xfrm>
            <a:off x="3006725" y="3944938"/>
            <a:ext cx="304800" cy="609600"/>
          </a:xfrm>
          <a:custGeom>
            <a:avLst/>
            <a:gdLst>
              <a:gd name="T0" fmla="*/ 0 w 21600"/>
              <a:gd name="T1" fmla="*/ 0 h 43183"/>
              <a:gd name="T2" fmla="*/ 12178 w 21600"/>
              <a:gd name="T3" fmla="*/ 609600 h 43183"/>
              <a:gd name="T4" fmla="*/ 0 w 21600"/>
              <a:gd name="T5" fmla="*/ 304920 h 43183"/>
              <a:gd name="T6" fmla="*/ 0 60000 65536"/>
              <a:gd name="T7" fmla="*/ 0 60000 65536"/>
              <a:gd name="T8" fmla="*/ 0 60000 65536"/>
            </a:gdLst>
            <a:ahLst/>
            <a:cxnLst>
              <a:cxn ang="T6">
                <a:pos x="T0" y="T1"/>
              </a:cxn>
              <a:cxn ang="T7">
                <a:pos x="T2" y="T3"/>
              </a:cxn>
              <a:cxn ang="T8">
                <a:pos x="T4" y="T5"/>
              </a:cxn>
            </a:cxnLst>
            <a:rect l="0" t="0" r="r" b="b"/>
            <a:pathLst>
              <a:path w="21600" h="43183" fill="none" extrusionOk="0">
                <a:moveTo>
                  <a:pt x="-1" y="0"/>
                </a:moveTo>
                <a:cubicBezTo>
                  <a:pt x="11929" y="0"/>
                  <a:pt x="21600" y="9670"/>
                  <a:pt x="21600" y="21600"/>
                </a:cubicBezTo>
                <a:cubicBezTo>
                  <a:pt x="21600" y="33193"/>
                  <a:pt x="12447" y="42719"/>
                  <a:pt x="862" y="43182"/>
                </a:cubicBezTo>
              </a:path>
              <a:path w="21600" h="43183" stroke="0" extrusionOk="0">
                <a:moveTo>
                  <a:pt x="-1" y="0"/>
                </a:moveTo>
                <a:cubicBezTo>
                  <a:pt x="11929" y="0"/>
                  <a:pt x="21600" y="9670"/>
                  <a:pt x="21600" y="21600"/>
                </a:cubicBezTo>
                <a:cubicBezTo>
                  <a:pt x="21600" y="33193"/>
                  <a:pt x="12447" y="42719"/>
                  <a:pt x="862" y="43182"/>
                </a:cubicBezTo>
                <a:lnTo>
                  <a:pt x="0" y="21600"/>
                </a:lnTo>
                <a:lnTo>
                  <a:pt x="-1" y="0"/>
                </a:ln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24" name="Arc 20">
            <a:extLst>
              <a:ext uri="{FF2B5EF4-FFF2-40B4-BE49-F238E27FC236}">
                <a16:creationId xmlns:a16="http://schemas.microsoft.com/office/drawing/2014/main" id="{134634FF-DB8B-451C-8A31-9B45922A0B13}"/>
              </a:ext>
            </a:extLst>
          </p:cNvPr>
          <p:cNvSpPr>
            <a:spLocks/>
          </p:cNvSpPr>
          <p:nvPr/>
        </p:nvSpPr>
        <p:spPr bwMode="auto">
          <a:xfrm>
            <a:off x="3006725" y="4249738"/>
            <a:ext cx="304800" cy="609600"/>
          </a:xfrm>
          <a:custGeom>
            <a:avLst/>
            <a:gdLst>
              <a:gd name="T0" fmla="*/ 0 w 21600"/>
              <a:gd name="T1" fmla="*/ 0 h 43183"/>
              <a:gd name="T2" fmla="*/ 12178 w 21600"/>
              <a:gd name="T3" fmla="*/ 609600 h 43183"/>
              <a:gd name="T4" fmla="*/ 0 w 21600"/>
              <a:gd name="T5" fmla="*/ 304920 h 43183"/>
              <a:gd name="T6" fmla="*/ 0 60000 65536"/>
              <a:gd name="T7" fmla="*/ 0 60000 65536"/>
              <a:gd name="T8" fmla="*/ 0 60000 65536"/>
            </a:gdLst>
            <a:ahLst/>
            <a:cxnLst>
              <a:cxn ang="T6">
                <a:pos x="T0" y="T1"/>
              </a:cxn>
              <a:cxn ang="T7">
                <a:pos x="T2" y="T3"/>
              </a:cxn>
              <a:cxn ang="T8">
                <a:pos x="T4" y="T5"/>
              </a:cxn>
            </a:cxnLst>
            <a:rect l="0" t="0" r="r" b="b"/>
            <a:pathLst>
              <a:path w="21600" h="43183" fill="none" extrusionOk="0">
                <a:moveTo>
                  <a:pt x="-1" y="0"/>
                </a:moveTo>
                <a:cubicBezTo>
                  <a:pt x="11929" y="0"/>
                  <a:pt x="21600" y="9670"/>
                  <a:pt x="21600" y="21600"/>
                </a:cubicBezTo>
                <a:cubicBezTo>
                  <a:pt x="21600" y="33193"/>
                  <a:pt x="12447" y="42719"/>
                  <a:pt x="862" y="43182"/>
                </a:cubicBezTo>
              </a:path>
              <a:path w="21600" h="43183" stroke="0" extrusionOk="0">
                <a:moveTo>
                  <a:pt x="-1" y="0"/>
                </a:moveTo>
                <a:cubicBezTo>
                  <a:pt x="11929" y="0"/>
                  <a:pt x="21600" y="9670"/>
                  <a:pt x="21600" y="21600"/>
                </a:cubicBezTo>
                <a:cubicBezTo>
                  <a:pt x="21600" y="33193"/>
                  <a:pt x="12447" y="42719"/>
                  <a:pt x="862" y="43182"/>
                </a:cubicBezTo>
                <a:lnTo>
                  <a:pt x="0" y="21600"/>
                </a:lnTo>
                <a:lnTo>
                  <a:pt x="-1" y="0"/>
                </a:ln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7839" name="Group 1039">
            <a:extLst>
              <a:ext uri="{FF2B5EF4-FFF2-40B4-BE49-F238E27FC236}">
                <a16:creationId xmlns:a16="http://schemas.microsoft.com/office/drawing/2014/main" id="{64660F92-58D4-4679-AE73-551068BF357D}"/>
              </a:ext>
            </a:extLst>
          </p:cNvPr>
          <p:cNvGrpSpPr>
            <a:grpSpLocks/>
          </p:cNvGrpSpPr>
          <p:nvPr/>
        </p:nvGrpSpPr>
        <p:grpSpPr bwMode="auto">
          <a:xfrm>
            <a:off x="3005139" y="1887538"/>
            <a:ext cx="642937" cy="3505200"/>
            <a:chOff x="1931" y="1008"/>
            <a:chExt cx="405" cy="2208"/>
          </a:xfrm>
        </p:grpSpPr>
        <p:sp>
          <p:nvSpPr>
            <p:cNvPr id="47185" name="Arc 22">
              <a:extLst>
                <a:ext uri="{FF2B5EF4-FFF2-40B4-BE49-F238E27FC236}">
                  <a16:creationId xmlns:a16="http://schemas.microsoft.com/office/drawing/2014/main" id="{9D8640C8-EA48-48D5-96E7-BF8BC76EDB45}"/>
                </a:ext>
              </a:extLst>
            </p:cNvPr>
            <p:cNvSpPr>
              <a:spLocks/>
            </p:cNvSpPr>
            <p:nvPr/>
          </p:nvSpPr>
          <p:spPr bwMode="auto">
            <a:xfrm>
              <a:off x="2144" y="1152"/>
              <a:ext cx="192" cy="384"/>
            </a:xfrm>
            <a:custGeom>
              <a:avLst/>
              <a:gdLst>
                <a:gd name="T0" fmla="*/ 0 w 21600"/>
                <a:gd name="T1" fmla="*/ 0 h 43183"/>
                <a:gd name="T2" fmla="*/ 8 w 21600"/>
                <a:gd name="T3" fmla="*/ 384 h 43183"/>
                <a:gd name="T4" fmla="*/ 0 w 21600"/>
                <a:gd name="T5" fmla="*/ 192 h 43183"/>
                <a:gd name="T6" fmla="*/ 0 60000 65536"/>
                <a:gd name="T7" fmla="*/ 0 60000 65536"/>
                <a:gd name="T8" fmla="*/ 0 60000 65536"/>
              </a:gdLst>
              <a:ahLst/>
              <a:cxnLst>
                <a:cxn ang="T6">
                  <a:pos x="T0" y="T1"/>
                </a:cxn>
                <a:cxn ang="T7">
                  <a:pos x="T2" y="T3"/>
                </a:cxn>
                <a:cxn ang="T8">
                  <a:pos x="T4" y="T5"/>
                </a:cxn>
              </a:cxnLst>
              <a:rect l="0" t="0" r="r" b="b"/>
              <a:pathLst>
                <a:path w="21600" h="43183" fill="none" extrusionOk="0">
                  <a:moveTo>
                    <a:pt x="-1" y="0"/>
                  </a:moveTo>
                  <a:cubicBezTo>
                    <a:pt x="11929" y="0"/>
                    <a:pt x="21600" y="9670"/>
                    <a:pt x="21600" y="21600"/>
                  </a:cubicBezTo>
                  <a:cubicBezTo>
                    <a:pt x="21600" y="33193"/>
                    <a:pt x="12447" y="42719"/>
                    <a:pt x="862" y="43182"/>
                  </a:cubicBezTo>
                </a:path>
                <a:path w="21600" h="43183" stroke="0" extrusionOk="0">
                  <a:moveTo>
                    <a:pt x="-1" y="0"/>
                  </a:moveTo>
                  <a:cubicBezTo>
                    <a:pt x="11929" y="0"/>
                    <a:pt x="21600" y="9670"/>
                    <a:pt x="21600" y="21600"/>
                  </a:cubicBezTo>
                  <a:cubicBezTo>
                    <a:pt x="21600" y="33193"/>
                    <a:pt x="12447" y="42719"/>
                    <a:pt x="862" y="43182"/>
                  </a:cubicBezTo>
                  <a:lnTo>
                    <a:pt x="0" y="21600"/>
                  </a:lnTo>
                  <a:lnTo>
                    <a:pt x="-1" y="0"/>
                  </a:ln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86" name="Arc 23">
              <a:extLst>
                <a:ext uri="{FF2B5EF4-FFF2-40B4-BE49-F238E27FC236}">
                  <a16:creationId xmlns:a16="http://schemas.microsoft.com/office/drawing/2014/main" id="{2B8982E1-CF3E-4119-9A90-FA2C99B458E3}"/>
                </a:ext>
              </a:extLst>
            </p:cNvPr>
            <p:cNvSpPr>
              <a:spLocks/>
            </p:cNvSpPr>
            <p:nvPr/>
          </p:nvSpPr>
          <p:spPr bwMode="auto">
            <a:xfrm>
              <a:off x="2144" y="2688"/>
              <a:ext cx="192" cy="384"/>
            </a:xfrm>
            <a:custGeom>
              <a:avLst/>
              <a:gdLst>
                <a:gd name="T0" fmla="*/ 0 w 21600"/>
                <a:gd name="T1" fmla="*/ 0 h 43183"/>
                <a:gd name="T2" fmla="*/ 8 w 21600"/>
                <a:gd name="T3" fmla="*/ 384 h 43183"/>
                <a:gd name="T4" fmla="*/ 0 w 21600"/>
                <a:gd name="T5" fmla="*/ 192 h 43183"/>
                <a:gd name="T6" fmla="*/ 0 60000 65536"/>
                <a:gd name="T7" fmla="*/ 0 60000 65536"/>
                <a:gd name="T8" fmla="*/ 0 60000 65536"/>
              </a:gdLst>
              <a:ahLst/>
              <a:cxnLst>
                <a:cxn ang="T6">
                  <a:pos x="T0" y="T1"/>
                </a:cxn>
                <a:cxn ang="T7">
                  <a:pos x="T2" y="T3"/>
                </a:cxn>
                <a:cxn ang="T8">
                  <a:pos x="T4" y="T5"/>
                </a:cxn>
              </a:cxnLst>
              <a:rect l="0" t="0" r="r" b="b"/>
              <a:pathLst>
                <a:path w="21600" h="43183" fill="none" extrusionOk="0">
                  <a:moveTo>
                    <a:pt x="-1" y="0"/>
                  </a:moveTo>
                  <a:cubicBezTo>
                    <a:pt x="11929" y="0"/>
                    <a:pt x="21600" y="9670"/>
                    <a:pt x="21600" y="21600"/>
                  </a:cubicBezTo>
                  <a:cubicBezTo>
                    <a:pt x="21600" y="33193"/>
                    <a:pt x="12447" y="42719"/>
                    <a:pt x="862" y="43182"/>
                  </a:cubicBezTo>
                </a:path>
                <a:path w="21600" h="43183" stroke="0" extrusionOk="0">
                  <a:moveTo>
                    <a:pt x="-1" y="0"/>
                  </a:moveTo>
                  <a:cubicBezTo>
                    <a:pt x="11929" y="0"/>
                    <a:pt x="21600" y="9670"/>
                    <a:pt x="21600" y="21600"/>
                  </a:cubicBezTo>
                  <a:cubicBezTo>
                    <a:pt x="21600" y="33193"/>
                    <a:pt x="12447" y="42719"/>
                    <a:pt x="862" y="43182"/>
                  </a:cubicBezTo>
                  <a:lnTo>
                    <a:pt x="0" y="21600"/>
                  </a:lnTo>
                  <a:lnTo>
                    <a:pt x="-1" y="0"/>
                  </a:ln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87" name="Arc 24">
              <a:extLst>
                <a:ext uri="{FF2B5EF4-FFF2-40B4-BE49-F238E27FC236}">
                  <a16:creationId xmlns:a16="http://schemas.microsoft.com/office/drawing/2014/main" id="{D0DB7249-2073-4C56-8E64-FEE0E2AE20DA}"/>
                </a:ext>
              </a:extLst>
            </p:cNvPr>
            <p:cNvSpPr>
              <a:spLocks/>
            </p:cNvSpPr>
            <p:nvPr/>
          </p:nvSpPr>
          <p:spPr bwMode="auto">
            <a:xfrm>
              <a:off x="2144" y="1344"/>
              <a:ext cx="192" cy="384"/>
            </a:xfrm>
            <a:custGeom>
              <a:avLst/>
              <a:gdLst>
                <a:gd name="T0" fmla="*/ 0 w 21600"/>
                <a:gd name="T1" fmla="*/ 0 h 43183"/>
                <a:gd name="T2" fmla="*/ 8 w 21600"/>
                <a:gd name="T3" fmla="*/ 384 h 43183"/>
                <a:gd name="T4" fmla="*/ 0 w 21600"/>
                <a:gd name="T5" fmla="*/ 192 h 43183"/>
                <a:gd name="T6" fmla="*/ 0 60000 65536"/>
                <a:gd name="T7" fmla="*/ 0 60000 65536"/>
                <a:gd name="T8" fmla="*/ 0 60000 65536"/>
              </a:gdLst>
              <a:ahLst/>
              <a:cxnLst>
                <a:cxn ang="T6">
                  <a:pos x="T0" y="T1"/>
                </a:cxn>
                <a:cxn ang="T7">
                  <a:pos x="T2" y="T3"/>
                </a:cxn>
                <a:cxn ang="T8">
                  <a:pos x="T4" y="T5"/>
                </a:cxn>
              </a:cxnLst>
              <a:rect l="0" t="0" r="r" b="b"/>
              <a:pathLst>
                <a:path w="21600" h="43183" fill="none" extrusionOk="0">
                  <a:moveTo>
                    <a:pt x="-1" y="0"/>
                  </a:moveTo>
                  <a:cubicBezTo>
                    <a:pt x="11929" y="0"/>
                    <a:pt x="21600" y="9670"/>
                    <a:pt x="21600" y="21600"/>
                  </a:cubicBezTo>
                  <a:cubicBezTo>
                    <a:pt x="21600" y="33193"/>
                    <a:pt x="12447" y="42719"/>
                    <a:pt x="862" y="43182"/>
                  </a:cubicBezTo>
                </a:path>
                <a:path w="21600" h="43183" stroke="0" extrusionOk="0">
                  <a:moveTo>
                    <a:pt x="-1" y="0"/>
                  </a:moveTo>
                  <a:cubicBezTo>
                    <a:pt x="11929" y="0"/>
                    <a:pt x="21600" y="9670"/>
                    <a:pt x="21600" y="21600"/>
                  </a:cubicBezTo>
                  <a:cubicBezTo>
                    <a:pt x="21600" y="33193"/>
                    <a:pt x="12447" y="42719"/>
                    <a:pt x="862" y="43182"/>
                  </a:cubicBezTo>
                  <a:lnTo>
                    <a:pt x="0" y="21600"/>
                  </a:lnTo>
                  <a:lnTo>
                    <a:pt x="-1" y="0"/>
                  </a:ln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88" name="Arc 25">
              <a:extLst>
                <a:ext uri="{FF2B5EF4-FFF2-40B4-BE49-F238E27FC236}">
                  <a16:creationId xmlns:a16="http://schemas.microsoft.com/office/drawing/2014/main" id="{9F8CCF69-3ED8-412D-A5D4-7AD23A3B656C}"/>
                </a:ext>
              </a:extLst>
            </p:cNvPr>
            <p:cNvSpPr>
              <a:spLocks/>
            </p:cNvSpPr>
            <p:nvPr/>
          </p:nvSpPr>
          <p:spPr bwMode="auto">
            <a:xfrm>
              <a:off x="2144" y="1536"/>
              <a:ext cx="192" cy="384"/>
            </a:xfrm>
            <a:custGeom>
              <a:avLst/>
              <a:gdLst>
                <a:gd name="T0" fmla="*/ 0 w 21600"/>
                <a:gd name="T1" fmla="*/ 0 h 43183"/>
                <a:gd name="T2" fmla="*/ 8 w 21600"/>
                <a:gd name="T3" fmla="*/ 384 h 43183"/>
                <a:gd name="T4" fmla="*/ 0 w 21600"/>
                <a:gd name="T5" fmla="*/ 192 h 43183"/>
                <a:gd name="T6" fmla="*/ 0 60000 65536"/>
                <a:gd name="T7" fmla="*/ 0 60000 65536"/>
                <a:gd name="T8" fmla="*/ 0 60000 65536"/>
              </a:gdLst>
              <a:ahLst/>
              <a:cxnLst>
                <a:cxn ang="T6">
                  <a:pos x="T0" y="T1"/>
                </a:cxn>
                <a:cxn ang="T7">
                  <a:pos x="T2" y="T3"/>
                </a:cxn>
                <a:cxn ang="T8">
                  <a:pos x="T4" y="T5"/>
                </a:cxn>
              </a:cxnLst>
              <a:rect l="0" t="0" r="r" b="b"/>
              <a:pathLst>
                <a:path w="21600" h="43183" fill="none" extrusionOk="0">
                  <a:moveTo>
                    <a:pt x="-1" y="0"/>
                  </a:moveTo>
                  <a:cubicBezTo>
                    <a:pt x="11929" y="0"/>
                    <a:pt x="21600" y="9670"/>
                    <a:pt x="21600" y="21600"/>
                  </a:cubicBezTo>
                  <a:cubicBezTo>
                    <a:pt x="21600" y="33193"/>
                    <a:pt x="12447" y="42719"/>
                    <a:pt x="862" y="43182"/>
                  </a:cubicBezTo>
                </a:path>
                <a:path w="21600" h="43183" stroke="0" extrusionOk="0">
                  <a:moveTo>
                    <a:pt x="-1" y="0"/>
                  </a:moveTo>
                  <a:cubicBezTo>
                    <a:pt x="11929" y="0"/>
                    <a:pt x="21600" y="9670"/>
                    <a:pt x="21600" y="21600"/>
                  </a:cubicBezTo>
                  <a:cubicBezTo>
                    <a:pt x="21600" y="33193"/>
                    <a:pt x="12447" y="42719"/>
                    <a:pt x="862" y="43182"/>
                  </a:cubicBezTo>
                  <a:lnTo>
                    <a:pt x="0" y="21600"/>
                  </a:lnTo>
                  <a:lnTo>
                    <a:pt x="-1" y="0"/>
                  </a:ln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89" name="Arc 26">
              <a:hlinkClick r:id="rId3" action="ppaction://hlinksldjump"/>
              <a:extLst>
                <a:ext uri="{FF2B5EF4-FFF2-40B4-BE49-F238E27FC236}">
                  <a16:creationId xmlns:a16="http://schemas.microsoft.com/office/drawing/2014/main" id="{F3760DCD-291F-4564-8F71-549751981515}"/>
                </a:ext>
              </a:extLst>
            </p:cNvPr>
            <p:cNvSpPr>
              <a:spLocks/>
            </p:cNvSpPr>
            <p:nvPr/>
          </p:nvSpPr>
          <p:spPr bwMode="auto">
            <a:xfrm>
              <a:off x="2144" y="1728"/>
              <a:ext cx="192" cy="384"/>
            </a:xfrm>
            <a:custGeom>
              <a:avLst/>
              <a:gdLst>
                <a:gd name="T0" fmla="*/ 0 w 21600"/>
                <a:gd name="T1" fmla="*/ 0 h 43183"/>
                <a:gd name="T2" fmla="*/ 8 w 21600"/>
                <a:gd name="T3" fmla="*/ 384 h 43183"/>
                <a:gd name="T4" fmla="*/ 0 w 21600"/>
                <a:gd name="T5" fmla="*/ 192 h 43183"/>
                <a:gd name="T6" fmla="*/ 0 60000 65536"/>
                <a:gd name="T7" fmla="*/ 0 60000 65536"/>
                <a:gd name="T8" fmla="*/ 0 60000 65536"/>
              </a:gdLst>
              <a:ahLst/>
              <a:cxnLst>
                <a:cxn ang="T6">
                  <a:pos x="T0" y="T1"/>
                </a:cxn>
                <a:cxn ang="T7">
                  <a:pos x="T2" y="T3"/>
                </a:cxn>
                <a:cxn ang="T8">
                  <a:pos x="T4" y="T5"/>
                </a:cxn>
              </a:cxnLst>
              <a:rect l="0" t="0" r="r" b="b"/>
              <a:pathLst>
                <a:path w="21600" h="43183" fill="none" extrusionOk="0">
                  <a:moveTo>
                    <a:pt x="-1" y="0"/>
                  </a:moveTo>
                  <a:cubicBezTo>
                    <a:pt x="11929" y="0"/>
                    <a:pt x="21600" y="9670"/>
                    <a:pt x="21600" y="21600"/>
                  </a:cubicBezTo>
                  <a:cubicBezTo>
                    <a:pt x="21600" y="33193"/>
                    <a:pt x="12447" y="42719"/>
                    <a:pt x="862" y="43182"/>
                  </a:cubicBezTo>
                </a:path>
                <a:path w="21600" h="43183" stroke="0" extrusionOk="0">
                  <a:moveTo>
                    <a:pt x="-1" y="0"/>
                  </a:moveTo>
                  <a:cubicBezTo>
                    <a:pt x="11929" y="0"/>
                    <a:pt x="21600" y="9670"/>
                    <a:pt x="21600" y="21600"/>
                  </a:cubicBezTo>
                  <a:cubicBezTo>
                    <a:pt x="21600" y="33193"/>
                    <a:pt x="12447" y="42719"/>
                    <a:pt x="862" y="43182"/>
                  </a:cubicBezTo>
                  <a:lnTo>
                    <a:pt x="0" y="21600"/>
                  </a:lnTo>
                  <a:lnTo>
                    <a:pt x="-1" y="0"/>
                  </a:ln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90" name="Arc 27">
              <a:extLst>
                <a:ext uri="{FF2B5EF4-FFF2-40B4-BE49-F238E27FC236}">
                  <a16:creationId xmlns:a16="http://schemas.microsoft.com/office/drawing/2014/main" id="{034D7A19-2605-4016-B30A-883C1C15DD80}"/>
                </a:ext>
              </a:extLst>
            </p:cNvPr>
            <p:cNvSpPr>
              <a:spLocks/>
            </p:cNvSpPr>
            <p:nvPr/>
          </p:nvSpPr>
          <p:spPr bwMode="auto">
            <a:xfrm>
              <a:off x="2144" y="1920"/>
              <a:ext cx="192" cy="384"/>
            </a:xfrm>
            <a:custGeom>
              <a:avLst/>
              <a:gdLst>
                <a:gd name="T0" fmla="*/ 0 w 21600"/>
                <a:gd name="T1" fmla="*/ 0 h 43183"/>
                <a:gd name="T2" fmla="*/ 8 w 21600"/>
                <a:gd name="T3" fmla="*/ 384 h 43183"/>
                <a:gd name="T4" fmla="*/ 0 w 21600"/>
                <a:gd name="T5" fmla="*/ 192 h 43183"/>
                <a:gd name="T6" fmla="*/ 0 60000 65536"/>
                <a:gd name="T7" fmla="*/ 0 60000 65536"/>
                <a:gd name="T8" fmla="*/ 0 60000 65536"/>
              </a:gdLst>
              <a:ahLst/>
              <a:cxnLst>
                <a:cxn ang="T6">
                  <a:pos x="T0" y="T1"/>
                </a:cxn>
                <a:cxn ang="T7">
                  <a:pos x="T2" y="T3"/>
                </a:cxn>
                <a:cxn ang="T8">
                  <a:pos x="T4" y="T5"/>
                </a:cxn>
              </a:cxnLst>
              <a:rect l="0" t="0" r="r" b="b"/>
              <a:pathLst>
                <a:path w="21600" h="43183" fill="none" extrusionOk="0">
                  <a:moveTo>
                    <a:pt x="-1" y="0"/>
                  </a:moveTo>
                  <a:cubicBezTo>
                    <a:pt x="11929" y="0"/>
                    <a:pt x="21600" y="9670"/>
                    <a:pt x="21600" y="21600"/>
                  </a:cubicBezTo>
                  <a:cubicBezTo>
                    <a:pt x="21600" y="33193"/>
                    <a:pt x="12447" y="42719"/>
                    <a:pt x="862" y="43182"/>
                  </a:cubicBezTo>
                </a:path>
                <a:path w="21600" h="43183" stroke="0" extrusionOk="0">
                  <a:moveTo>
                    <a:pt x="-1" y="0"/>
                  </a:moveTo>
                  <a:cubicBezTo>
                    <a:pt x="11929" y="0"/>
                    <a:pt x="21600" y="9670"/>
                    <a:pt x="21600" y="21600"/>
                  </a:cubicBezTo>
                  <a:cubicBezTo>
                    <a:pt x="21600" y="33193"/>
                    <a:pt x="12447" y="42719"/>
                    <a:pt x="862" y="43182"/>
                  </a:cubicBezTo>
                  <a:lnTo>
                    <a:pt x="0" y="21600"/>
                  </a:lnTo>
                  <a:lnTo>
                    <a:pt x="-1" y="0"/>
                  </a:ln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91" name="Arc 28">
              <a:extLst>
                <a:ext uri="{FF2B5EF4-FFF2-40B4-BE49-F238E27FC236}">
                  <a16:creationId xmlns:a16="http://schemas.microsoft.com/office/drawing/2014/main" id="{475054D7-4BC1-4301-B4CA-8FAC2CE08534}"/>
                </a:ext>
              </a:extLst>
            </p:cNvPr>
            <p:cNvSpPr>
              <a:spLocks/>
            </p:cNvSpPr>
            <p:nvPr/>
          </p:nvSpPr>
          <p:spPr bwMode="auto">
            <a:xfrm>
              <a:off x="2144" y="2112"/>
              <a:ext cx="192" cy="384"/>
            </a:xfrm>
            <a:custGeom>
              <a:avLst/>
              <a:gdLst>
                <a:gd name="T0" fmla="*/ 0 w 21600"/>
                <a:gd name="T1" fmla="*/ 0 h 43183"/>
                <a:gd name="T2" fmla="*/ 8 w 21600"/>
                <a:gd name="T3" fmla="*/ 384 h 43183"/>
                <a:gd name="T4" fmla="*/ 0 w 21600"/>
                <a:gd name="T5" fmla="*/ 192 h 43183"/>
                <a:gd name="T6" fmla="*/ 0 60000 65536"/>
                <a:gd name="T7" fmla="*/ 0 60000 65536"/>
                <a:gd name="T8" fmla="*/ 0 60000 65536"/>
              </a:gdLst>
              <a:ahLst/>
              <a:cxnLst>
                <a:cxn ang="T6">
                  <a:pos x="T0" y="T1"/>
                </a:cxn>
                <a:cxn ang="T7">
                  <a:pos x="T2" y="T3"/>
                </a:cxn>
                <a:cxn ang="T8">
                  <a:pos x="T4" y="T5"/>
                </a:cxn>
              </a:cxnLst>
              <a:rect l="0" t="0" r="r" b="b"/>
              <a:pathLst>
                <a:path w="21600" h="43183" fill="none" extrusionOk="0">
                  <a:moveTo>
                    <a:pt x="-1" y="0"/>
                  </a:moveTo>
                  <a:cubicBezTo>
                    <a:pt x="11929" y="0"/>
                    <a:pt x="21600" y="9670"/>
                    <a:pt x="21600" y="21600"/>
                  </a:cubicBezTo>
                  <a:cubicBezTo>
                    <a:pt x="21600" y="33193"/>
                    <a:pt x="12447" y="42719"/>
                    <a:pt x="862" y="43182"/>
                  </a:cubicBezTo>
                </a:path>
                <a:path w="21600" h="43183" stroke="0" extrusionOk="0">
                  <a:moveTo>
                    <a:pt x="-1" y="0"/>
                  </a:moveTo>
                  <a:cubicBezTo>
                    <a:pt x="11929" y="0"/>
                    <a:pt x="21600" y="9670"/>
                    <a:pt x="21600" y="21600"/>
                  </a:cubicBezTo>
                  <a:cubicBezTo>
                    <a:pt x="21600" y="33193"/>
                    <a:pt x="12447" y="42719"/>
                    <a:pt x="862" y="43182"/>
                  </a:cubicBezTo>
                  <a:lnTo>
                    <a:pt x="0" y="21600"/>
                  </a:lnTo>
                  <a:lnTo>
                    <a:pt x="-1" y="0"/>
                  </a:ln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92" name="Arc 29">
              <a:extLst>
                <a:ext uri="{FF2B5EF4-FFF2-40B4-BE49-F238E27FC236}">
                  <a16:creationId xmlns:a16="http://schemas.microsoft.com/office/drawing/2014/main" id="{2ABC6C0C-168B-4A04-8577-386936A35732}"/>
                </a:ext>
              </a:extLst>
            </p:cNvPr>
            <p:cNvSpPr>
              <a:spLocks/>
            </p:cNvSpPr>
            <p:nvPr/>
          </p:nvSpPr>
          <p:spPr bwMode="auto">
            <a:xfrm>
              <a:off x="2144" y="2304"/>
              <a:ext cx="192" cy="384"/>
            </a:xfrm>
            <a:custGeom>
              <a:avLst/>
              <a:gdLst>
                <a:gd name="T0" fmla="*/ 0 w 21600"/>
                <a:gd name="T1" fmla="*/ 0 h 43183"/>
                <a:gd name="T2" fmla="*/ 8 w 21600"/>
                <a:gd name="T3" fmla="*/ 384 h 43183"/>
                <a:gd name="T4" fmla="*/ 0 w 21600"/>
                <a:gd name="T5" fmla="*/ 192 h 43183"/>
                <a:gd name="T6" fmla="*/ 0 60000 65536"/>
                <a:gd name="T7" fmla="*/ 0 60000 65536"/>
                <a:gd name="T8" fmla="*/ 0 60000 65536"/>
              </a:gdLst>
              <a:ahLst/>
              <a:cxnLst>
                <a:cxn ang="T6">
                  <a:pos x="T0" y="T1"/>
                </a:cxn>
                <a:cxn ang="T7">
                  <a:pos x="T2" y="T3"/>
                </a:cxn>
                <a:cxn ang="T8">
                  <a:pos x="T4" y="T5"/>
                </a:cxn>
              </a:cxnLst>
              <a:rect l="0" t="0" r="r" b="b"/>
              <a:pathLst>
                <a:path w="21600" h="43183" fill="none" extrusionOk="0">
                  <a:moveTo>
                    <a:pt x="-1" y="0"/>
                  </a:moveTo>
                  <a:cubicBezTo>
                    <a:pt x="11929" y="0"/>
                    <a:pt x="21600" y="9670"/>
                    <a:pt x="21600" y="21600"/>
                  </a:cubicBezTo>
                  <a:cubicBezTo>
                    <a:pt x="21600" y="33193"/>
                    <a:pt x="12447" y="42719"/>
                    <a:pt x="862" y="43182"/>
                  </a:cubicBezTo>
                </a:path>
                <a:path w="21600" h="43183" stroke="0" extrusionOk="0">
                  <a:moveTo>
                    <a:pt x="-1" y="0"/>
                  </a:moveTo>
                  <a:cubicBezTo>
                    <a:pt x="11929" y="0"/>
                    <a:pt x="21600" y="9670"/>
                    <a:pt x="21600" y="21600"/>
                  </a:cubicBezTo>
                  <a:cubicBezTo>
                    <a:pt x="21600" y="33193"/>
                    <a:pt x="12447" y="42719"/>
                    <a:pt x="862" y="43182"/>
                  </a:cubicBezTo>
                  <a:lnTo>
                    <a:pt x="0" y="21600"/>
                  </a:lnTo>
                  <a:lnTo>
                    <a:pt x="-1" y="0"/>
                  </a:ln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93" name="Arc 30">
              <a:extLst>
                <a:ext uri="{FF2B5EF4-FFF2-40B4-BE49-F238E27FC236}">
                  <a16:creationId xmlns:a16="http://schemas.microsoft.com/office/drawing/2014/main" id="{CC6F89ED-1AF3-4499-B9FB-2FD9DDE7DDF3}"/>
                </a:ext>
              </a:extLst>
            </p:cNvPr>
            <p:cNvSpPr>
              <a:spLocks/>
            </p:cNvSpPr>
            <p:nvPr/>
          </p:nvSpPr>
          <p:spPr bwMode="auto">
            <a:xfrm>
              <a:off x="2144" y="2496"/>
              <a:ext cx="192" cy="384"/>
            </a:xfrm>
            <a:custGeom>
              <a:avLst/>
              <a:gdLst>
                <a:gd name="T0" fmla="*/ 0 w 21600"/>
                <a:gd name="T1" fmla="*/ 0 h 43183"/>
                <a:gd name="T2" fmla="*/ 8 w 21600"/>
                <a:gd name="T3" fmla="*/ 384 h 43183"/>
                <a:gd name="T4" fmla="*/ 0 w 21600"/>
                <a:gd name="T5" fmla="*/ 192 h 43183"/>
                <a:gd name="T6" fmla="*/ 0 60000 65536"/>
                <a:gd name="T7" fmla="*/ 0 60000 65536"/>
                <a:gd name="T8" fmla="*/ 0 60000 65536"/>
              </a:gdLst>
              <a:ahLst/>
              <a:cxnLst>
                <a:cxn ang="T6">
                  <a:pos x="T0" y="T1"/>
                </a:cxn>
                <a:cxn ang="T7">
                  <a:pos x="T2" y="T3"/>
                </a:cxn>
                <a:cxn ang="T8">
                  <a:pos x="T4" y="T5"/>
                </a:cxn>
              </a:cxnLst>
              <a:rect l="0" t="0" r="r" b="b"/>
              <a:pathLst>
                <a:path w="21600" h="43183" fill="none" extrusionOk="0">
                  <a:moveTo>
                    <a:pt x="-1" y="0"/>
                  </a:moveTo>
                  <a:cubicBezTo>
                    <a:pt x="11929" y="0"/>
                    <a:pt x="21600" y="9670"/>
                    <a:pt x="21600" y="21600"/>
                  </a:cubicBezTo>
                  <a:cubicBezTo>
                    <a:pt x="21600" y="33193"/>
                    <a:pt x="12447" y="42719"/>
                    <a:pt x="862" y="43182"/>
                  </a:cubicBezTo>
                </a:path>
                <a:path w="21600" h="43183" stroke="0" extrusionOk="0">
                  <a:moveTo>
                    <a:pt x="-1" y="0"/>
                  </a:moveTo>
                  <a:cubicBezTo>
                    <a:pt x="11929" y="0"/>
                    <a:pt x="21600" y="9670"/>
                    <a:pt x="21600" y="21600"/>
                  </a:cubicBezTo>
                  <a:cubicBezTo>
                    <a:pt x="21600" y="33193"/>
                    <a:pt x="12447" y="42719"/>
                    <a:pt x="862" y="43182"/>
                  </a:cubicBezTo>
                  <a:lnTo>
                    <a:pt x="0" y="21600"/>
                  </a:lnTo>
                  <a:lnTo>
                    <a:pt x="-1" y="0"/>
                  </a:ln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94" name="Arc 31">
              <a:extLst>
                <a:ext uri="{FF2B5EF4-FFF2-40B4-BE49-F238E27FC236}">
                  <a16:creationId xmlns:a16="http://schemas.microsoft.com/office/drawing/2014/main" id="{76511FBD-14A3-4565-ACED-B8B98CD94D28}"/>
                </a:ext>
              </a:extLst>
            </p:cNvPr>
            <p:cNvSpPr>
              <a:spLocks/>
            </p:cNvSpPr>
            <p:nvPr/>
          </p:nvSpPr>
          <p:spPr bwMode="auto">
            <a:xfrm rot="1571497">
              <a:off x="2096" y="2832"/>
              <a:ext cx="192" cy="384"/>
            </a:xfrm>
            <a:custGeom>
              <a:avLst/>
              <a:gdLst>
                <a:gd name="T0" fmla="*/ 0 w 21600"/>
                <a:gd name="T1" fmla="*/ 0 h 43183"/>
                <a:gd name="T2" fmla="*/ 8 w 21600"/>
                <a:gd name="T3" fmla="*/ 384 h 43183"/>
                <a:gd name="T4" fmla="*/ 0 w 21600"/>
                <a:gd name="T5" fmla="*/ 192 h 43183"/>
                <a:gd name="T6" fmla="*/ 0 60000 65536"/>
                <a:gd name="T7" fmla="*/ 0 60000 65536"/>
                <a:gd name="T8" fmla="*/ 0 60000 65536"/>
              </a:gdLst>
              <a:ahLst/>
              <a:cxnLst>
                <a:cxn ang="T6">
                  <a:pos x="T0" y="T1"/>
                </a:cxn>
                <a:cxn ang="T7">
                  <a:pos x="T2" y="T3"/>
                </a:cxn>
                <a:cxn ang="T8">
                  <a:pos x="T4" y="T5"/>
                </a:cxn>
              </a:cxnLst>
              <a:rect l="0" t="0" r="r" b="b"/>
              <a:pathLst>
                <a:path w="21600" h="43183" fill="none" extrusionOk="0">
                  <a:moveTo>
                    <a:pt x="-1" y="0"/>
                  </a:moveTo>
                  <a:cubicBezTo>
                    <a:pt x="11929" y="0"/>
                    <a:pt x="21600" y="9670"/>
                    <a:pt x="21600" y="21600"/>
                  </a:cubicBezTo>
                  <a:cubicBezTo>
                    <a:pt x="21600" y="33193"/>
                    <a:pt x="12447" y="42719"/>
                    <a:pt x="862" y="43182"/>
                  </a:cubicBezTo>
                </a:path>
                <a:path w="21600" h="43183" stroke="0" extrusionOk="0">
                  <a:moveTo>
                    <a:pt x="-1" y="0"/>
                  </a:moveTo>
                  <a:cubicBezTo>
                    <a:pt x="11929" y="0"/>
                    <a:pt x="21600" y="9670"/>
                    <a:pt x="21600" y="21600"/>
                  </a:cubicBezTo>
                  <a:cubicBezTo>
                    <a:pt x="21600" y="33193"/>
                    <a:pt x="12447" y="42719"/>
                    <a:pt x="862" y="43182"/>
                  </a:cubicBezTo>
                  <a:lnTo>
                    <a:pt x="0" y="21600"/>
                  </a:lnTo>
                  <a:lnTo>
                    <a:pt x="-1" y="0"/>
                  </a:ln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95" name="Arc 32">
              <a:extLst>
                <a:ext uri="{FF2B5EF4-FFF2-40B4-BE49-F238E27FC236}">
                  <a16:creationId xmlns:a16="http://schemas.microsoft.com/office/drawing/2014/main" id="{57FF6642-C09F-403A-B0B5-21FE0BE2DA7D}"/>
                </a:ext>
              </a:extLst>
            </p:cNvPr>
            <p:cNvSpPr>
              <a:spLocks/>
            </p:cNvSpPr>
            <p:nvPr/>
          </p:nvSpPr>
          <p:spPr bwMode="auto">
            <a:xfrm rot="3291080">
              <a:off x="1986" y="2945"/>
              <a:ext cx="192" cy="301"/>
            </a:xfrm>
            <a:custGeom>
              <a:avLst/>
              <a:gdLst>
                <a:gd name="T0" fmla="*/ 0 w 21600"/>
                <a:gd name="T1" fmla="*/ 0 h 33829"/>
                <a:gd name="T2" fmla="*/ 158 w 21600"/>
                <a:gd name="T3" fmla="*/ 301 h 33829"/>
                <a:gd name="T4" fmla="*/ 0 w 21600"/>
                <a:gd name="T5" fmla="*/ 192 h 33829"/>
                <a:gd name="T6" fmla="*/ 0 60000 65536"/>
                <a:gd name="T7" fmla="*/ 0 60000 65536"/>
                <a:gd name="T8" fmla="*/ 0 60000 65536"/>
              </a:gdLst>
              <a:ahLst/>
              <a:cxnLst>
                <a:cxn ang="T6">
                  <a:pos x="T0" y="T1"/>
                </a:cxn>
                <a:cxn ang="T7">
                  <a:pos x="T2" y="T3"/>
                </a:cxn>
                <a:cxn ang="T8">
                  <a:pos x="T4" y="T5"/>
                </a:cxn>
              </a:cxnLst>
              <a:rect l="0" t="0" r="r" b="b"/>
              <a:pathLst>
                <a:path w="21600" h="33829" fill="none" extrusionOk="0">
                  <a:moveTo>
                    <a:pt x="-1" y="0"/>
                  </a:moveTo>
                  <a:cubicBezTo>
                    <a:pt x="11929" y="0"/>
                    <a:pt x="21600" y="9670"/>
                    <a:pt x="21600" y="21600"/>
                  </a:cubicBezTo>
                  <a:cubicBezTo>
                    <a:pt x="21600" y="25966"/>
                    <a:pt x="20276" y="30229"/>
                    <a:pt x="17804" y="33828"/>
                  </a:cubicBezTo>
                </a:path>
                <a:path w="21600" h="33829" stroke="0" extrusionOk="0">
                  <a:moveTo>
                    <a:pt x="-1" y="0"/>
                  </a:moveTo>
                  <a:cubicBezTo>
                    <a:pt x="11929" y="0"/>
                    <a:pt x="21600" y="9670"/>
                    <a:pt x="21600" y="21600"/>
                  </a:cubicBezTo>
                  <a:cubicBezTo>
                    <a:pt x="21600" y="25966"/>
                    <a:pt x="20276" y="30229"/>
                    <a:pt x="17804" y="33828"/>
                  </a:cubicBezTo>
                  <a:lnTo>
                    <a:pt x="0" y="21600"/>
                  </a:lnTo>
                  <a:lnTo>
                    <a:pt x="-1" y="0"/>
                  </a:ln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96" name="Arc 33">
              <a:extLst>
                <a:ext uri="{FF2B5EF4-FFF2-40B4-BE49-F238E27FC236}">
                  <a16:creationId xmlns:a16="http://schemas.microsoft.com/office/drawing/2014/main" id="{C89F505C-EF29-44E8-8B99-E54DCC5D231E}"/>
                </a:ext>
              </a:extLst>
            </p:cNvPr>
            <p:cNvSpPr>
              <a:spLocks/>
            </p:cNvSpPr>
            <p:nvPr/>
          </p:nvSpPr>
          <p:spPr bwMode="auto">
            <a:xfrm rot="-2700000">
              <a:off x="2096" y="1008"/>
              <a:ext cx="192" cy="384"/>
            </a:xfrm>
            <a:custGeom>
              <a:avLst/>
              <a:gdLst>
                <a:gd name="T0" fmla="*/ 0 w 21600"/>
                <a:gd name="T1" fmla="*/ 0 h 43183"/>
                <a:gd name="T2" fmla="*/ 8 w 21600"/>
                <a:gd name="T3" fmla="*/ 384 h 43183"/>
                <a:gd name="T4" fmla="*/ 0 w 21600"/>
                <a:gd name="T5" fmla="*/ 192 h 43183"/>
                <a:gd name="T6" fmla="*/ 0 60000 65536"/>
                <a:gd name="T7" fmla="*/ 0 60000 65536"/>
                <a:gd name="T8" fmla="*/ 0 60000 65536"/>
              </a:gdLst>
              <a:ahLst/>
              <a:cxnLst>
                <a:cxn ang="T6">
                  <a:pos x="T0" y="T1"/>
                </a:cxn>
                <a:cxn ang="T7">
                  <a:pos x="T2" y="T3"/>
                </a:cxn>
                <a:cxn ang="T8">
                  <a:pos x="T4" y="T5"/>
                </a:cxn>
              </a:cxnLst>
              <a:rect l="0" t="0" r="r" b="b"/>
              <a:pathLst>
                <a:path w="21600" h="43183" fill="none" extrusionOk="0">
                  <a:moveTo>
                    <a:pt x="-1" y="0"/>
                  </a:moveTo>
                  <a:cubicBezTo>
                    <a:pt x="11929" y="0"/>
                    <a:pt x="21600" y="9670"/>
                    <a:pt x="21600" y="21600"/>
                  </a:cubicBezTo>
                  <a:cubicBezTo>
                    <a:pt x="21600" y="33193"/>
                    <a:pt x="12447" y="42719"/>
                    <a:pt x="862" y="43182"/>
                  </a:cubicBezTo>
                </a:path>
                <a:path w="21600" h="43183" stroke="0" extrusionOk="0">
                  <a:moveTo>
                    <a:pt x="-1" y="0"/>
                  </a:moveTo>
                  <a:cubicBezTo>
                    <a:pt x="11929" y="0"/>
                    <a:pt x="21600" y="9670"/>
                    <a:pt x="21600" y="21600"/>
                  </a:cubicBezTo>
                  <a:cubicBezTo>
                    <a:pt x="21600" y="33193"/>
                    <a:pt x="12447" y="42719"/>
                    <a:pt x="862" y="43182"/>
                  </a:cubicBezTo>
                  <a:lnTo>
                    <a:pt x="0" y="21600"/>
                  </a:lnTo>
                  <a:lnTo>
                    <a:pt x="-1" y="0"/>
                  </a:ln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97" name="Arc 34">
              <a:extLst>
                <a:ext uri="{FF2B5EF4-FFF2-40B4-BE49-F238E27FC236}">
                  <a16:creationId xmlns:a16="http://schemas.microsoft.com/office/drawing/2014/main" id="{C609D48C-699A-433E-B967-E05F8305C4E2}"/>
                </a:ext>
              </a:extLst>
            </p:cNvPr>
            <p:cNvSpPr>
              <a:spLocks/>
            </p:cNvSpPr>
            <p:nvPr/>
          </p:nvSpPr>
          <p:spPr bwMode="auto">
            <a:xfrm rot="-2799824">
              <a:off x="2016" y="946"/>
              <a:ext cx="192" cy="344"/>
            </a:xfrm>
            <a:custGeom>
              <a:avLst/>
              <a:gdLst>
                <a:gd name="T0" fmla="*/ 117 w 21600"/>
                <a:gd name="T1" fmla="*/ 0 h 38748"/>
                <a:gd name="T2" fmla="*/ 8 w 21600"/>
                <a:gd name="T3" fmla="*/ 344 h 38748"/>
                <a:gd name="T4" fmla="*/ 0 w 21600"/>
                <a:gd name="T5" fmla="*/ 152 h 38748"/>
                <a:gd name="T6" fmla="*/ 0 60000 65536"/>
                <a:gd name="T7" fmla="*/ 0 60000 65536"/>
                <a:gd name="T8" fmla="*/ 0 60000 65536"/>
              </a:gdLst>
              <a:ahLst/>
              <a:cxnLst>
                <a:cxn ang="T6">
                  <a:pos x="T0" y="T1"/>
                </a:cxn>
                <a:cxn ang="T7">
                  <a:pos x="T2" y="T3"/>
                </a:cxn>
                <a:cxn ang="T8">
                  <a:pos x="T4" y="T5"/>
                </a:cxn>
              </a:cxnLst>
              <a:rect l="0" t="0" r="r" b="b"/>
              <a:pathLst>
                <a:path w="21600" h="38748" fill="none" extrusionOk="0">
                  <a:moveTo>
                    <a:pt x="13111" y="0"/>
                  </a:moveTo>
                  <a:cubicBezTo>
                    <a:pt x="18461" y="4086"/>
                    <a:pt x="21600" y="10433"/>
                    <a:pt x="21600" y="17165"/>
                  </a:cubicBezTo>
                  <a:cubicBezTo>
                    <a:pt x="21600" y="28758"/>
                    <a:pt x="12447" y="38284"/>
                    <a:pt x="862" y="38747"/>
                  </a:cubicBezTo>
                </a:path>
                <a:path w="21600" h="38748" stroke="0" extrusionOk="0">
                  <a:moveTo>
                    <a:pt x="13111" y="0"/>
                  </a:moveTo>
                  <a:cubicBezTo>
                    <a:pt x="18461" y="4086"/>
                    <a:pt x="21600" y="10433"/>
                    <a:pt x="21600" y="17165"/>
                  </a:cubicBezTo>
                  <a:cubicBezTo>
                    <a:pt x="21600" y="28758"/>
                    <a:pt x="12447" y="38284"/>
                    <a:pt x="862" y="38747"/>
                  </a:cubicBezTo>
                  <a:lnTo>
                    <a:pt x="0" y="17165"/>
                  </a:lnTo>
                  <a:lnTo>
                    <a:pt x="13111" y="0"/>
                  </a:ln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7865" name="Group 1065">
            <a:extLst>
              <a:ext uri="{FF2B5EF4-FFF2-40B4-BE49-F238E27FC236}">
                <a16:creationId xmlns:a16="http://schemas.microsoft.com/office/drawing/2014/main" id="{E428CD26-4612-4E37-BEBD-46B4F6204C8E}"/>
              </a:ext>
            </a:extLst>
          </p:cNvPr>
          <p:cNvGrpSpPr>
            <a:grpSpLocks/>
          </p:cNvGrpSpPr>
          <p:nvPr/>
        </p:nvGrpSpPr>
        <p:grpSpPr bwMode="auto">
          <a:xfrm>
            <a:off x="6070601" y="3006725"/>
            <a:ext cx="2093913" cy="2216150"/>
            <a:chOff x="2864" y="1547"/>
            <a:chExt cx="1319" cy="1396"/>
          </a:xfrm>
        </p:grpSpPr>
        <p:sp>
          <p:nvSpPr>
            <p:cNvPr id="47181" name="Freeform 42">
              <a:extLst>
                <a:ext uri="{FF2B5EF4-FFF2-40B4-BE49-F238E27FC236}">
                  <a16:creationId xmlns:a16="http://schemas.microsoft.com/office/drawing/2014/main" id="{47EA6393-E1CE-48F2-869D-0BC44134A29F}"/>
                </a:ext>
              </a:extLst>
            </p:cNvPr>
            <p:cNvSpPr>
              <a:spLocks/>
            </p:cNvSpPr>
            <p:nvPr/>
          </p:nvSpPr>
          <p:spPr bwMode="auto">
            <a:xfrm>
              <a:off x="2864" y="1579"/>
              <a:ext cx="466" cy="435"/>
            </a:xfrm>
            <a:custGeom>
              <a:avLst/>
              <a:gdLst>
                <a:gd name="T0" fmla="*/ 466 w 672"/>
                <a:gd name="T1" fmla="*/ 0 h 672"/>
                <a:gd name="T2" fmla="*/ 333 w 672"/>
                <a:gd name="T3" fmla="*/ 249 h 672"/>
                <a:gd name="T4" fmla="*/ 0 w 672"/>
                <a:gd name="T5" fmla="*/ 435 h 672"/>
                <a:gd name="T6" fmla="*/ 0 60000 65536"/>
                <a:gd name="T7" fmla="*/ 0 60000 65536"/>
                <a:gd name="T8" fmla="*/ 0 60000 65536"/>
              </a:gdLst>
              <a:ahLst/>
              <a:cxnLst>
                <a:cxn ang="T6">
                  <a:pos x="T0" y="T1"/>
                </a:cxn>
                <a:cxn ang="T7">
                  <a:pos x="T2" y="T3"/>
                </a:cxn>
                <a:cxn ang="T8">
                  <a:pos x="T4" y="T5"/>
                </a:cxn>
              </a:cxnLst>
              <a:rect l="0" t="0" r="r" b="b"/>
              <a:pathLst>
                <a:path w="672" h="672">
                  <a:moveTo>
                    <a:pt x="672" y="0"/>
                  </a:moveTo>
                  <a:cubicBezTo>
                    <a:pt x="632" y="136"/>
                    <a:pt x="592" y="272"/>
                    <a:pt x="480" y="384"/>
                  </a:cubicBezTo>
                  <a:cubicBezTo>
                    <a:pt x="368" y="496"/>
                    <a:pt x="80" y="624"/>
                    <a:pt x="0" y="672"/>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82" name="Freeform 43">
              <a:extLst>
                <a:ext uri="{FF2B5EF4-FFF2-40B4-BE49-F238E27FC236}">
                  <a16:creationId xmlns:a16="http://schemas.microsoft.com/office/drawing/2014/main" id="{2D4246C2-75B7-4340-852C-39272266BC65}"/>
                </a:ext>
              </a:extLst>
            </p:cNvPr>
            <p:cNvSpPr>
              <a:spLocks/>
            </p:cNvSpPr>
            <p:nvPr/>
          </p:nvSpPr>
          <p:spPr bwMode="auto">
            <a:xfrm>
              <a:off x="2865" y="2011"/>
              <a:ext cx="383" cy="932"/>
            </a:xfrm>
            <a:custGeom>
              <a:avLst/>
              <a:gdLst>
                <a:gd name="T0" fmla="*/ 0 w 592"/>
                <a:gd name="T1" fmla="*/ 0 h 1440"/>
                <a:gd name="T2" fmla="*/ 342 w 592"/>
                <a:gd name="T3" fmla="*/ 373 h 1440"/>
                <a:gd name="T4" fmla="*/ 248 w 592"/>
                <a:gd name="T5" fmla="*/ 932 h 1440"/>
                <a:gd name="T6" fmla="*/ 0 60000 65536"/>
                <a:gd name="T7" fmla="*/ 0 60000 65536"/>
                <a:gd name="T8" fmla="*/ 0 60000 65536"/>
              </a:gdLst>
              <a:ahLst/>
              <a:cxnLst>
                <a:cxn ang="T6">
                  <a:pos x="T0" y="T1"/>
                </a:cxn>
                <a:cxn ang="T7">
                  <a:pos x="T2" y="T3"/>
                </a:cxn>
                <a:cxn ang="T8">
                  <a:pos x="T4" y="T5"/>
                </a:cxn>
              </a:cxnLst>
              <a:rect l="0" t="0" r="r" b="b"/>
              <a:pathLst>
                <a:path w="592" h="1440">
                  <a:moveTo>
                    <a:pt x="0" y="0"/>
                  </a:moveTo>
                  <a:cubicBezTo>
                    <a:pt x="232" y="168"/>
                    <a:pt x="464" y="336"/>
                    <a:pt x="528" y="576"/>
                  </a:cubicBezTo>
                  <a:cubicBezTo>
                    <a:pt x="592" y="816"/>
                    <a:pt x="408" y="1296"/>
                    <a:pt x="384" y="1440"/>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83" name="Freeform 44">
              <a:extLst>
                <a:ext uri="{FF2B5EF4-FFF2-40B4-BE49-F238E27FC236}">
                  <a16:creationId xmlns:a16="http://schemas.microsoft.com/office/drawing/2014/main" id="{8B6AA63D-A98A-4DE5-86BB-C6E68776A3CA}"/>
                </a:ext>
              </a:extLst>
            </p:cNvPr>
            <p:cNvSpPr>
              <a:spLocks/>
            </p:cNvSpPr>
            <p:nvPr/>
          </p:nvSpPr>
          <p:spPr bwMode="auto">
            <a:xfrm>
              <a:off x="3344" y="1547"/>
              <a:ext cx="839" cy="704"/>
            </a:xfrm>
            <a:custGeom>
              <a:avLst/>
              <a:gdLst>
                <a:gd name="T0" fmla="*/ 0 w 1296"/>
                <a:gd name="T1" fmla="*/ 21 h 1088"/>
                <a:gd name="T2" fmla="*/ 404 w 1296"/>
                <a:gd name="T3" fmla="*/ 114 h 1088"/>
                <a:gd name="T4" fmla="*/ 839 w 1296"/>
                <a:gd name="T5" fmla="*/ 704 h 1088"/>
                <a:gd name="T6" fmla="*/ 0 60000 65536"/>
                <a:gd name="T7" fmla="*/ 0 60000 65536"/>
                <a:gd name="T8" fmla="*/ 0 60000 65536"/>
              </a:gdLst>
              <a:ahLst/>
              <a:cxnLst>
                <a:cxn ang="T6">
                  <a:pos x="T0" y="T1"/>
                </a:cxn>
                <a:cxn ang="T7">
                  <a:pos x="T2" y="T3"/>
                </a:cxn>
                <a:cxn ang="T8">
                  <a:pos x="T4" y="T5"/>
                </a:cxn>
              </a:cxnLst>
              <a:rect l="0" t="0" r="r" b="b"/>
              <a:pathLst>
                <a:path w="1296" h="1088">
                  <a:moveTo>
                    <a:pt x="0" y="32"/>
                  </a:moveTo>
                  <a:cubicBezTo>
                    <a:pt x="204" y="16"/>
                    <a:pt x="408" y="0"/>
                    <a:pt x="624" y="176"/>
                  </a:cubicBezTo>
                  <a:cubicBezTo>
                    <a:pt x="840" y="352"/>
                    <a:pt x="1184" y="936"/>
                    <a:pt x="1296" y="1088"/>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84" name="Freeform 45">
              <a:extLst>
                <a:ext uri="{FF2B5EF4-FFF2-40B4-BE49-F238E27FC236}">
                  <a16:creationId xmlns:a16="http://schemas.microsoft.com/office/drawing/2014/main" id="{E539F010-ACB5-4795-9290-309D14BE6933}"/>
                </a:ext>
              </a:extLst>
            </p:cNvPr>
            <p:cNvSpPr>
              <a:spLocks/>
            </p:cNvSpPr>
            <p:nvPr/>
          </p:nvSpPr>
          <p:spPr bwMode="auto">
            <a:xfrm>
              <a:off x="3104" y="2240"/>
              <a:ext cx="1056" cy="683"/>
            </a:xfrm>
            <a:custGeom>
              <a:avLst/>
              <a:gdLst>
                <a:gd name="T0" fmla="*/ 1056 w 1632"/>
                <a:gd name="T1" fmla="*/ 0 h 1056"/>
                <a:gd name="T2" fmla="*/ 808 w 1632"/>
                <a:gd name="T3" fmla="*/ 435 h 1056"/>
                <a:gd name="T4" fmla="*/ 0 w 1632"/>
                <a:gd name="T5" fmla="*/ 683 h 1056"/>
                <a:gd name="T6" fmla="*/ 0 60000 65536"/>
                <a:gd name="T7" fmla="*/ 0 60000 65536"/>
                <a:gd name="T8" fmla="*/ 0 60000 65536"/>
              </a:gdLst>
              <a:ahLst/>
              <a:cxnLst>
                <a:cxn ang="T6">
                  <a:pos x="T0" y="T1"/>
                </a:cxn>
                <a:cxn ang="T7">
                  <a:pos x="T2" y="T3"/>
                </a:cxn>
                <a:cxn ang="T8">
                  <a:pos x="T4" y="T5"/>
                </a:cxn>
              </a:cxnLst>
              <a:rect l="0" t="0" r="r" b="b"/>
              <a:pathLst>
                <a:path w="1632" h="1056">
                  <a:moveTo>
                    <a:pt x="1632" y="0"/>
                  </a:moveTo>
                  <a:cubicBezTo>
                    <a:pt x="1576" y="248"/>
                    <a:pt x="1520" y="496"/>
                    <a:pt x="1248" y="672"/>
                  </a:cubicBezTo>
                  <a:cubicBezTo>
                    <a:pt x="976" y="848"/>
                    <a:pt x="208" y="992"/>
                    <a:pt x="0" y="1056"/>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2751" name="Oval 47">
            <a:extLst>
              <a:ext uri="{FF2B5EF4-FFF2-40B4-BE49-F238E27FC236}">
                <a16:creationId xmlns:a16="http://schemas.microsoft.com/office/drawing/2014/main" id="{3DEFFFC5-4FAF-4890-81BF-AD41BE08D2E5}"/>
              </a:ext>
            </a:extLst>
          </p:cNvPr>
          <p:cNvSpPr>
            <a:spLocks noChangeArrowheads="1"/>
          </p:cNvSpPr>
          <p:nvPr/>
        </p:nvSpPr>
        <p:spPr bwMode="auto">
          <a:xfrm>
            <a:off x="6908800" y="3775075"/>
            <a:ext cx="152400" cy="152400"/>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752" name="Oval 48">
            <a:extLst>
              <a:ext uri="{FF2B5EF4-FFF2-40B4-BE49-F238E27FC236}">
                <a16:creationId xmlns:a16="http://schemas.microsoft.com/office/drawing/2014/main" id="{28E9BA8E-4BF2-4C48-913F-FDEC222B0841}"/>
              </a:ext>
            </a:extLst>
          </p:cNvPr>
          <p:cNvSpPr>
            <a:spLocks noChangeArrowheads="1"/>
          </p:cNvSpPr>
          <p:nvPr/>
        </p:nvSpPr>
        <p:spPr bwMode="auto">
          <a:xfrm>
            <a:off x="7137400" y="4003675"/>
            <a:ext cx="152400" cy="152400"/>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753" name="Line 49">
            <a:extLst>
              <a:ext uri="{FF2B5EF4-FFF2-40B4-BE49-F238E27FC236}">
                <a16:creationId xmlns:a16="http://schemas.microsoft.com/office/drawing/2014/main" id="{471DDAB6-456D-4EC4-A1D4-D8E2DC69F117}"/>
              </a:ext>
            </a:extLst>
          </p:cNvPr>
          <p:cNvSpPr>
            <a:spLocks noChangeShapeType="1"/>
          </p:cNvSpPr>
          <p:nvPr/>
        </p:nvSpPr>
        <p:spPr bwMode="auto">
          <a:xfrm flipV="1">
            <a:off x="6985000" y="2251075"/>
            <a:ext cx="1676400" cy="16002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754" name="Line 50">
            <a:extLst>
              <a:ext uri="{FF2B5EF4-FFF2-40B4-BE49-F238E27FC236}">
                <a16:creationId xmlns:a16="http://schemas.microsoft.com/office/drawing/2014/main" id="{B86440C2-3037-4DB1-BFD1-338C339E2699}"/>
              </a:ext>
            </a:extLst>
          </p:cNvPr>
          <p:cNvSpPr>
            <a:spLocks noChangeShapeType="1"/>
          </p:cNvSpPr>
          <p:nvPr/>
        </p:nvSpPr>
        <p:spPr bwMode="auto">
          <a:xfrm>
            <a:off x="7213600" y="4079875"/>
            <a:ext cx="3352800" cy="304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755" name="Line 51">
            <a:extLst>
              <a:ext uri="{FF2B5EF4-FFF2-40B4-BE49-F238E27FC236}">
                <a16:creationId xmlns:a16="http://schemas.microsoft.com/office/drawing/2014/main" id="{F66F445F-A558-4F4A-A747-22B4261945C9}"/>
              </a:ext>
            </a:extLst>
          </p:cNvPr>
          <p:cNvSpPr>
            <a:spLocks noChangeShapeType="1"/>
          </p:cNvSpPr>
          <p:nvPr/>
        </p:nvSpPr>
        <p:spPr bwMode="auto">
          <a:xfrm flipV="1">
            <a:off x="6985000" y="3470275"/>
            <a:ext cx="2590800" cy="3810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756" name="Line 52">
            <a:extLst>
              <a:ext uri="{FF2B5EF4-FFF2-40B4-BE49-F238E27FC236}">
                <a16:creationId xmlns:a16="http://schemas.microsoft.com/office/drawing/2014/main" id="{861B55D6-694D-49C3-91F6-BC8F3E2A7D35}"/>
              </a:ext>
            </a:extLst>
          </p:cNvPr>
          <p:cNvSpPr>
            <a:spLocks noChangeShapeType="1"/>
          </p:cNvSpPr>
          <p:nvPr/>
        </p:nvSpPr>
        <p:spPr bwMode="auto">
          <a:xfrm flipH="1" flipV="1">
            <a:off x="6223000" y="2936875"/>
            <a:ext cx="762000" cy="9144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757" name="Line 53">
            <a:extLst>
              <a:ext uri="{FF2B5EF4-FFF2-40B4-BE49-F238E27FC236}">
                <a16:creationId xmlns:a16="http://schemas.microsoft.com/office/drawing/2014/main" id="{D5B521EA-0507-42B3-A64F-B7921D0323E6}"/>
              </a:ext>
            </a:extLst>
          </p:cNvPr>
          <p:cNvSpPr>
            <a:spLocks noChangeShapeType="1"/>
          </p:cNvSpPr>
          <p:nvPr/>
        </p:nvSpPr>
        <p:spPr bwMode="auto">
          <a:xfrm flipH="1">
            <a:off x="7137400" y="4079875"/>
            <a:ext cx="76200" cy="1371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758" name="Line 54">
            <a:extLst>
              <a:ext uri="{FF2B5EF4-FFF2-40B4-BE49-F238E27FC236}">
                <a16:creationId xmlns:a16="http://schemas.microsoft.com/office/drawing/2014/main" id="{15AD1434-1797-4FFB-99D2-1552EF58FB01}"/>
              </a:ext>
            </a:extLst>
          </p:cNvPr>
          <p:cNvSpPr>
            <a:spLocks noChangeShapeType="1"/>
          </p:cNvSpPr>
          <p:nvPr/>
        </p:nvSpPr>
        <p:spPr bwMode="auto">
          <a:xfrm flipV="1">
            <a:off x="7213600" y="3698875"/>
            <a:ext cx="1600200" cy="3810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759" name="Oval 55">
            <a:extLst>
              <a:ext uri="{FF2B5EF4-FFF2-40B4-BE49-F238E27FC236}">
                <a16:creationId xmlns:a16="http://schemas.microsoft.com/office/drawing/2014/main" id="{DCEAB4E0-4536-4135-9F86-D8E2F69CB93E}"/>
              </a:ext>
            </a:extLst>
          </p:cNvPr>
          <p:cNvSpPr>
            <a:spLocks noChangeArrowheads="1"/>
          </p:cNvSpPr>
          <p:nvPr/>
        </p:nvSpPr>
        <p:spPr bwMode="auto">
          <a:xfrm>
            <a:off x="5232400" y="4537075"/>
            <a:ext cx="152400" cy="152400"/>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760" name="Line 56">
            <a:extLst>
              <a:ext uri="{FF2B5EF4-FFF2-40B4-BE49-F238E27FC236}">
                <a16:creationId xmlns:a16="http://schemas.microsoft.com/office/drawing/2014/main" id="{E03488A3-0C3D-44B0-A432-75D308CF26E1}"/>
              </a:ext>
            </a:extLst>
          </p:cNvPr>
          <p:cNvSpPr>
            <a:spLocks noChangeShapeType="1"/>
          </p:cNvSpPr>
          <p:nvPr/>
        </p:nvSpPr>
        <p:spPr bwMode="auto">
          <a:xfrm flipV="1">
            <a:off x="5308600" y="3851275"/>
            <a:ext cx="1676400" cy="76200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761" name="Line 57">
            <a:extLst>
              <a:ext uri="{FF2B5EF4-FFF2-40B4-BE49-F238E27FC236}">
                <a16:creationId xmlns:a16="http://schemas.microsoft.com/office/drawing/2014/main" id="{7A755579-A5C4-434D-B478-EB5145C2BC75}"/>
              </a:ext>
            </a:extLst>
          </p:cNvPr>
          <p:cNvSpPr>
            <a:spLocks noChangeShapeType="1"/>
          </p:cNvSpPr>
          <p:nvPr/>
        </p:nvSpPr>
        <p:spPr bwMode="auto">
          <a:xfrm flipV="1">
            <a:off x="5308600" y="4079875"/>
            <a:ext cx="1905000" cy="53340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77838" name="Group 1038">
            <a:extLst>
              <a:ext uri="{FF2B5EF4-FFF2-40B4-BE49-F238E27FC236}">
                <a16:creationId xmlns:a16="http://schemas.microsoft.com/office/drawing/2014/main" id="{FB4EDC22-6A8A-441F-94D2-263C0C83876B}"/>
              </a:ext>
            </a:extLst>
          </p:cNvPr>
          <p:cNvGrpSpPr>
            <a:grpSpLocks/>
          </p:cNvGrpSpPr>
          <p:nvPr/>
        </p:nvGrpSpPr>
        <p:grpSpPr bwMode="auto">
          <a:xfrm>
            <a:off x="2905126" y="2173289"/>
            <a:ext cx="409575" cy="2936875"/>
            <a:chOff x="1488" y="1197"/>
            <a:chExt cx="258" cy="1850"/>
          </a:xfrm>
        </p:grpSpPr>
        <p:sp>
          <p:nvSpPr>
            <p:cNvPr id="47178" name="Arc 1035">
              <a:extLst>
                <a:ext uri="{FF2B5EF4-FFF2-40B4-BE49-F238E27FC236}">
                  <a16:creationId xmlns:a16="http://schemas.microsoft.com/office/drawing/2014/main" id="{D04C7054-BCF1-4492-A185-5D0EB45B3A83}"/>
                </a:ext>
              </a:extLst>
            </p:cNvPr>
            <p:cNvSpPr>
              <a:spLocks/>
            </p:cNvSpPr>
            <p:nvPr/>
          </p:nvSpPr>
          <p:spPr bwMode="auto">
            <a:xfrm rot="3291080">
              <a:off x="1524" y="2825"/>
              <a:ext cx="192" cy="252"/>
            </a:xfrm>
            <a:custGeom>
              <a:avLst/>
              <a:gdLst>
                <a:gd name="T0" fmla="*/ 128 w 21600"/>
                <a:gd name="T1" fmla="*/ 0 h 28302"/>
                <a:gd name="T2" fmla="*/ 158 w 21600"/>
                <a:gd name="T3" fmla="*/ 252 h 28302"/>
                <a:gd name="T4" fmla="*/ 0 w 21600"/>
                <a:gd name="T5" fmla="*/ 143 h 28302"/>
                <a:gd name="T6" fmla="*/ 0 60000 65536"/>
                <a:gd name="T7" fmla="*/ 0 60000 65536"/>
                <a:gd name="T8" fmla="*/ 0 60000 65536"/>
              </a:gdLst>
              <a:ahLst/>
              <a:cxnLst>
                <a:cxn ang="T6">
                  <a:pos x="T0" y="T1"/>
                </a:cxn>
                <a:cxn ang="T7">
                  <a:pos x="T2" y="T3"/>
                </a:cxn>
                <a:cxn ang="T8">
                  <a:pos x="T4" y="T5"/>
                </a:cxn>
              </a:cxnLst>
              <a:rect l="0" t="0" r="r" b="b"/>
              <a:pathLst>
                <a:path w="21600" h="28302" fill="none" extrusionOk="0">
                  <a:moveTo>
                    <a:pt x="14429" y="0"/>
                  </a:moveTo>
                  <a:cubicBezTo>
                    <a:pt x="18993" y="4096"/>
                    <a:pt x="21600" y="9940"/>
                    <a:pt x="21600" y="16073"/>
                  </a:cubicBezTo>
                  <a:cubicBezTo>
                    <a:pt x="21600" y="20439"/>
                    <a:pt x="20276" y="24702"/>
                    <a:pt x="17804" y="28301"/>
                  </a:cubicBezTo>
                </a:path>
                <a:path w="21600" h="28302" stroke="0" extrusionOk="0">
                  <a:moveTo>
                    <a:pt x="14429" y="0"/>
                  </a:moveTo>
                  <a:cubicBezTo>
                    <a:pt x="18993" y="4096"/>
                    <a:pt x="21600" y="9940"/>
                    <a:pt x="21600" y="16073"/>
                  </a:cubicBezTo>
                  <a:cubicBezTo>
                    <a:pt x="21600" y="20439"/>
                    <a:pt x="20276" y="24702"/>
                    <a:pt x="17804" y="28301"/>
                  </a:cubicBezTo>
                  <a:lnTo>
                    <a:pt x="0" y="16073"/>
                  </a:lnTo>
                  <a:lnTo>
                    <a:pt x="14429" y="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79" name="Arc 1036">
              <a:extLst>
                <a:ext uri="{FF2B5EF4-FFF2-40B4-BE49-F238E27FC236}">
                  <a16:creationId xmlns:a16="http://schemas.microsoft.com/office/drawing/2014/main" id="{B8674949-A402-495C-AC36-1EF42429C88C}"/>
                </a:ext>
              </a:extLst>
            </p:cNvPr>
            <p:cNvSpPr>
              <a:spLocks/>
            </p:cNvSpPr>
            <p:nvPr/>
          </p:nvSpPr>
          <p:spPr bwMode="auto">
            <a:xfrm rot="18308920" flipV="1">
              <a:off x="1518" y="1167"/>
              <a:ext cx="192" cy="252"/>
            </a:xfrm>
            <a:custGeom>
              <a:avLst/>
              <a:gdLst>
                <a:gd name="T0" fmla="*/ 128 w 21600"/>
                <a:gd name="T1" fmla="*/ 0 h 28302"/>
                <a:gd name="T2" fmla="*/ 158 w 21600"/>
                <a:gd name="T3" fmla="*/ 252 h 28302"/>
                <a:gd name="T4" fmla="*/ 0 w 21600"/>
                <a:gd name="T5" fmla="*/ 143 h 28302"/>
                <a:gd name="T6" fmla="*/ 0 60000 65536"/>
                <a:gd name="T7" fmla="*/ 0 60000 65536"/>
                <a:gd name="T8" fmla="*/ 0 60000 65536"/>
              </a:gdLst>
              <a:ahLst/>
              <a:cxnLst>
                <a:cxn ang="T6">
                  <a:pos x="T0" y="T1"/>
                </a:cxn>
                <a:cxn ang="T7">
                  <a:pos x="T2" y="T3"/>
                </a:cxn>
                <a:cxn ang="T8">
                  <a:pos x="T4" y="T5"/>
                </a:cxn>
              </a:cxnLst>
              <a:rect l="0" t="0" r="r" b="b"/>
              <a:pathLst>
                <a:path w="21600" h="28302" fill="none" extrusionOk="0">
                  <a:moveTo>
                    <a:pt x="14429" y="0"/>
                  </a:moveTo>
                  <a:cubicBezTo>
                    <a:pt x="18993" y="4096"/>
                    <a:pt x="21600" y="9940"/>
                    <a:pt x="21600" y="16073"/>
                  </a:cubicBezTo>
                  <a:cubicBezTo>
                    <a:pt x="21600" y="20439"/>
                    <a:pt x="20276" y="24702"/>
                    <a:pt x="17804" y="28301"/>
                  </a:cubicBezTo>
                </a:path>
                <a:path w="21600" h="28302" stroke="0" extrusionOk="0">
                  <a:moveTo>
                    <a:pt x="14429" y="0"/>
                  </a:moveTo>
                  <a:cubicBezTo>
                    <a:pt x="18993" y="4096"/>
                    <a:pt x="21600" y="9940"/>
                    <a:pt x="21600" y="16073"/>
                  </a:cubicBezTo>
                  <a:cubicBezTo>
                    <a:pt x="21600" y="20439"/>
                    <a:pt x="20276" y="24702"/>
                    <a:pt x="17804" y="28301"/>
                  </a:cubicBezTo>
                  <a:lnTo>
                    <a:pt x="0" y="16073"/>
                  </a:lnTo>
                  <a:lnTo>
                    <a:pt x="14429" y="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80" name="Line 1037">
              <a:extLst>
                <a:ext uri="{FF2B5EF4-FFF2-40B4-BE49-F238E27FC236}">
                  <a16:creationId xmlns:a16="http://schemas.microsoft.com/office/drawing/2014/main" id="{2F5DDCF8-46C5-448A-87F8-1DA303A0F77F}"/>
                </a:ext>
              </a:extLst>
            </p:cNvPr>
            <p:cNvSpPr>
              <a:spLocks noChangeShapeType="1"/>
            </p:cNvSpPr>
            <p:nvPr/>
          </p:nvSpPr>
          <p:spPr bwMode="auto">
            <a:xfrm>
              <a:off x="1746" y="1344"/>
              <a:ext cx="0" cy="1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7843" name="Group 1043">
            <a:extLst>
              <a:ext uri="{FF2B5EF4-FFF2-40B4-BE49-F238E27FC236}">
                <a16:creationId xmlns:a16="http://schemas.microsoft.com/office/drawing/2014/main" id="{12DC677A-2DB3-47C8-9064-81903461D369}"/>
              </a:ext>
            </a:extLst>
          </p:cNvPr>
          <p:cNvGrpSpPr>
            <a:grpSpLocks/>
          </p:cNvGrpSpPr>
          <p:nvPr/>
        </p:nvGrpSpPr>
        <p:grpSpPr bwMode="auto">
          <a:xfrm>
            <a:off x="3149600" y="1889126"/>
            <a:ext cx="528638" cy="3482975"/>
            <a:chOff x="1338" y="1009"/>
            <a:chExt cx="333" cy="2194"/>
          </a:xfrm>
        </p:grpSpPr>
        <p:sp>
          <p:nvSpPr>
            <p:cNvPr id="47175" name="Arc 1040">
              <a:extLst>
                <a:ext uri="{FF2B5EF4-FFF2-40B4-BE49-F238E27FC236}">
                  <a16:creationId xmlns:a16="http://schemas.microsoft.com/office/drawing/2014/main" id="{ABFA0D60-E32C-46AD-B9D9-4E58302C370D}"/>
                </a:ext>
              </a:extLst>
            </p:cNvPr>
            <p:cNvSpPr>
              <a:spLocks/>
            </p:cNvSpPr>
            <p:nvPr/>
          </p:nvSpPr>
          <p:spPr bwMode="auto">
            <a:xfrm rot="808587">
              <a:off x="1338" y="1009"/>
              <a:ext cx="333" cy="376"/>
            </a:xfrm>
            <a:custGeom>
              <a:avLst/>
              <a:gdLst>
                <a:gd name="T0" fmla="*/ 0 w 19186"/>
                <a:gd name="T1" fmla="*/ 0 h 21600"/>
                <a:gd name="T2" fmla="*/ 333 w 19186"/>
                <a:gd name="T3" fmla="*/ 203 h 21600"/>
                <a:gd name="T4" fmla="*/ 0 w 19186"/>
                <a:gd name="T5" fmla="*/ 376 h 21600"/>
                <a:gd name="T6" fmla="*/ 0 60000 65536"/>
                <a:gd name="T7" fmla="*/ 0 60000 65536"/>
                <a:gd name="T8" fmla="*/ 0 60000 65536"/>
              </a:gdLst>
              <a:ahLst/>
              <a:cxnLst>
                <a:cxn ang="T6">
                  <a:pos x="T0" y="T1"/>
                </a:cxn>
                <a:cxn ang="T7">
                  <a:pos x="T2" y="T3"/>
                </a:cxn>
                <a:cxn ang="T8">
                  <a:pos x="T4" y="T5"/>
                </a:cxn>
              </a:cxnLst>
              <a:rect l="0" t="0" r="r" b="b"/>
              <a:pathLst>
                <a:path w="19186" h="21600" fill="none" extrusionOk="0">
                  <a:moveTo>
                    <a:pt x="-1" y="0"/>
                  </a:moveTo>
                  <a:cubicBezTo>
                    <a:pt x="8075" y="0"/>
                    <a:pt x="15476" y="4504"/>
                    <a:pt x="19185" y="11677"/>
                  </a:cubicBezTo>
                </a:path>
                <a:path w="19186" h="21600" stroke="0" extrusionOk="0">
                  <a:moveTo>
                    <a:pt x="-1" y="0"/>
                  </a:moveTo>
                  <a:cubicBezTo>
                    <a:pt x="8075" y="0"/>
                    <a:pt x="15476" y="4504"/>
                    <a:pt x="19185" y="11677"/>
                  </a:cubicBezTo>
                  <a:lnTo>
                    <a:pt x="0" y="21600"/>
                  </a:lnTo>
                  <a:lnTo>
                    <a:pt x="-1" y="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76" name="Arc 1041">
              <a:extLst>
                <a:ext uri="{FF2B5EF4-FFF2-40B4-BE49-F238E27FC236}">
                  <a16:creationId xmlns:a16="http://schemas.microsoft.com/office/drawing/2014/main" id="{25880FF0-02F8-44E1-B90F-72A85BEA3466}"/>
                </a:ext>
              </a:extLst>
            </p:cNvPr>
            <p:cNvSpPr>
              <a:spLocks/>
            </p:cNvSpPr>
            <p:nvPr/>
          </p:nvSpPr>
          <p:spPr bwMode="auto">
            <a:xfrm rot="20791413" flipV="1">
              <a:off x="1339" y="2827"/>
              <a:ext cx="325" cy="376"/>
            </a:xfrm>
            <a:custGeom>
              <a:avLst/>
              <a:gdLst>
                <a:gd name="T0" fmla="*/ 0 w 18707"/>
                <a:gd name="T1" fmla="*/ 0 h 21600"/>
                <a:gd name="T2" fmla="*/ 325 w 18707"/>
                <a:gd name="T3" fmla="*/ 188 h 21600"/>
                <a:gd name="T4" fmla="*/ 0 w 18707"/>
                <a:gd name="T5" fmla="*/ 376 h 21600"/>
                <a:gd name="T6" fmla="*/ 0 60000 65536"/>
                <a:gd name="T7" fmla="*/ 0 60000 65536"/>
                <a:gd name="T8" fmla="*/ 0 60000 65536"/>
              </a:gdLst>
              <a:ahLst/>
              <a:cxnLst>
                <a:cxn ang="T6">
                  <a:pos x="T0" y="T1"/>
                </a:cxn>
                <a:cxn ang="T7">
                  <a:pos x="T2" y="T3"/>
                </a:cxn>
                <a:cxn ang="T8">
                  <a:pos x="T4" y="T5"/>
                </a:cxn>
              </a:cxnLst>
              <a:rect l="0" t="0" r="r" b="b"/>
              <a:pathLst>
                <a:path w="18707" h="21600" fill="none" extrusionOk="0">
                  <a:moveTo>
                    <a:pt x="-1" y="0"/>
                  </a:moveTo>
                  <a:cubicBezTo>
                    <a:pt x="7717" y="0"/>
                    <a:pt x="14848" y="4117"/>
                    <a:pt x="18706" y="10801"/>
                  </a:cubicBezTo>
                </a:path>
                <a:path w="18707" h="21600" stroke="0" extrusionOk="0">
                  <a:moveTo>
                    <a:pt x="-1" y="0"/>
                  </a:moveTo>
                  <a:cubicBezTo>
                    <a:pt x="7717" y="0"/>
                    <a:pt x="14848" y="4117"/>
                    <a:pt x="18706" y="10801"/>
                  </a:cubicBezTo>
                  <a:lnTo>
                    <a:pt x="0" y="21600"/>
                  </a:lnTo>
                  <a:lnTo>
                    <a:pt x="-1" y="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77" name="Line 1042">
              <a:extLst>
                <a:ext uri="{FF2B5EF4-FFF2-40B4-BE49-F238E27FC236}">
                  <a16:creationId xmlns:a16="http://schemas.microsoft.com/office/drawing/2014/main" id="{3E3D6945-FA7B-4997-9928-14C2D8912F99}"/>
                </a:ext>
              </a:extLst>
            </p:cNvPr>
            <p:cNvSpPr>
              <a:spLocks noChangeShapeType="1"/>
            </p:cNvSpPr>
            <p:nvPr/>
          </p:nvSpPr>
          <p:spPr bwMode="auto">
            <a:xfrm>
              <a:off x="1664" y="1253"/>
              <a:ext cx="0" cy="172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7847" name="Group 1047">
            <a:extLst>
              <a:ext uri="{FF2B5EF4-FFF2-40B4-BE49-F238E27FC236}">
                <a16:creationId xmlns:a16="http://schemas.microsoft.com/office/drawing/2014/main" id="{44F197C0-0613-44B4-ACBF-B851151049EE}"/>
              </a:ext>
            </a:extLst>
          </p:cNvPr>
          <p:cNvGrpSpPr>
            <a:grpSpLocks/>
          </p:cNvGrpSpPr>
          <p:nvPr/>
        </p:nvGrpSpPr>
        <p:grpSpPr bwMode="auto">
          <a:xfrm>
            <a:off x="3149600" y="1841500"/>
            <a:ext cx="876300" cy="3530600"/>
            <a:chOff x="1338" y="979"/>
            <a:chExt cx="552" cy="2224"/>
          </a:xfrm>
        </p:grpSpPr>
        <p:sp>
          <p:nvSpPr>
            <p:cNvPr id="47172" name="Arc 1044">
              <a:extLst>
                <a:ext uri="{FF2B5EF4-FFF2-40B4-BE49-F238E27FC236}">
                  <a16:creationId xmlns:a16="http://schemas.microsoft.com/office/drawing/2014/main" id="{8678F0E4-D850-4BD9-8E27-C41BA296EAE4}"/>
                </a:ext>
              </a:extLst>
            </p:cNvPr>
            <p:cNvSpPr>
              <a:spLocks/>
            </p:cNvSpPr>
            <p:nvPr/>
          </p:nvSpPr>
          <p:spPr bwMode="auto">
            <a:xfrm rot="249326">
              <a:off x="1345" y="979"/>
              <a:ext cx="545" cy="589"/>
            </a:xfrm>
            <a:custGeom>
              <a:avLst/>
              <a:gdLst>
                <a:gd name="T0" fmla="*/ 0 w 19988"/>
                <a:gd name="T1" fmla="*/ 0 h 21600"/>
                <a:gd name="T2" fmla="*/ 545 w 19988"/>
                <a:gd name="T3" fmla="*/ 366 h 21600"/>
                <a:gd name="T4" fmla="*/ 0 w 19988"/>
                <a:gd name="T5" fmla="*/ 589 h 21600"/>
                <a:gd name="T6" fmla="*/ 0 60000 65536"/>
                <a:gd name="T7" fmla="*/ 0 60000 65536"/>
                <a:gd name="T8" fmla="*/ 0 60000 65536"/>
              </a:gdLst>
              <a:ahLst/>
              <a:cxnLst>
                <a:cxn ang="T6">
                  <a:pos x="T0" y="T1"/>
                </a:cxn>
                <a:cxn ang="T7">
                  <a:pos x="T2" y="T3"/>
                </a:cxn>
                <a:cxn ang="T8">
                  <a:pos x="T4" y="T5"/>
                </a:cxn>
              </a:cxnLst>
              <a:rect l="0" t="0" r="r" b="b"/>
              <a:pathLst>
                <a:path w="19988" h="21600" fill="none" extrusionOk="0">
                  <a:moveTo>
                    <a:pt x="-1" y="0"/>
                  </a:moveTo>
                  <a:cubicBezTo>
                    <a:pt x="8766" y="0"/>
                    <a:pt x="16663" y="5298"/>
                    <a:pt x="19987" y="13411"/>
                  </a:cubicBezTo>
                </a:path>
                <a:path w="19988" h="21600" stroke="0" extrusionOk="0">
                  <a:moveTo>
                    <a:pt x="-1" y="0"/>
                  </a:moveTo>
                  <a:cubicBezTo>
                    <a:pt x="8766" y="0"/>
                    <a:pt x="16663" y="5298"/>
                    <a:pt x="19987" y="13411"/>
                  </a:cubicBezTo>
                  <a:lnTo>
                    <a:pt x="0" y="21600"/>
                  </a:lnTo>
                  <a:lnTo>
                    <a:pt x="-1" y="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73" name="Arc 1045">
              <a:extLst>
                <a:ext uri="{FF2B5EF4-FFF2-40B4-BE49-F238E27FC236}">
                  <a16:creationId xmlns:a16="http://schemas.microsoft.com/office/drawing/2014/main" id="{FC79C3F2-28CA-471C-9D73-29655427B9A2}"/>
                </a:ext>
              </a:extLst>
            </p:cNvPr>
            <p:cNvSpPr>
              <a:spLocks/>
            </p:cNvSpPr>
            <p:nvPr/>
          </p:nvSpPr>
          <p:spPr bwMode="auto">
            <a:xfrm rot="21350674" flipV="1">
              <a:off x="1338" y="2614"/>
              <a:ext cx="538" cy="589"/>
            </a:xfrm>
            <a:custGeom>
              <a:avLst/>
              <a:gdLst>
                <a:gd name="T0" fmla="*/ 0 w 19735"/>
                <a:gd name="T1" fmla="*/ 0 h 21600"/>
                <a:gd name="T2" fmla="*/ 538 w 19735"/>
                <a:gd name="T3" fmla="*/ 350 h 21600"/>
                <a:gd name="T4" fmla="*/ 0 w 19735"/>
                <a:gd name="T5" fmla="*/ 589 h 21600"/>
                <a:gd name="T6" fmla="*/ 0 60000 65536"/>
                <a:gd name="T7" fmla="*/ 0 60000 65536"/>
                <a:gd name="T8" fmla="*/ 0 60000 65536"/>
              </a:gdLst>
              <a:ahLst/>
              <a:cxnLst>
                <a:cxn ang="T6">
                  <a:pos x="T0" y="T1"/>
                </a:cxn>
                <a:cxn ang="T7">
                  <a:pos x="T2" y="T3"/>
                </a:cxn>
                <a:cxn ang="T8">
                  <a:pos x="T4" y="T5"/>
                </a:cxn>
              </a:cxnLst>
              <a:rect l="0" t="0" r="r" b="b"/>
              <a:pathLst>
                <a:path w="19735" h="21600" fill="none" extrusionOk="0">
                  <a:moveTo>
                    <a:pt x="-1" y="0"/>
                  </a:moveTo>
                  <a:cubicBezTo>
                    <a:pt x="8533" y="0"/>
                    <a:pt x="16267" y="5024"/>
                    <a:pt x="19735" y="12820"/>
                  </a:cubicBezTo>
                </a:path>
                <a:path w="19735" h="21600" stroke="0" extrusionOk="0">
                  <a:moveTo>
                    <a:pt x="-1" y="0"/>
                  </a:moveTo>
                  <a:cubicBezTo>
                    <a:pt x="8533" y="0"/>
                    <a:pt x="16267" y="5024"/>
                    <a:pt x="19735" y="12820"/>
                  </a:cubicBezTo>
                  <a:lnTo>
                    <a:pt x="0" y="21600"/>
                  </a:lnTo>
                  <a:lnTo>
                    <a:pt x="-1" y="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74" name="Line 1046">
              <a:extLst>
                <a:ext uri="{FF2B5EF4-FFF2-40B4-BE49-F238E27FC236}">
                  <a16:creationId xmlns:a16="http://schemas.microsoft.com/office/drawing/2014/main" id="{F10BA690-EFD6-4401-BB15-A769EC18F0E1}"/>
                </a:ext>
              </a:extLst>
            </p:cNvPr>
            <p:cNvSpPr>
              <a:spLocks noChangeShapeType="1"/>
            </p:cNvSpPr>
            <p:nvPr/>
          </p:nvSpPr>
          <p:spPr bwMode="auto">
            <a:xfrm>
              <a:off x="1882" y="1344"/>
              <a:ext cx="0" cy="14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7862" name="Freeform 1062">
            <a:extLst>
              <a:ext uri="{FF2B5EF4-FFF2-40B4-BE49-F238E27FC236}">
                <a16:creationId xmlns:a16="http://schemas.microsoft.com/office/drawing/2014/main" id="{68FF7B89-9A1A-4DB4-A8C6-F3C9351D078E}"/>
              </a:ext>
            </a:extLst>
          </p:cNvPr>
          <p:cNvSpPr>
            <a:spLocks/>
          </p:cNvSpPr>
          <p:nvPr/>
        </p:nvSpPr>
        <p:spPr bwMode="auto">
          <a:xfrm>
            <a:off x="3221038" y="1555751"/>
            <a:ext cx="1223962" cy="4176713"/>
          </a:xfrm>
          <a:custGeom>
            <a:avLst/>
            <a:gdLst>
              <a:gd name="T0" fmla="*/ 0 w 1127"/>
              <a:gd name="T1" fmla="*/ 0 h 2631"/>
              <a:gd name="T2" fmla="*/ 689633 w 1127"/>
              <a:gd name="T3" fmla="*/ 288925 h 2631"/>
              <a:gd name="T4" fmla="*/ 936163 w 1127"/>
              <a:gd name="T5" fmla="*/ 576263 h 2631"/>
              <a:gd name="T6" fmla="*/ 1182693 w 1127"/>
              <a:gd name="T7" fmla="*/ 1368425 h 2631"/>
              <a:gd name="T8" fmla="*/ 1182693 w 1127"/>
              <a:gd name="T9" fmla="*/ 2808288 h 2631"/>
              <a:gd name="T10" fmla="*/ 936163 w 1127"/>
              <a:gd name="T11" fmla="*/ 3600450 h 2631"/>
              <a:gd name="T12" fmla="*/ 689633 w 1127"/>
              <a:gd name="T13" fmla="*/ 3889375 h 2631"/>
              <a:gd name="T14" fmla="*/ 0 w 1127"/>
              <a:gd name="T15" fmla="*/ 4176713 h 263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27" h="2631">
                <a:moveTo>
                  <a:pt x="0" y="0"/>
                </a:moveTo>
                <a:cubicBezTo>
                  <a:pt x="245" y="60"/>
                  <a:pt x="491" y="121"/>
                  <a:pt x="635" y="182"/>
                </a:cubicBezTo>
                <a:cubicBezTo>
                  <a:pt x="779" y="243"/>
                  <a:pt x="786" y="250"/>
                  <a:pt x="862" y="363"/>
                </a:cubicBezTo>
                <a:cubicBezTo>
                  <a:pt x="938" y="476"/>
                  <a:pt x="1051" y="628"/>
                  <a:pt x="1089" y="862"/>
                </a:cubicBezTo>
                <a:cubicBezTo>
                  <a:pt x="1127" y="1096"/>
                  <a:pt x="1127" y="1535"/>
                  <a:pt x="1089" y="1769"/>
                </a:cubicBezTo>
                <a:cubicBezTo>
                  <a:pt x="1051" y="2003"/>
                  <a:pt x="938" y="2155"/>
                  <a:pt x="862" y="2268"/>
                </a:cubicBezTo>
                <a:cubicBezTo>
                  <a:pt x="786" y="2381"/>
                  <a:pt x="779" y="2389"/>
                  <a:pt x="635" y="2450"/>
                </a:cubicBezTo>
                <a:cubicBezTo>
                  <a:pt x="491" y="2511"/>
                  <a:pt x="245" y="2571"/>
                  <a:pt x="0" y="2631"/>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863" name="Freeform 1063">
            <a:extLst>
              <a:ext uri="{FF2B5EF4-FFF2-40B4-BE49-F238E27FC236}">
                <a16:creationId xmlns:a16="http://schemas.microsoft.com/office/drawing/2014/main" id="{B85DC83D-6DC9-40A4-82E4-91C34650C659}"/>
              </a:ext>
            </a:extLst>
          </p:cNvPr>
          <p:cNvSpPr>
            <a:spLocks/>
          </p:cNvSpPr>
          <p:nvPr/>
        </p:nvSpPr>
        <p:spPr bwMode="auto">
          <a:xfrm>
            <a:off x="3436939" y="1052513"/>
            <a:ext cx="1539875" cy="5256212"/>
          </a:xfrm>
          <a:custGeom>
            <a:avLst/>
            <a:gdLst>
              <a:gd name="T0" fmla="*/ 0 w 1127"/>
              <a:gd name="T1" fmla="*/ 0 h 2631"/>
              <a:gd name="T2" fmla="*/ 867631 w 1127"/>
              <a:gd name="T3" fmla="*/ 363600 h 2631"/>
              <a:gd name="T4" fmla="*/ 1177793 w 1127"/>
              <a:gd name="T5" fmla="*/ 725201 h 2631"/>
              <a:gd name="T6" fmla="*/ 1487954 w 1127"/>
              <a:gd name="T7" fmla="*/ 1722104 h 2631"/>
              <a:gd name="T8" fmla="*/ 1487954 w 1127"/>
              <a:gd name="T9" fmla="*/ 3534108 h 2631"/>
              <a:gd name="T10" fmla="*/ 1177793 w 1127"/>
              <a:gd name="T11" fmla="*/ 4531011 h 2631"/>
              <a:gd name="T12" fmla="*/ 867631 w 1127"/>
              <a:gd name="T13" fmla="*/ 4894610 h 2631"/>
              <a:gd name="T14" fmla="*/ 0 w 1127"/>
              <a:gd name="T15" fmla="*/ 5256212 h 263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27" h="2631">
                <a:moveTo>
                  <a:pt x="0" y="0"/>
                </a:moveTo>
                <a:cubicBezTo>
                  <a:pt x="245" y="60"/>
                  <a:pt x="491" y="121"/>
                  <a:pt x="635" y="182"/>
                </a:cubicBezTo>
                <a:cubicBezTo>
                  <a:pt x="779" y="243"/>
                  <a:pt x="786" y="250"/>
                  <a:pt x="862" y="363"/>
                </a:cubicBezTo>
                <a:cubicBezTo>
                  <a:pt x="938" y="476"/>
                  <a:pt x="1051" y="628"/>
                  <a:pt x="1089" y="862"/>
                </a:cubicBezTo>
                <a:cubicBezTo>
                  <a:pt x="1127" y="1096"/>
                  <a:pt x="1127" y="1535"/>
                  <a:pt x="1089" y="1769"/>
                </a:cubicBezTo>
                <a:cubicBezTo>
                  <a:pt x="1051" y="2003"/>
                  <a:pt x="938" y="2155"/>
                  <a:pt x="862" y="2268"/>
                </a:cubicBezTo>
                <a:cubicBezTo>
                  <a:pt x="786" y="2381"/>
                  <a:pt x="779" y="2389"/>
                  <a:pt x="635" y="2450"/>
                </a:cubicBezTo>
                <a:cubicBezTo>
                  <a:pt x="491" y="2511"/>
                  <a:pt x="245" y="2571"/>
                  <a:pt x="0" y="2631"/>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39" name="Rectangle 1064">
            <a:extLst>
              <a:ext uri="{FF2B5EF4-FFF2-40B4-BE49-F238E27FC236}">
                <a16:creationId xmlns:a16="http://schemas.microsoft.com/office/drawing/2014/main" id="{9EBF8ADD-C2C1-4C4F-8A6D-43B7BB58B398}"/>
              </a:ext>
            </a:extLst>
          </p:cNvPr>
          <p:cNvSpPr>
            <a:spLocks noGrp="1" noChangeArrowheads="1"/>
          </p:cNvSpPr>
          <p:nvPr>
            <p:ph type="title"/>
          </p:nvPr>
        </p:nvSpPr>
        <p:spPr/>
        <p:txBody>
          <a:bodyPr/>
          <a:lstStyle/>
          <a:p>
            <a:pPr eaLnBrk="1" hangingPunct="1"/>
            <a:r>
              <a:rPr lang="zh-CN" altLang="en-US"/>
              <a:t>次波的传播</a:t>
            </a:r>
          </a:p>
        </p:txBody>
      </p:sp>
      <p:sp>
        <p:nvSpPr>
          <p:cNvPr id="77866" name="Text Box 1066">
            <a:extLst>
              <a:ext uri="{FF2B5EF4-FFF2-40B4-BE49-F238E27FC236}">
                <a16:creationId xmlns:a16="http://schemas.microsoft.com/office/drawing/2014/main" id="{57FA08BD-CE86-4EC6-A8CA-1CFBF6297080}"/>
              </a:ext>
            </a:extLst>
          </p:cNvPr>
          <p:cNvSpPr txBox="1">
            <a:spLocks noChangeArrowheads="1"/>
          </p:cNvSpPr>
          <p:nvPr/>
        </p:nvSpPr>
        <p:spPr bwMode="auto">
          <a:xfrm>
            <a:off x="6096000" y="5203825"/>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t>波前</a:t>
            </a:r>
          </a:p>
        </p:txBody>
      </p:sp>
      <p:sp>
        <p:nvSpPr>
          <p:cNvPr id="77867" name="Text Box 1067">
            <a:extLst>
              <a:ext uri="{FF2B5EF4-FFF2-40B4-BE49-F238E27FC236}">
                <a16:creationId xmlns:a16="http://schemas.microsoft.com/office/drawing/2014/main" id="{3A22DCB6-20F5-4BEB-9CEF-4AA69F61C46E}"/>
              </a:ext>
            </a:extLst>
          </p:cNvPr>
          <p:cNvSpPr txBox="1">
            <a:spLocks noChangeArrowheads="1"/>
          </p:cNvSpPr>
          <p:nvPr/>
        </p:nvSpPr>
        <p:spPr bwMode="auto">
          <a:xfrm>
            <a:off x="7248525" y="426720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t>次波中心</a:t>
            </a:r>
          </a:p>
        </p:txBody>
      </p:sp>
      <p:sp>
        <p:nvSpPr>
          <p:cNvPr id="77868" name="Text Box 1068">
            <a:extLst>
              <a:ext uri="{FF2B5EF4-FFF2-40B4-BE49-F238E27FC236}">
                <a16:creationId xmlns:a16="http://schemas.microsoft.com/office/drawing/2014/main" id="{5FFA5F09-1B6F-4802-8D38-B88C3A75F336}"/>
              </a:ext>
            </a:extLst>
          </p:cNvPr>
          <p:cNvSpPr txBox="1">
            <a:spLocks noChangeArrowheads="1"/>
          </p:cNvSpPr>
          <p:nvPr/>
        </p:nvSpPr>
        <p:spPr bwMode="auto">
          <a:xfrm>
            <a:off x="8832850" y="3043238"/>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t>次波</a:t>
            </a:r>
          </a:p>
        </p:txBody>
      </p:sp>
      <p:sp>
        <p:nvSpPr>
          <p:cNvPr id="77869" name="Text Box 1069">
            <a:extLst>
              <a:ext uri="{FF2B5EF4-FFF2-40B4-BE49-F238E27FC236}">
                <a16:creationId xmlns:a16="http://schemas.microsoft.com/office/drawing/2014/main" id="{C4AA8F03-05DE-496E-8A5A-53C043FBC6B2}"/>
              </a:ext>
            </a:extLst>
          </p:cNvPr>
          <p:cNvSpPr txBox="1">
            <a:spLocks noChangeArrowheads="1"/>
          </p:cNvSpPr>
          <p:nvPr/>
        </p:nvSpPr>
        <p:spPr bwMode="auto">
          <a:xfrm>
            <a:off x="5016501" y="1268413"/>
            <a:ext cx="525462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t>波的传播过程，可以看作是</a:t>
            </a:r>
            <a:r>
              <a:rPr lang="zh-CN" altLang="en-US" sz="3200" b="1">
                <a:ea typeface="黑体" panose="02010609060101010101" pitchFamily="49" charset="-122"/>
              </a:rPr>
              <a:t>次波中心</a:t>
            </a:r>
            <a:r>
              <a:rPr lang="zh-CN" altLang="en-US" sz="3200"/>
              <a:t>不断地</a:t>
            </a:r>
            <a:r>
              <a:rPr lang="zh-CN" altLang="en-US" sz="3200" b="1">
                <a:ea typeface="黑体" panose="02010609060101010101" pitchFamily="49" charset="-122"/>
              </a:rPr>
              <a:t>衍生</a:t>
            </a:r>
            <a:r>
              <a:rPr lang="zh-CN" altLang="en-US" sz="3200"/>
              <a:t>出新的</a:t>
            </a:r>
            <a:r>
              <a:rPr lang="zh-CN" altLang="en-US" sz="3200" b="1">
                <a:ea typeface="黑体" panose="02010609060101010101" pitchFamily="49" charset="-122"/>
              </a:rPr>
              <a:t>次波</a:t>
            </a:r>
            <a:r>
              <a:rPr lang="zh-CN" altLang="en-US" sz="3200"/>
              <a:t>的过程</a:t>
            </a:r>
          </a:p>
        </p:txBody>
      </p:sp>
      <p:grpSp>
        <p:nvGrpSpPr>
          <p:cNvPr id="77897" name="Group 1097">
            <a:extLst>
              <a:ext uri="{FF2B5EF4-FFF2-40B4-BE49-F238E27FC236}">
                <a16:creationId xmlns:a16="http://schemas.microsoft.com/office/drawing/2014/main" id="{CA895161-8F62-4C1C-8B39-F11DB7D77821}"/>
              </a:ext>
            </a:extLst>
          </p:cNvPr>
          <p:cNvGrpSpPr>
            <a:grpSpLocks/>
          </p:cNvGrpSpPr>
          <p:nvPr/>
        </p:nvGrpSpPr>
        <p:grpSpPr bwMode="auto">
          <a:xfrm>
            <a:off x="7967664" y="3860801"/>
            <a:ext cx="2160587" cy="2574925"/>
            <a:chOff x="3968" y="2704"/>
            <a:chExt cx="1361" cy="1622"/>
          </a:xfrm>
        </p:grpSpPr>
        <p:sp>
          <p:nvSpPr>
            <p:cNvPr id="47145" name="Freeform 1070">
              <a:extLst>
                <a:ext uri="{FF2B5EF4-FFF2-40B4-BE49-F238E27FC236}">
                  <a16:creationId xmlns:a16="http://schemas.microsoft.com/office/drawing/2014/main" id="{90B385C6-96C2-46D4-9E7D-58F0F61F097E}"/>
                </a:ext>
              </a:extLst>
            </p:cNvPr>
            <p:cNvSpPr>
              <a:spLocks/>
            </p:cNvSpPr>
            <p:nvPr/>
          </p:nvSpPr>
          <p:spPr bwMode="auto">
            <a:xfrm>
              <a:off x="4593" y="2826"/>
              <a:ext cx="583" cy="1354"/>
            </a:xfrm>
            <a:custGeom>
              <a:avLst/>
              <a:gdLst>
                <a:gd name="T0" fmla="*/ 16 w 583"/>
                <a:gd name="T1" fmla="*/ 10 h 1354"/>
                <a:gd name="T2" fmla="*/ 62 w 583"/>
                <a:gd name="T3" fmla="*/ 38 h 1354"/>
                <a:gd name="T4" fmla="*/ 144 w 583"/>
                <a:gd name="T5" fmla="*/ 74 h 1354"/>
                <a:gd name="T6" fmla="*/ 217 w 583"/>
                <a:gd name="T7" fmla="*/ 129 h 1354"/>
                <a:gd name="T8" fmla="*/ 290 w 583"/>
                <a:gd name="T9" fmla="*/ 193 h 1354"/>
                <a:gd name="T10" fmla="*/ 327 w 583"/>
                <a:gd name="T11" fmla="*/ 239 h 1354"/>
                <a:gd name="T12" fmla="*/ 363 w 583"/>
                <a:gd name="T13" fmla="*/ 294 h 1354"/>
                <a:gd name="T14" fmla="*/ 382 w 583"/>
                <a:gd name="T15" fmla="*/ 312 h 1354"/>
                <a:gd name="T16" fmla="*/ 427 w 583"/>
                <a:gd name="T17" fmla="*/ 385 h 1354"/>
                <a:gd name="T18" fmla="*/ 464 w 583"/>
                <a:gd name="T19" fmla="*/ 467 h 1354"/>
                <a:gd name="T20" fmla="*/ 555 w 583"/>
                <a:gd name="T21" fmla="*/ 751 h 1354"/>
                <a:gd name="T22" fmla="*/ 583 w 583"/>
                <a:gd name="T23" fmla="*/ 961 h 1354"/>
                <a:gd name="T24" fmla="*/ 574 w 583"/>
                <a:gd name="T25" fmla="*/ 1235 h 1354"/>
                <a:gd name="T26" fmla="*/ 555 w 583"/>
                <a:gd name="T27" fmla="*/ 1354 h 135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83" h="1354">
                  <a:moveTo>
                    <a:pt x="16" y="10"/>
                  </a:moveTo>
                  <a:cubicBezTo>
                    <a:pt x="90" y="35"/>
                    <a:pt x="0" y="0"/>
                    <a:pt x="62" y="38"/>
                  </a:cubicBezTo>
                  <a:cubicBezTo>
                    <a:pt x="85" y="52"/>
                    <a:pt x="118" y="65"/>
                    <a:pt x="144" y="74"/>
                  </a:cubicBezTo>
                  <a:cubicBezTo>
                    <a:pt x="172" y="117"/>
                    <a:pt x="182" y="98"/>
                    <a:pt x="217" y="129"/>
                  </a:cubicBezTo>
                  <a:cubicBezTo>
                    <a:pt x="302" y="204"/>
                    <a:pt x="229" y="152"/>
                    <a:pt x="290" y="193"/>
                  </a:cubicBezTo>
                  <a:cubicBezTo>
                    <a:pt x="310" y="254"/>
                    <a:pt x="282" y="187"/>
                    <a:pt x="327" y="239"/>
                  </a:cubicBezTo>
                  <a:cubicBezTo>
                    <a:pt x="341" y="256"/>
                    <a:pt x="347" y="279"/>
                    <a:pt x="363" y="294"/>
                  </a:cubicBezTo>
                  <a:cubicBezTo>
                    <a:pt x="369" y="300"/>
                    <a:pt x="376" y="306"/>
                    <a:pt x="382" y="312"/>
                  </a:cubicBezTo>
                  <a:cubicBezTo>
                    <a:pt x="403" y="377"/>
                    <a:pt x="384" y="356"/>
                    <a:pt x="427" y="385"/>
                  </a:cubicBezTo>
                  <a:cubicBezTo>
                    <a:pt x="438" y="415"/>
                    <a:pt x="446" y="440"/>
                    <a:pt x="464" y="467"/>
                  </a:cubicBezTo>
                  <a:cubicBezTo>
                    <a:pt x="495" y="562"/>
                    <a:pt x="525" y="656"/>
                    <a:pt x="555" y="751"/>
                  </a:cubicBezTo>
                  <a:cubicBezTo>
                    <a:pt x="564" y="821"/>
                    <a:pt x="574" y="891"/>
                    <a:pt x="583" y="961"/>
                  </a:cubicBezTo>
                  <a:cubicBezTo>
                    <a:pt x="580" y="1052"/>
                    <a:pt x="579" y="1144"/>
                    <a:pt x="574" y="1235"/>
                  </a:cubicBezTo>
                  <a:cubicBezTo>
                    <a:pt x="572" y="1277"/>
                    <a:pt x="555" y="1310"/>
                    <a:pt x="555" y="1354"/>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46" name="Oval 1071">
              <a:extLst>
                <a:ext uri="{FF2B5EF4-FFF2-40B4-BE49-F238E27FC236}">
                  <a16:creationId xmlns:a16="http://schemas.microsoft.com/office/drawing/2014/main" id="{29C25E52-A439-47CB-8A45-555EBC54F271}"/>
                </a:ext>
              </a:extLst>
            </p:cNvPr>
            <p:cNvSpPr>
              <a:spLocks noChangeArrowheads="1"/>
            </p:cNvSpPr>
            <p:nvPr/>
          </p:nvSpPr>
          <p:spPr bwMode="auto">
            <a:xfrm>
              <a:off x="4784" y="2931"/>
              <a:ext cx="45" cy="4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47" name="Arc 1072">
              <a:extLst>
                <a:ext uri="{FF2B5EF4-FFF2-40B4-BE49-F238E27FC236}">
                  <a16:creationId xmlns:a16="http://schemas.microsoft.com/office/drawing/2014/main" id="{3CC4E752-9BFC-4147-BD50-08E4413EBB19}"/>
                </a:ext>
              </a:extLst>
            </p:cNvPr>
            <p:cNvSpPr>
              <a:spLocks/>
            </p:cNvSpPr>
            <p:nvPr/>
          </p:nvSpPr>
          <p:spPr bwMode="auto">
            <a:xfrm rot="-3013046">
              <a:off x="4739" y="2749"/>
              <a:ext cx="152" cy="302"/>
            </a:xfrm>
            <a:custGeom>
              <a:avLst/>
              <a:gdLst>
                <a:gd name="T0" fmla="*/ 0 w 21600"/>
                <a:gd name="T1" fmla="*/ 0 h 42827"/>
                <a:gd name="T2" fmla="*/ 28 w 21600"/>
                <a:gd name="T3" fmla="*/ 302 h 42827"/>
                <a:gd name="T4" fmla="*/ 0 w 21600"/>
                <a:gd name="T5" fmla="*/ 152 h 42827"/>
                <a:gd name="T6" fmla="*/ 0 60000 65536"/>
                <a:gd name="T7" fmla="*/ 0 60000 65536"/>
                <a:gd name="T8" fmla="*/ 0 60000 65536"/>
              </a:gdLst>
              <a:ahLst/>
              <a:cxnLst>
                <a:cxn ang="T6">
                  <a:pos x="T0" y="T1"/>
                </a:cxn>
                <a:cxn ang="T7">
                  <a:pos x="T2" y="T3"/>
                </a:cxn>
                <a:cxn ang="T8">
                  <a:pos x="T4" y="T5"/>
                </a:cxn>
              </a:cxnLst>
              <a:rect l="0" t="0" r="r" b="b"/>
              <a:pathLst>
                <a:path w="21600" h="42827" fill="none" extrusionOk="0">
                  <a:moveTo>
                    <a:pt x="-1" y="0"/>
                  </a:moveTo>
                  <a:cubicBezTo>
                    <a:pt x="11929" y="0"/>
                    <a:pt x="21600" y="9670"/>
                    <a:pt x="21600" y="21600"/>
                  </a:cubicBezTo>
                  <a:cubicBezTo>
                    <a:pt x="21600" y="31987"/>
                    <a:pt x="14205" y="40904"/>
                    <a:pt x="3996" y="42826"/>
                  </a:cubicBezTo>
                </a:path>
                <a:path w="21600" h="42827" stroke="0" extrusionOk="0">
                  <a:moveTo>
                    <a:pt x="-1" y="0"/>
                  </a:moveTo>
                  <a:cubicBezTo>
                    <a:pt x="11929" y="0"/>
                    <a:pt x="21600" y="9670"/>
                    <a:pt x="21600" y="21600"/>
                  </a:cubicBezTo>
                  <a:cubicBezTo>
                    <a:pt x="21600" y="31987"/>
                    <a:pt x="14205" y="40904"/>
                    <a:pt x="3996" y="42826"/>
                  </a:cubicBezTo>
                  <a:lnTo>
                    <a:pt x="0" y="21600"/>
                  </a:lnTo>
                  <a:lnTo>
                    <a:pt x="-1" y="0"/>
                  </a:ln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8" name="Oval 1073">
              <a:extLst>
                <a:ext uri="{FF2B5EF4-FFF2-40B4-BE49-F238E27FC236}">
                  <a16:creationId xmlns:a16="http://schemas.microsoft.com/office/drawing/2014/main" id="{E573CE3F-BE52-4155-BC52-1D3D78328E33}"/>
                </a:ext>
              </a:extLst>
            </p:cNvPr>
            <p:cNvSpPr>
              <a:spLocks noChangeArrowheads="1"/>
            </p:cNvSpPr>
            <p:nvPr/>
          </p:nvSpPr>
          <p:spPr bwMode="auto">
            <a:xfrm>
              <a:off x="4875" y="3022"/>
              <a:ext cx="45" cy="4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49" name="Arc 1074">
              <a:extLst>
                <a:ext uri="{FF2B5EF4-FFF2-40B4-BE49-F238E27FC236}">
                  <a16:creationId xmlns:a16="http://schemas.microsoft.com/office/drawing/2014/main" id="{4FD426A5-0A18-4F98-841C-AF75E05B25C3}"/>
                </a:ext>
              </a:extLst>
            </p:cNvPr>
            <p:cNvSpPr>
              <a:spLocks/>
            </p:cNvSpPr>
            <p:nvPr/>
          </p:nvSpPr>
          <p:spPr bwMode="auto">
            <a:xfrm rot="-2360665">
              <a:off x="4859" y="2856"/>
              <a:ext cx="152" cy="302"/>
            </a:xfrm>
            <a:custGeom>
              <a:avLst/>
              <a:gdLst>
                <a:gd name="T0" fmla="*/ 0 w 21600"/>
                <a:gd name="T1" fmla="*/ 0 h 42827"/>
                <a:gd name="T2" fmla="*/ 28 w 21600"/>
                <a:gd name="T3" fmla="*/ 302 h 42827"/>
                <a:gd name="T4" fmla="*/ 0 w 21600"/>
                <a:gd name="T5" fmla="*/ 152 h 42827"/>
                <a:gd name="T6" fmla="*/ 0 60000 65536"/>
                <a:gd name="T7" fmla="*/ 0 60000 65536"/>
                <a:gd name="T8" fmla="*/ 0 60000 65536"/>
              </a:gdLst>
              <a:ahLst/>
              <a:cxnLst>
                <a:cxn ang="T6">
                  <a:pos x="T0" y="T1"/>
                </a:cxn>
                <a:cxn ang="T7">
                  <a:pos x="T2" y="T3"/>
                </a:cxn>
                <a:cxn ang="T8">
                  <a:pos x="T4" y="T5"/>
                </a:cxn>
              </a:cxnLst>
              <a:rect l="0" t="0" r="r" b="b"/>
              <a:pathLst>
                <a:path w="21600" h="42827" fill="none" extrusionOk="0">
                  <a:moveTo>
                    <a:pt x="-1" y="0"/>
                  </a:moveTo>
                  <a:cubicBezTo>
                    <a:pt x="11929" y="0"/>
                    <a:pt x="21600" y="9670"/>
                    <a:pt x="21600" y="21600"/>
                  </a:cubicBezTo>
                  <a:cubicBezTo>
                    <a:pt x="21600" y="31987"/>
                    <a:pt x="14205" y="40904"/>
                    <a:pt x="3996" y="42826"/>
                  </a:cubicBezTo>
                </a:path>
                <a:path w="21600" h="42827" stroke="0" extrusionOk="0">
                  <a:moveTo>
                    <a:pt x="-1" y="0"/>
                  </a:moveTo>
                  <a:cubicBezTo>
                    <a:pt x="11929" y="0"/>
                    <a:pt x="21600" y="9670"/>
                    <a:pt x="21600" y="21600"/>
                  </a:cubicBezTo>
                  <a:cubicBezTo>
                    <a:pt x="21600" y="31987"/>
                    <a:pt x="14205" y="40904"/>
                    <a:pt x="3996" y="42826"/>
                  </a:cubicBezTo>
                  <a:lnTo>
                    <a:pt x="0" y="21600"/>
                  </a:lnTo>
                  <a:lnTo>
                    <a:pt x="-1" y="0"/>
                  </a:ln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0" name="Oval 1075">
              <a:extLst>
                <a:ext uri="{FF2B5EF4-FFF2-40B4-BE49-F238E27FC236}">
                  <a16:creationId xmlns:a16="http://schemas.microsoft.com/office/drawing/2014/main" id="{7D778827-5284-45F1-945E-01381A2B0224}"/>
                </a:ext>
              </a:extLst>
            </p:cNvPr>
            <p:cNvSpPr>
              <a:spLocks noChangeArrowheads="1"/>
            </p:cNvSpPr>
            <p:nvPr/>
          </p:nvSpPr>
          <p:spPr bwMode="auto">
            <a:xfrm>
              <a:off x="4966" y="3158"/>
              <a:ext cx="45" cy="4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51" name="Arc 1076">
              <a:extLst>
                <a:ext uri="{FF2B5EF4-FFF2-40B4-BE49-F238E27FC236}">
                  <a16:creationId xmlns:a16="http://schemas.microsoft.com/office/drawing/2014/main" id="{C4427865-6E00-491C-A266-CFF57AF98FFE}"/>
                </a:ext>
              </a:extLst>
            </p:cNvPr>
            <p:cNvSpPr>
              <a:spLocks/>
            </p:cNvSpPr>
            <p:nvPr/>
          </p:nvSpPr>
          <p:spPr bwMode="auto">
            <a:xfrm rot="-1627835">
              <a:off x="4956" y="2996"/>
              <a:ext cx="152" cy="302"/>
            </a:xfrm>
            <a:custGeom>
              <a:avLst/>
              <a:gdLst>
                <a:gd name="T0" fmla="*/ 0 w 21600"/>
                <a:gd name="T1" fmla="*/ 0 h 42827"/>
                <a:gd name="T2" fmla="*/ 28 w 21600"/>
                <a:gd name="T3" fmla="*/ 302 h 42827"/>
                <a:gd name="T4" fmla="*/ 0 w 21600"/>
                <a:gd name="T5" fmla="*/ 152 h 42827"/>
                <a:gd name="T6" fmla="*/ 0 60000 65536"/>
                <a:gd name="T7" fmla="*/ 0 60000 65536"/>
                <a:gd name="T8" fmla="*/ 0 60000 65536"/>
              </a:gdLst>
              <a:ahLst/>
              <a:cxnLst>
                <a:cxn ang="T6">
                  <a:pos x="T0" y="T1"/>
                </a:cxn>
                <a:cxn ang="T7">
                  <a:pos x="T2" y="T3"/>
                </a:cxn>
                <a:cxn ang="T8">
                  <a:pos x="T4" y="T5"/>
                </a:cxn>
              </a:cxnLst>
              <a:rect l="0" t="0" r="r" b="b"/>
              <a:pathLst>
                <a:path w="21600" h="42827" fill="none" extrusionOk="0">
                  <a:moveTo>
                    <a:pt x="-1" y="0"/>
                  </a:moveTo>
                  <a:cubicBezTo>
                    <a:pt x="11929" y="0"/>
                    <a:pt x="21600" y="9670"/>
                    <a:pt x="21600" y="21600"/>
                  </a:cubicBezTo>
                  <a:cubicBezTo>
                    <a:pt x="21600" y="31987"/>
                    <a:pt x="14205" y="40904"/>
                    <a:pt x="3996" y="42826"/>
                  </a:cubicBezTo>
                </a:path>
                <a:path w="21600" h="42827" stroke="0" extrusionOk="0">
                  <a:moveTo>
                    <a:pt x="-1" y="0"/>
                  </a:moveTo>
                  <a:cubicBezTo>
                    <a:pt x="11929" y="0"/>
                    <a:pt x="21600" y="9670"/>
                    <a:pt x="21600" y="21600"/>
                  </a:cubicBezTo>
                  <a:cubicBezTo>
                    <a:pt x="21600" y="31987"/>
                    <a:pt x="14205" y="40904"/>
                    <a:pt x="3996" y="42826"/>
                  </a:cubicBezTo>
                  <a:lnTo>
                    <a:pt x="0" y="21600"/>
                  </a:lnTo>
                  <a:lnTo>
                    <a:pt x="-1" y="0"/>
                  </a:ln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2" name="Oval 1077">
              <a:extLst>
                <a:ext uri="{FF2B5EF4-FFF2-40B4-BE49-F238E27FC236}">
                  <a16:creationId xmlns:a16="http://schemas.microsoft.com/office/drawing/2014/main" id="{97A82660-050C-49A1-AA47-7A72A14CADBE}"/>
                </a:ext>
              </a:extLst>
            </p:cNvPr>
            <p:cNvSpPr>
              <a:spLocks noChangeArrowheads="1"/>
            </p:cNvSpPr>
            <p:nvPr/>
          </p:nvSpPr>
          <p:spPr bwMode="auto">
            <a:xfrm>
              <a:off x="5056" y="3294"/>
              <a:ext cx="45" cy="4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53" name="Arc 1078">
              <a:extLst>
                <a:ext uri="{FF2B5EF4-FFF2-40B4-BE49-F238E27FC236}">
                  <a16:creationId xmlns:a16="http://schemas.microsoft.com/office/drawing/2014/main" id="{60CC66FE-2063-4D44-A27B-110D7A551AFA}"/>
                </a:ext>
              </a:extLst>
            </p:cNvPr>
            <p:cNvSpPr>
              <a:spLocks/>
            </p:cNvSpPr>
            <p:nvPr/>
          </p:nvSpPr>
          <p:spPr bwMode="auto">
            <a:xfrm rot="-1305514">
              <a:off x="5056" y="3132"/>
              <a:ext cx="152" cy="302"/>
            </a:xfrm>
            <a:custGeom>
              <a:avLst/>
              <a:gdLst>
                <a:gd name="T0" fmla="*/ 0 w 21600"/>
                <a:gd name="T1" fmla="*/ 0 h 42827"/>
                <a:gd name="T2" fmla="*/ 28 w 21600"/>
                <a:gd name="T3" fmla="*/ 302 h 42827"/>
                <a:gd name="T4" fmla="*/ 0 w 21600"/>
                <a:gd name="T5" fmla="*/ 152 h 42827"/>
                <a:gd name="T6" fmla="*/ 0 60000 65536"/>
                <a:gd name="T7" fmla="*/ 0 60000 65536"/>
                <a:gd name="T8" fmla="*/ 0 60000 65536"/>
              </a:gdLst>
              <a:ahLst/>
              <a:cxnLst>
                <a:cxn ang="T6">
                  <a:pos x="T0" y="T1"/>
                </a:cxn>
                <a:cxn ang="T7">
                  <a:pos x="T2" y="T3"/>
                </a:cxn>
                <a:cxn ang="T8">
                  <a:pos x="T4" y="T5"/>
                </a:cxn>
              </a:cxnLst>
              <a:rect l="0" t="0" r="r" b="b"/>
              <a:pathLst>
                <a:path w="21600" h="42827" fill="none" extrusionOk="0">
                  <a:moveTo>
                    <a:pt x="-1" y="0"/>
                  </a:moveTo>
                  <a:cubicBezTo>
                    <a:pt x="11929" y="0"/>
                    <a:pt x="21600" y="9670"/>
                    <a:pt x="21600" y="21600"/>
                  </a:cubicBezTo>
                  <a:cubicBezTo>
                    <a:pt x="21600" y="31987"/>
                    <a:pt x="14205" y="40904"/>
                    <a:pt x="3996" y="42826"/>
                  </a:cubicBezTo>
                </a:path>
                <a:path w="21600" h="42827" stroke="0" extrusionOk="0">
                  <a:moveTo>
                    <a:pt x="-1" y="0"/>
                  </a:moveTo>
                  <a:cubicBezTo>
                    <a:pt x="11929" y="0"/>
                    <a:pt x="21600" y="9670"/>
                    <a:pt x="21600" y="21600"/>
                  </a:cubicBezTo>
                  <a:cubicBezTo>
                    <a:pt x="21600" y="31987"/>
                    <a:pt x="14205" y="40904"/>
                    <a:pt x="3996" y="42826"/>
                  </a:cubicBezTo>
                  <a:lnTo>
                    <a:pt x="0" y="21600"/>
                  </a:lnTo>
                  <a:lnTo>
                    <a:pt x="-1" y="0"/>
                  </a:ln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4" name="Oval 1079">
              <a:extLst>
                <a:ext uri="{FF2B5EF4-FFF2-40B4-BE49-F238E27FC236}">
                  <a16:creationId xmlns:a16="http://schemas.microsoft.com/office/drawing/2014/main" id="{AF3D51F3-BB57-4A1D-8B18-544B2D5FF498}"/>
                </a:ext>
              </a:extLst>
            </p:cNvPr>
            <p:cNvSpPr>
              <a:spLocks noChangeArrowheads="1"/>
            </p:cNvSpPr>
            <p:nvPr/>
          </p:nvSpPr>
          <p:spPr bwMode="auto">
            <a:xfrm>
              <a:off x="5102" y="3430"/>
              <a:ext cx="45" cy="4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55" name="Arc 1080">
              <a:extLst>
                <a:ext uri="{FF2B5EF4-FFF2-40B4-BE49-F238E27FC236}">
                  <a16:creationId xmlns:a16="http://schemas.microsoft.com/office/drawing/2014/main" id="{475E1237-3AB6-4A58-9151-D89E560B401A}"/>
                </a:ext>
              </a:extLst>
            </p:cNvPr>
            <p:cNvSpPr>
              <a:spLocks/>
            </p:cNvSpPr>
            <p:nvPr/>
          </p:nvSpPr>
          <p:spPr bwMode="auto">
            <a:xfrm rot="-873940">
              <a:off x="5102" y="3268"/>
              <a:ext cx="152" cy="302"/>
            </a:xfrm>
            <a:custGeom>
              <a:avLst/>
              <a:gdLst>
                <a:gd name="T0" fmla="*/ 0 w 21600"/>
                <a:gd name="T1" fmla="*/ 0 h 42827"/>
                <a:gd name="T2" fmla="*/ 28 w 21600"/>
                <a:gd name="T3" fmla="*/ 302 h 42827"/>
                <a:gd name="T4" fmla="*/ 0 w 21600"/>
                <a:gd name="T5" fmla="*/ 152 h 42827"/>
                <a:gd name="T6" fmla="*/ 0 60000 65536"/>
                <a:gd name="T7" fmla="*/ 0 60000 65536"/>
                <a:gd name="T8" fmla="*/ 0 60000 65536"/>
              </a:gdLst>
              <a:ahLst/>
              <a:cxnLst>
                <a:cxn ang="T6">
                  <a:pos x="T0" y="T1"/>
                </a:cxn>
                <a:cxn ang="T7">
                  <a:pos x="T2" y="T3"/>
                </a:cxn>
                <a:cxn ang="T8">
                  <a:pos x="T4" y="T5"/>
                </a:cxn>
              </a:cxnLst>
              <a:rect l="0" t="0" r="r" b="b"/>
              <a:pathLst>
                <a:path w="21600" h="42827" fill="none" extrusionOk="0">
                  <a:moveTo>
                    <a:pt x="-1" y="0"/>
                  </a:moveTo>
                  <a:cubicBezTo>
                    <a:pt x="11929" y="0"/>
                    <a:pt x="21600" y="9670"/>
                    <a:pt x="21600" y="21600"/>
                  </a:cubicBezTo>
                  <a:cubicBezTo>
                    <a:pt x="21600" y="31987"/>
                    <a:pt x="14205" y="40904"/>
                    <a:pt x="3996" y="42826"/>
                  </a:cubicBezTo>
                </a:path>
                <a:path w="21600" h="42827" stroke="0" extrusionOk="0">
                  <a:moveTo>
                    <a:pt x="-1" y="0"/>
                  </a:moveTo>
                  <a:cubicBezTo>
                    <a:pt x="11929" y="0"/>
                    <a:pt x="21600" y="9670"/>
                    <a:pt x="21600" y="21600"/>
                  </a:cubicBezTo>
                  <a:cubicBezTo>
                    <a:pt x="21600" y="31987"/>
                    <a:pt x="14205" y="40904"/>
                    <a:pt x="3996" y="42826"/>
                  </a:cubicBezTo>
                  <a:lnTo>
                    <a:pt x="0" y="21600"/>
                  </a:lnTo>
                  <a:lnTo>
                    <a:pt x="-1" y="0"/>
                  </a:ln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6" name="Oval 1081">
              <a:extLst>
                <a:ext uri="{FF2B5EF4-FFF2-40B4-BE49-F238E27FC236}">
                  <a16:creationId xmlns:a16="http://schemas.microsoft.com/office/drawing/2014/main" id="{7073674B-DF16-4B56-9328-4B81F6594621}"/>
                </a:ext>
              </a:extLst>
            </p:cNvPr>
            <p:cNvSpPr>
              <a:spLocks noChangeArrowheads="1"/>
            </p:cNvSpPr>
            <p:nvPr/>
          </p:nvSpPr>
          <p:spPr bwMode="auto">
            <a:xfrm>
              <a:off x="5147" y="3566"/>
              <a:ext cx="45" cy="4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57" name="Arc 1082">
              <a:extLst>
                <a:ext uri="{FF2B5EF4-FFF2-40B4-BE49-F238E27FC236}">
                  <a16:creationId xmlns:a16="http://schemas.microsoft.com/office/drawing/2014/main" id="{5B9B6050-DCA9-4127-83DD-06E778379A8E}"/>
                </a:ext>
              </a:extLst>
            </p:cNvPr>
            <p:cNvSpPr>
              <a:spLocks/>
            </p:cNvSpPr>
            <p:nvPr/>
          </p:nvSpPr>
          <p:spPr bwMode="auto">
            <a:xfrm rot="-755240">
              <a:off x="5147" y="3404"/>
              <a:ext cx="152" cy="302"/>
            </a:xfrm>
            <a:custGeom>
              <a:avLst/>
              <a:gdLst>
                <a:gd name="T0" fmla="*/ 0 w 21600"/>
                <a:gd name="T1" fmla="*/ 0 h 42827"/>
                <a:gd name="T2" fmla="*/ 28 w 21600"/>
                <a:gd name="T3" fmla="*/ 302 h 42827"/>
                <a:gd name="T4" fmla="*/ 0 w 21600"/>
                <a:gd name="T5" fmla="*/ 152 h 42827"/>
                <a:gd name="T6" fmla="*/ 0 60000 65536"/>
                <a:gd name="T7" fmla="*/ 0 60000 65536"/>
                <a:gd name="T8" fmla="*/ 0 60000 65536"/>
              </a:gdLst>
              <a:ahLst/>
              <a:cxnLst>
                <a:cxn ang="T6">
                  <a:pos x="T0" y="T1"/>
                </a:cxn>
                <a:cxn ang="T7">
                  <a:pos x="T2" y="T3"/>
                </a:cxn>
                <a:cxn ang="T8">
                  <a:pos x="T4" y="T5"/>
                </a:cxn>
              </a:cxnLst>
              <a:rect l="0" t="0" r="r" b="b"/>
              <a:pathLst>
                <a:path w="21600" h="42827" fill="none" extrusionOk="0">
                  <a:moveTo>
                    <a:pt x="-1" y="0"/>
                  </a:moveTo>
                  <a:cubicBezTo>
                    <a:pt x="11929" y="0"/>
                    <a:pt x="21600" y="9670"/>
                    <a:pt x="21600" y="21600"/>
                  </a:cubicBezTo>
                  <a:cubicBezTo>
                    <a:pt x="21600" y="31987"/>
                    <a:pt x="14205" y="40904"/>
                    <a:pt x="3996" y="42826"/>
                  </a:cubicBezTo>
                </a:path>
                <a:path w="21600" h="42827" stroke="0" extrusionOk="0">
                  <a:moveTo>
                    <a:pt x="-1" y="0"/>
                  </a:moveTo>
                  <a:cubicBezTo>
                    <a:pt x="11929" y="0"/>
                    <a:pt x="21600" y="9670"/>
                    <a:pt x="21600" y="21600"/>
                  </a:cubicBezTo>
                  <a:cubicBezTo>
                    <a:pt x="21600" y="31987"/>
                    <a:pt x="14205" y="40904"/>
                    <a:pt x="3996" y="42826"/>
                  </a:cubicBezTo>
                  <a:lnTo>
                    <a:pt x="0" y="21600"/>
                  </a:lnTo>
                  <a:lnTo>
                    <a:pt x="-1" y="0"/>
                  </a:ln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8" name="Oval 1083">
              <a:extLst>
                <a:ext uri="{FF2B5EF4-FFF2-40B4-BE49-F238E27FC236}">
                  <a16:creationId xmlns:a16="http://schemas.microsoft.com/office/drawing/2014/main" id="{56F7641D-3219-47AF-AF82-4F00D08DDDC3}"/>
                </a:ext>
              </a:extLst>
            </p:cNvPr>
            <p:cNvSpPr>
              <a:spLocks noChangeArrowheads="1"/>
            </p:cNvSpPr>
            <p:nvPr/>
          </p:nvSpPr>
          <p:spPr bwMode="auto">
            <a:xfrm>
              <a:off x="5147" y="3702"/>
              <a:ext cx="45" cy="4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59" name="Arc 1084">
              <a:extLst>
                <a:ext uri="{FF2B5EF4-FFF2-40B4-BE49-F238E27FC236}">
                  <a16:creationId xmlns:a16="http://schemas.microsoft.com/office/drawing/2014/main" id="{F83491FB-5447-4EB7-8BE0-13E5A41BEEBD}"/>
                </a:ext>
              </a:extLst>
            </p:cNvPr>
            <p:cNvSpPr>
              <a:spLocks/>
            </p:cNvSpPr>
            <p:nvPr/>
          </p:nvSpPr>
          <p:spPr bwMode="auto">
            <a:xfrm rot="-581103">
              <a:off x="5139" y="3584"/>
              <a:ext cx="160" cy="303"/>
            </a:xfrm>
            <a:custGeom>
              <a:avLst/>
              <a:gdLst>
                <a:gd name="T0" fmla="*/ 35 w 22788"/>
                <a:gd name="T1" fmla="*/ 0 h 42864"/>
                <a:gd name="T2" fmla="*/ 0 w 22788"/>
                <a:gd name="T3" fmla="*/ 303 h 42864"/>
                <a:gd name="T4" fmla="*/ 8 w 22788"/>
                <a:gd name="T5" fmla="*/ 150 h 42864"/>
                <a:gd name="T6" fmla="*/ 0 60000 65536"/>
                <a:gd name="T7" fmla="*/ 0 60000 65536"/>
                <a:gd name="T8" fmla="*/ 0 60000 65536"/>
              </a:gdLst>
              <a:ahLst/>
              <a:cxnLst>
                <a:cxn ang="T6">
                  <a:pos x="T0" y="T1"/>
                </a:cxn>
                <a:cxn ang="T7">
                  <a:pos x="T2" y="T3"/>
                </a:cxn>
                <a:cxn ang="T8">
                  <a:pos x="T4" y="T5"/>
                </a:cxn>
              </a:cxnLst>
              <a:rect l="0" t="0" r="r" b="b"/>
              <a:pathLst>
                <a:path w="22788" h="42864" fill="none" extrusionOk="0">
                  <a:moveTo>
                    <a:pt x="4983" y="0"/>
                  </a:moveTo>
                  <a:cubicBezTo>
                    <a:pt x="15286" y="1839"/>
                    <a:pt x="22788" y="10798"/>
                    <a:pt x="22788" y="21264"/>
                  </a:cubicBezTo>
                  <a:cubicBezTo>
                    <a:pt x="22788" y="33193"/>
                    <a:pt x="13117" y="42864"/>
                    <a:pt x="1188" y="42864"/>
                  </a:cubicBezTo>
                  <a:cubicBezTo>
                    <a:pt x="791" y="42864"/>
                    <a:pt x="395" y="42853"/>
                    <a:pt x="-1" y="42831"/>
                  </a:cubicBezTo>
                </a:path>
                <a:path w="22788" h="42864" stroke="0" extrusionOk="0">
                  <a:moveTo>
                    <a:pt x="4983" y="0"/>
                  </a:moveTo>
                  <a:cubicBezTo>
                    <a:pt x="15286" y="1839"/>
                    <a:pt x="22788" y="10798"/>
                    <a:pt x="22788" y="21264"/>
                  </a:cubicBezTo>
                  <a:cubicBezTo>
                    <a:pt x="22788" y="33193"/>
                    <a:pt x="13117" y="42864"/>
                    <a:pt x="1188" y="42864"/>
                  </a:cubicBezTo>
                  <a:cubicBezTo>
                    <a:pt x="791" y="42864"/>
                    <a:pt x="395" y="42853"/>
                    <a:pt x="-1" y="42831"/>
                  </a:cubicBezTo>
                  <a:lnTo>
                    <a:pt x="1188" y="21264"/>
                  </a:lnTo>
                  <a:lnTo>
                    <a:pt x="4983" y="0"/>
                  </a:ln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0" name="Oval 1085">
              <a:extLst>
                <a:ext uri="{FF2B5EF4-FFF2-40B4-BE49-F238E27FC236}">
                  <a16:creationId xmlns:a16="http://schemas.microsoft.com/office/drawing/2014/main" id="{0A41CB49-0562-4A01-971D-5670D85725B8}"/>
                </a:ext>
              </a:extLst>
            </p:cNvPr>
            <p:cNvSpPr>
              <a:spLocks noChangeArrowheads="1"/>
            </p:cNvSpPr>
            <p:nvPr/>
          </p:nvSpPr>
          <p:spPr bwMode="auto">
            <a:xfrm>
              <a:off x="5147" y="3884"/>
              <a:ext cx="45" cy="4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61" name="Arc 1086">
              <a:extLst>
                <a:ext uri="{FF2B5EF4-FFF2-40B4-BE49-F238E27FC236}">
                  <a16:creationId xmlns:a16="http://schemas.microsoft.com/office/drawing/2014/main" id="{C612DD37-5A96-4C3A-A022-31381BC7B71A}"/>
                </a:ext>
              </a:extLst>
            </p:cNvPr>
            <p:cNvSpPr>
              <a:spLocks/>
            </p:cNvSpPr>
            <p:nvPr/>
          </p:nvSpPr>
          <p:spPr bwMode="auto">
            <a:xfrm>
              <a:off x="5177" y="3718"/>
              <a:ext cx="152" cy="302"/>
            </a:xfrm>
            <a:custGeom>
              <a:avLst/>
              <a:gdLst>
                <a:gd name="T0" fmla="*/ 0 w 21600"/>
                <a:gd name="T1" fmla="*/ 0 h 42827"/>
                <a:gd name="T2" fmla="*/ 28 w 21600"/>
                <a:gd name="T3" fmla="*/ 302 h 42827"/>
                <a:gd name="T4" fmla="*/ 0 w 21600"/>
                <a:gd name="T5" fmla="*/ 152 h 42827"/>
                <a:gd name="T6" fmla="*/ 0 60000 65536"/>
                <a:gd name="T7" fmla="*/ 0 60000 65536"/>
                <a:gd name="T8" fmla="*/ 0 60000 65536"/>
              </a:gdLst>
              <a:ahLst/>
              <a:cxnLst>
                <a:cxn ang="T6">
                  <a:pos x="T0" y="T1"/>
                </a:cxn>
                <a:cxn ang="T7">
                  <a:pos x="T2" y="T3"/>
                </a:cxn>
                <a:cxn ang="T8">
                  <a:pos x="T4" y="T5"/>
                </a:cxn>
              </a:cxnLst>
              <a:rect l="0" t="0" r="r" b="b"/>
              <a:pathLst>
                <a:path w="21600" h="42827" fill="none" extrusionOk="0">
                  <a:moveTo>
                    <a:pt x="-1" y="0"/>
                  </a:moveTo>
                  <a:cubicBezTo>
                    <a:pt x="11929" y="0"/>
                    <a:pt x="21600" y="9670"/>
                    <a:pt x="21600" y="21600"/>
                  </a:cubicBezTo>
                  <a:cubicBezTo>
                    <a:pt x="21600" y="31987"/>
                    <a:pt x="14205" y="40904"/>
                    <a:pt x="3996" y="42826"/>
                  </a:cubicBezTo>
                </a:path>
                <a:path w="21600" h="42827" stroke="0" extrusionOk="0">
                  <a:moveTo>
                    <a:pt x="-1" y="0"/>
                  </a:moveTo>
                  <a:cubicBezTo>
                    <a:pt x="11929" y="0"/>
                    <a:pt x="21600" y="9670"/>
                    <a:pt x="21600" y="21600"/>
                  </a:cubicBezTo>
                  <a:cubicBezTo>
                    <a:pt x="21600" y="31987"/>
                    <a:pt x="14205" y="40904"/>
                    <a:pt x="3996" y="42826"/>
                  </a:cubicBezTo>
                  <a:lnTo>
                    <a:pt x="0" y="21600"/>
                  </a:lnTo>
                  <a:lnTo>
                    <a:pt x="-1" y="0"/>
                  </a:ln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2" name="Oval 1087">
              <a:extLst>
                <a:ext uri="{FF2B5EF4-FFF2-40B4-BE49-F238E27FC236}">
                  <a16:creationId xmlns:a16="http://schemas.microsoft.com/office/drawing/2014/main" id="{BC67E54A-E1C5-4FF3-A094-099BF52548A7}"/>
                </a:ext>
              </a:extLst>
            </p:cNvPr>
            <p:cNvSpPr>
              <a:spLocks noChangeArrowheads="1"/>
            </p:cNvSpPr>
            <p:nvPr/>
          </p:nvSpPr>
          <p:spPr bwMode="auto">
            <a:xfrm>
              <a:off x="5147" y="4020"/>
              <a:ext cx="45" cy="4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63" name="Arc 1088">
              <a:extLst>
                <a:ext uri="{FF2B5EF4-FFF2-40B4-BE49-F238E27FC236}">
                  <a16:creationId xmlns:a16="http://schemas.microsoft.com/office/drawing/2014/main" id="{8F54364B-4B2F-4C6A-AAF5-6E7DDD20E314}"/>
                </a:ext>
              </a:extLst>
            </p:cNvPr>
            <p:cNvSpPr>
              <a:spLocks/>
            </p:cNvSpPr>
            <p:nvPr/>
          </p:nvSpPr>
          <p:spPr bwMode="auto">
            <a:xfrm rot="187421">
              <a:off x="5177" y="3899"/>
              <a:ext cx="152" cy="302"/>
            </a:xfrm>
            <a:custGeom>
              <a:avLst/>
              <a:gdLst>
                <a:gd name="T0" fmla="*/ 0 w 21600"/>
                <a:gd name="T1" fmla="*/ 0 h 42827"/>
                <a:gd name="T2" fmla="*/ 28 w 21600"/>
                <a:gd name="T3" fmla="*/ 302 h 42827"/>
                <a:gd name="T4" fmla="*/ 0 w 21600"/>
                <a:gd name="T5" fmla="*/ 152 h 42827"/>
                <a:gd name="T6" fmla="*/ 0 60000 65536"/>
                <a:gd name="T7" fmla="*/ 0 60000 65536"/>
                <a:gd name="T8" fmla="*/ 0 60000 65536"/>
              </a:gdLst>
              <a:ahLst/>
              <a:cxnLst>
                <a:cxn ang="T6">
                  <a:pos x="T0" y="T1"/>
                </a:cxn>
                <a:cxn ang="T7">
                  <a:pos x="T2" y="T3"/>
                </a:cxn>
                <a:cxn ang="T8">
                  <a:pos x="T4" y="T5"/>
                </a:cxn>
              </a:cxnLst>
              <a:rect l="0" t="0" r="r" b="b"/>
              <a:pathLst>
                <a:path w="21600" h="42827" fill="none" extrusionOk="0">
                  <a:moveTo>
                    <a:pt x="-1" y="0"/>
                  </a:moveTo>
                  <a:cubicBezTo>
                    <a:pt x="11929" y="0"/>
                    <a:pt x="21600" y="9670"/>
                    <a:pt x="21600" y="21600"/>
                  </a:cubicBezTo>
                  <a:cubicBezTo>
                    <a:pt x="21600" y="31987"/>
                    <a:pt x="14205" y="40904"/>
                    <a:pt x="3996" y="42826"/>
                  </a:cubicBezTo>
                </a:path>
                <a:path w="21600" h="42827" stroke="0" extrusionOk="0">
                  <a:moveTo>
                    <a:pt x="-1" y="0"/>
                  </a:moveTo>
                  <a:cubicBezTo>
                    <a:pt x="11929" y="0"/>
                    <a:pt x="21600" y="9670"/>
                    <a:pt x="21600" y="21600"/>
                  </a:cubicBezTo>
                  <a:cubicBezTo>
                    <a:pt x="21600" y="31987"/>
                    <a:pt x="14205" y="40904"/>
                    <a:pt x="3996" y="42826"/>
                  </a:cubicBezTo>
                  <a:lnTo>
                    <a:pt x="0" y="21600"/>
                  </a:lnTo>
                  <a:lnTo>
                    <a:pt x="-1" y="0"/>
                  </a:ln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4" name="Freeform 1089">
              <a:extLst>
                <a:ext uri="{FF2B5EF4-FFF2-40B4-BE49-F238E27FC236}">
                  <a16:creationId xmlns:a16="http://schemas.microsoft.com/office/drawing/2014/main" id="{A2F343B8-D4DA-425D-9430-99D7D4528A17}"/>
                </a:ext>
              </a:extLst>
            </p:cNvPr>
            <p:cNvSpPr>
              <a:spLocks/>
            </p:cNvSpPr>
            <p:nvPr/>
          </p:nvSpPr>
          <p:spPr bwMode="auto">
            <a:xfrm>
              <a:off x="4694" y="2704"/>
              <a:ext cx="635" cy="1622"/>
            </a:xfrm>
            <a:custGeom>
              <a:avLst/>
              <a:gdLst>
                <a:gd name="T0" fmla="*/ 0 w 664"/>
                <a:gd name="T1" fmla="*/ 0 h 1590"/>
                <a:gd name="T2" fmla="*/ 70 w 664"/>
                <a:gd name="T3" fmla="*/ 46 h 1590"/>
                <a:gd name="T4" fmla="*/ 166 w 664"/>
                <a:gd name="T5" fmla="*/ 111 h 1590"/>
                <a:gd name="T6" fmla="*/ 202 w 664"/>
                <a:gd name="T7" fmla="*/ 149 h 1590"/>
                <a:gd name="T8" fmla="*/ 253 w 664"/>
                <a:gd name="T9" fmla="*/ 176 h 1590"/>
                <a:gd name="T10" fmla="*/ 367 w 664"/>
                <a:gd name="T11" fmla="*/ 316 h 1590"/>
                <a:gd name="T12" fmla="*/ 394 w 664"/>
                <a:gd name="T13" fmla="*/ 363 h 1590"/>
                <a:gd name="T14" fmla="*/ 428 w 664"/>
                <a:gd name="T15" fmla="*/ 410 h 1590"/>
                <a:gd name="T16" fmla="*/ 508 w 664"/>
                <a:gd name="T17" fmla="*/ 531 h 1590"/>
                <a:gd name="T18" fmla="*/ 551 w 664"/>
                <a:gd name="T19" fmla="*/ 643 h 1590"/>
                <a:gd name="T20" fmla="*/ 559 w 664"/>
                <a:gd name="T21" fmla="*/ 671 h 1590"/>
                <a:gd name="T22" fmla="*/ 578 w 664"/>
                <a:gd name="T23" fmla="*/ 690 h 1590"/>
                <a:gd name="T24" fmla="*/ 612 w 664"/>
                <a:gd name="T25" fmla="*/ 820 h 1590"/>
                <a:gd name="T26" fmla="*/ 612 w 664"/>
                <a:gd name="T27" fmla="*/ 1417 h 1590"/>
                <a:gd name="T28" fmla="*/ 621 w 664"/>
                <a:gd name="T29" fmla="*/ 1446 h 1590"/>
                <a:gd name="T30" fmla="*/ 586 w 664"/>
                <a:gd name="T31" fmla="*/ 1567 h 1590"/>
                <a:gd name="T32" fmla="*/ 551 w 664"/>
                <a:gd name="T33" fmla="*/ 1622 h 159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64" h="1590">
                  <a:moveTo>
                    <a:pt x="0" y="0"/>
                  </a:moveTo>
                  <a:cubicBezTo>
                    <a:pt x="23" y="22"/>
                    <a:pt x="43" y="35"/>
                    <a:pt x="73" y="45"/>
                  </a:cubicBezTo>
                  <a:cubicBezTo>
                    <a:pt x="100" y="72"/>
                    <a:pt x="141" y="87"/>
                    <a:pt x="174" y="109"/>
                  </a:cubicBezTo>
                  <a:cubicBezTo>
                    <a:pt x="205" y="129"/>
                    <a:pt x="178" y="127"/>
                    <a:pt x="211" y="146"/>
                  </a:cubicBezTo>
                  <a:cubicBezTo>
                    <a:pt x="272" y="182"/>
                    <a:pt x="203" y="123"/>
                    <a:pt x="265" y="173"/>
                  </a:cubicBezTo>
                  <a:cubicBezTo>
                    <a:pt x="314" y="212"/>
                    <a:pt x="331" y="275"/>
                    <a:pt x="384" y="310"/>
                  </a:cubicBezTo>
                  <a:cubicBezTo>
                    <a:pt x="410" y="390"/>
                    <a:pt x="374" y="293"/>
                    <a:pt x="412" y="356"/>
                  </a:cubicBezTo>
                  <a:cubicBezTo>
                    <a:pt x="443" y="407"/>
                    <a:pt x="392" y="365"/>
                    <a:pt x="448" y="402"/>
                  </a:cubicBezTo>
                  <a:cubicBezTo>
                    <a:pt x="463" y="446"/>
                    <a:pt x="498" y="488"/>
                    <a:pt x="531" y="521"/>
                  </a:cubicBezTo>
                  <a:cubicBezTo>
                    <a:pt x="545" y="564"/>
                    <a:pt x="552" y="594"/>
                    <a:pt x="576" y="630"/>
                  </a:cubicBezTo>
                  <a:cubicBezTo>
                    <a:pt x="579" y="639"/>
                    <a:pt x="580" y="650"/>
                    <a:pt x="585" y="658"/>
                  </a:cubicBezTo>
                  <a:cubicBezTo>
                    <a:pt x="590" y="665"/>
                    <a:pt x="600" y="668"/>
                    <a:pt x="604" y="676"/>
                  </a:cubicBezTo>
                  <a:cubicBezTo>
                    <a:pt x="624" y="716"/>
                    <a:pt x="626" y="762"/>
                    <a:pt x="640" y="804"/>
                  </a:cubicBezTo>
                  <a:cubicBezTo>
                    <a:pt x="664" y="999"/>
                    <a:pt x="664" y="1193"/>
                    <a:pt x="640" y="1389"/>
                  </a:cubicBezTo>
                  <a:cubicBezTo>
                    <a:pt x="643" y="1398"/>
                    <a:pt x="649" y="1407"/>
                    <a:pt x="649" y="1417"/>
                  </a:cubicBezTo>
                  <a:cubicBezTo>
                    <a:pt x="649" y="1431"/>
                    <a:pt x="616" y="1531"/>
                    <a:pt x="613" y="1536"/>
                  </a:cubicBezTo>
                  <a:cubicBezTo>
                    <a:pt x="604" y="1549"/>
                    <a:pt x="576" y="1575"/>
                    <a:pt x="576" y="1590"/>
                  </a:cubicBezTo>
                </a:path>
              </a:pathLst>
            </a:custGeom>
            <a:noFill/>
            <a:ln w="38100" cap="flat" cmpd="sng">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65" name="Oval 1090">
              <a:extLst>
                <a:ext uri="{FF2B5EF4-FFF2-40B4-BE49-F238E27FC236}">
                  <a16:creationId xmlns:a16="http://schemas.microsoft.com/office/drawing/2014/main" id="{317B5763-4AC3-4C5C-B058-35559323A88C}"/>
                </a:ext>
              </a:extLst>
            </p:cNvPr>
            <p:cNvSpPr>
              <a:spLocks noChangeArrowheads="1"/>
            </p:cNvSpPr>
            <p:nvPr/>
          </p:nvSpPr>
          <p:spPr bwMode="auto">
            <a:xfrm>
              <a:off x="3968" y="3838"/>
              <a:ext cx="90" cy="9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66" name="Line 1091">
              <a:extLst>
                <a:ext uri="{FF2B5EF4-FFF2-40B4-BE49-F238E27FC236}">
                  <a16:creationId xmlns:a16="http://schemas.microsoft.com/office/drawing/2014/main" id="{E25FD5F2-BF0D-4D94-8CFE-3E9D02D54359}"/>
                </a:ext>
              </a:extLst>
            </p:cNvPr>
            <p:cNvSpPr>
              <a:spLocks noChangeShapeType="1"/>
            </p:cNvSpPr>
            <p:nvPr/>
          </p:nvSpPr>
          <p:spPr bwMode="auto">
            <a:xfrm>
              <a:off x="4013" y="3883"/>
              <a:ext cx="1134" cy="2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67" name="Line 1092">
              <a:extLst>
                <a:ext uri="{FF2B5EF4-FFF2-40B4-BE49-F238E27FC236}">
                  <a16:creationId xmlns:a16="http://schemas.microsoft.com/office/drawing/2014/main" id="{3046A9A6-9338-4A6C-BA1E-1E3F9579F809}"/>
                </a:ext>
              </a:extLst>
            </p:cNvPr>
            <p:cNvSpPr>
              <a:spLocks noChangeShapeType="1"/>
            </p:cNvSpPr>
            <p:nvPr/>
          </p:nvSpPr>
          <p:spPr bwMode="auto">
            <a:xfrm flipV="1">
              <a:off x="4013" y="2886"/>
              <a:ext cx="681" cy="99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68" name="Line 1093">
              <a:extLst>
                <a:ext uri="{FF2B5EF4-FFF2-40B4-BE49-F238E27FC236}">
                  <a16:creationId xmlns:a16="http://schemas.microsoft.com/office/drawing/2014/main" id="{B77E6453-BAB2-4F02-9F1E-2EA0673AE686}"/>
                </a:ext>
              </a:extLst>
            </p:cNvPr>
            <p:cNvSpPr>
              <a:spLocks noChangeShapeType="1"/>
            </p:cNvSpPr>
            <p:nvPr/>
          </p:nvSpPr>
          <p:spPr bwMode="auto">
            <a:xfrm flipV="1">
              <a:off x="4013" y="3385"/>
              <a:ext cx="1089" cy="49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69" name="Line 1094">
              <a:extLst>
                <a:ext uri="{FF2B5EF4-FFF2-40B4-BE49-F238E27FC236}">
                  <a16:creationId xmlns:a16="http://schemas.microsoft.com/office/drawing/2014/main" id="{2B120222-D950-4C25-B506-1DDDD7753AAD}"/>
                </a:ext>
              </a:extLst>
            </p:cNvPr>
            <p:cNvSpPr>
              <a:spLocks noChangeShapeType="1"/>
            </p:cNvSpPr>
            <p:nvPr/>
          </p:nvSpPr>
          <p:spPr bwMode="auto">
            <a:xfrm flipV="1">
              <a:off x="5102" y="3339"/>
              <a:ext cx="136" cy="4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70" name="Line 1095">
              <a:extLst>
                <a:ext uri="{FF2B5EF4-FFF2-40B4-BE49-F238E27FC236}">
                  <a16:creationId xmlns:a16="http://schemas.microsoft.com/office/drawing/2014/main" id="{D896552C-2787-4E9A-9B1A-95555E33E8EC}"/>
                </a:ext>
              </a:extLst>
            </p:cNvPr>
            <p:cNvSpPr>
              <a:spLocks noChangeShapeType="1"/>
            </p:cNvSpPr>
            <p:nvPr/>
          </p:nvSpPr>
          <p:spPr bwMode="auto">
            <a:xfrm>
              <a:off x="5147" y="4156"/>
              <a:ext cx="136" cy="4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71" name="Line 1096">
              <a:extLst>
                <a:ext uri="{FF2B5EF4-FFF2-40B4-BE49-F238E27FC236}">
                  <a16:creationId xmlns:a16="http://schemas.microsoft.com/office/drawing/2014/main" id="{DCE8C868-D836-4B28-8C25-D83023FECDBE}"/>
                </a:ext>
              </a:extLst>
            </p:cNvPr>
            <p:cNvSpPr>
              <a:spLocks noChangeShapeType="1"/>
            </p:cNvSpPr>
            <p:nvPr/>
          </p:nvSpPr>
          <p:spPr bwMode="auto">
            <a:xfrm flipV="1">
              <a:off x="4694" y="2749"/>
              <a:ext cx="90" cy="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7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7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7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27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27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7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7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27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272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783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783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784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784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7786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786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7275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727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276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77865"/>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72752"/>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7275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275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2758"/>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72751"/>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7275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275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2755"/>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786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786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7868"/>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7869"/>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0"/>
                                          </p:stCondLst>
                                        </p:cTn>
                                        <p:tgtEl>
                                          <p:spTgt spid="778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66" grpId="0"/>
      <p:bldP spid="77867" grpId="0"/>
      <p:bldP spid="77868" grpId="0"/>
      <p:bldP spid="7786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Line 52">
            <a:extLst>
              <a:ext uri="{FF2B5EF4-FFF2-40B4-BE49-F238E27FC236}">
                <a16:creationId xmlns:a16="http://schemas.microsoft.com/office/drawing/2014/main" id="{0721526F-C69A-44E7-B24D-3A5102829425}"/>
              </a:ext>
            </a:extLst>
          </p:cNvPr>
          <p:cNvSpPr>
            <a:spLocks noChangeShapeType="1"/>
          </p:cNvSpPr>
          <p:nvPr/>
        </p:nvSpPr>
        <p:spPr bwMode="auto">
          <a:xfrm flipV="1">
            <a:off x="6359525" y="304800"/>
            <a:ext cx="0" cy="6324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6341" name="Line 53">
            <a:extLst>
              <a:ext uri="{FF2B5EF4-FFF2-40B4-BE49-F238E27FC236}">
                <a16:creationId xmlns:a16="http://schemas.microsoft.com/office/drawing/2014/main" id="{71D1DEFB-46B3-414D-AF88-690128F0CAE4}"/>
              </a:ext>
            </a:extLst>
          </p:cNvPr>
          <p:cNvSpPr>
            <a:spLocks noChangeShapeType="1"/>
          </p:cNvSpPr>
          <p:nvPr/>
        </p:nvSpPr>
        <p:spPr bwMode="auto">
          <a:xfrm flipH="1">
            <a:off x="6359525" y="3505200"/>
            <a:ext cx="3124200" cy="3124200"/>
          </a:xfrm>
          <a:prstGeom prst="line">
            <a:avLst/>
          </a:prstGeom>
          <a:noFill/>
          <a:ln w="28575">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6342" name="Line 54">
            <a:hlinkClick r:id="rId2" action="ppaction://hlinksldjump"/>
            <a:extLst>
              <a:ext uri="{FF2B5EF4-FFF2-40B4-BE49-F238E27FC236}">
                <a16:creationId xmlns:a16="http://schemas.microsoft.com/office/drawing/2014/main" id="{040C52D9-E1B4-4711-9465-D89E30144809}"/>
              </a:ext>
            </a:extLst>
          </p:cNvPr>
          <p:cNvSpPr>
            <a:spLocks noChangeShapeType="1"/>
          </p:cNvSpPr>
          <p:nvPr/>
        </p:nvSpPr>
        <p:spPr bwMode="auto">
          <a:xfrm flipH="1" flipV="1">
            <a:off x="6359525" y="304800"/>
            <a:ext cx="3124200" cy="3200400"/>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6343" name="Line 55">
            <a:extLst>
              <a:ext uri="{FF2B5EF4-FFF2-40B4-BE49-F238E27FC236}">
                <a16:creationId xmlns:a16="http://schemas.microsoft.com/office/drawing/2014/main" id="{6DD5D616-453C-410E-873B-B650BFC1C61F}"/>
              </a:ext>
            </a:extLst>
          </p:cNvPr>
          <p:cNvSpPr>
            <a:spLocks noChangeShapeType="1"/>
          </p:cNvSpPr>
          <p:nvPr/>
        </p:nvSpPr>
        <p:spPr bwMode="auto">
          <a:xfrm flipH="1">
            <a:off x="8543925" y="3505200"/>
            <a:ext cx="939800" cy="2228850"/>
          </a:xfrm>
          <a:prstGeom prst="line">
            <a:avLst/>
          </a:prstGeom>
          <a:noFill/>
          <a:ln w="28575">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6344" name="Line 56">
            <a:extLst>
              <a:ext uri="{FF2B5EF4-FFF2-40B4-BE49-F238E27FC236}">
                <a16:creationId xmlns:a16="http://schemas.microsoft.com/office/drawing/2014/main" id="{68D016CC-F867-4C97-83C6-5156B8F8221F}"/>
              </a:ext>
            </a:extLst>
          </p:cNvPr>
          <p:cNvSpPr>
            <a:spLocks noChangeShapeType="1"/>
          </p:cNvSpPr>
          <p:nvPr/>
        </p:nvSpPr>
        <p:spPr bwMode="auto">
          <a:xfrm flipH="1">
            <a:off x="6359525" y="5715000"/>
            <a:ext cx="2209800" cy="914400"/>
          </a:xfrm>
          <a:prstGeom prst="line">
            <a:avLst/>
          </a:prstGeom>
          <a:noFill/>
          <a:ln w="28575">
            <a:solidFill>
              <a:schemeClr val="hlink"/>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6345" name="Line 57">
            <a:extLst>
              <a:ext uri="{FF2B5EF4-FFF2-40B4-BE49-F238E27FC236}">
                <a16:creationId xmlns:a16="http://schemas.microsoft.com/office/drawing/2014/main" id="{073C6571-8C37-4D73-A7C8-41C749878538}"/>
              </a:ext>
            </a:extLst>
          </p:cNvPr>
          <p:cNvSpPr>
            <a:spLocks noChangeShapeType="1"/>
          </p:cNvSpPr>
          <p:nvPr/>
        </p:nvSpPr>
        <p:spPr bwMode="auto">
          <a:xfrm flipH="1" flipV="1">
            <a:off x="8569325" y="1219200"/>
            <a:ext cx="914400" cy="2286000"/>
          </a:xfrm>
          <a:prstGeom prst="line">
            <a:avLst/>
          </a:prstGeom>
          <a:noFill/>
          <a:ln w="28575">
            <a:solidFill>
              <a:srgbClr val="4D4D4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6346" name="Line 58">
            <a:hlinkClick r:id="rId2" action="ppaction://hlinksldjump"/>
            <a:extLst>
              <a:ext uri="{FF2B5EF4-FFF2-40B4-BE49-F238E27FC236}">
                <a16:creationId xmlns:a16="http://schemas.microsoft.com/office/drawing/2014/main" id="{E2B63F67-6E53-46A0-BB00-8D99CBD9EE95}"/>
              </a:ext>
            </a:extLst>
          </p:cNvPr>
          <p:cNvSpPr>
            <a:spLocks noChangeShapeType="1"/>
          </p:cNvSpPr>
          <p:nvPr/>
        </p:nvSpPr>
        <p:spPr bwMode="auto">
          <a:xfrm flipH="1" flipV="1">
            <a:off x="6359525" y="304800"/>
            <a:ext cx="2209800" cy="914400"/>
          </a:xfrm>
          <a:prstGeom prst="line">
            <a:avLst/>
          </a:prstGeom>
          <a:noFill/>
          <a:ln w="28575">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6347" name="Line 59">
            <a:extLst>
              <a:ext uri="{FF2B5EF4-FFF2-40B4-BE49-F238E27FC236}">
                <a16:creationId xmlns:a16="http://schemas.microsoft.com/office/drawing/2014/main" id="{578EC2F5-37E5-482E-A786-19DB8659A10C}"/>
              </a:ext>
            </a:extLst>
          </p:cNvPr>
          <p:cNvSpPr>
            <a:spLocks noChangeShapeType="1"/>
          </p:cNvSpPr>
          <p:nvPr/>
        </p:nvSpPr>
        <p:spPr bwMode="auto">
          <a:xfrm flipH="1">
            <a:off x="7578725" y="5715000"/>
            <a:ext cx="990600" cy="685800"/>
          </a:xfrm>
          <a:prstGeom prst="line">
            <a:avLst/>
          </a:prstGeom>
          <a:noFill/>
          <a:ln w="28575">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6348" name="Line 60">
            <a:extLst>
              <a:ext uri="{FF2B5EF4-FFF2-40B4-BE49-F238E27FC236}">
                <a16:creationId xmlns:a16="http://schemas.microsoft.com/office/drawing/2014/main" id="{578CF348-DD40-481A-A18D-983D1B00B9BE}"/>
              </a:ext>
            </a:extLst>
          </p:cNvPr>
          <p:cNvSpPr>
            <a:spLocks noChangeShapeType="1"/>
          </p:cNvSpPr>
          <p:nvPr/>
        </p:nvSpPr>
        <p:spPr bwMode="auto">
          <a:xfrm flipH="1">
            <a:off x="6359525" y="6400800"/>
            <a:ext cx="1219200" cy="228600"/>
          </a:xfrm>
          <a:prstGeom prst="line">
            <a:avLst/>
          </a:prstGeom>
          <a:noFill/>
          <a:ln w="28575">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6349" name="Line 61">
            <a:extLst>
              <a:ext uri="{FF2B5EF4-FFF2-40B4-BE49-F238E27FC236}">
                <a16:creationId xmlns:a16="http://schemas.microsoft.com/office/drawing/2014/main" id="{B42D7433-1E1F-45D0-A958-89FC6BCBE3AC}"/>
              </a:ext>
            </a:extLst>
          </p:cNvPr>
          <p:cNvSpPr>
            <a:spLocks noChangeShapeType="1"/>
          </p:cNvSpPr>
          <p:nvPr/>
        </p:nvSpPr>
        <p:spPr bwMode="auto">
          <a:xfrm flipV="1">
            <a:off x="8569325" y="4724400"/>
            <a:ext cx="685800" cy="9906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6350" name="Line 62">
            <a:extLst>
              <a:ext uri="{FF2B5EF4-FFF2-40B4-BE49-F238E27FC236}">
                <a16:creationId xmlns:a16="http://schemas.microsoft.com/office/drawing/2014/main" id="{927DC222-9DA3-4D8F-8824-E882038AFC2A}"/>
              </a:ext>
            </a:extLst>
          </p:cNvPr>
          <p:cNvSpPr>
            <a:spLocks noChangeShapeType="1"/>
          </p:cNvSpPr>
          <p:nvPr/>
        </p:nvSpPr>
        <p:spPr bwMode="auto">
          <a:xfrm flipV="1">
            <a:off x="9255125" y="3505200"/>
            <a:ext cx="228600" cy="12192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6351" name="Line 63">
            <a:extLst>
              <a:ext uri="{FF2B5EF4-FFF2-40B4-BE49-F238E27FC236}">
                <a16:creationId xmlns:a16="http://schemas.microsoft.com/office/drawing/2014/main" id="{C56DE83A-5FEA-47D3-B291-B459088E5462}"/>
              </a:ext>
            </a:extLst>
          </p:cNvPr>
          <p:cNvSpPr>
            <a:spLocks noChangeShapeType="1"/>
          </p:cNvSpPr>
          <p:nvPr/>
        </p:nvSpPr>
        <p:spPr bwMode="auto">
          <a:xfrm flipH="1" flipV="1">
            <a:off x="9255125" y="2209800"/>
            <a:ext cx="228600" cy="12954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6352" name="Line 64">
            <a:extLst>
              <a:ext uri="{FF2B5EF4-FFF2-40B4-BE49-F238E27FC236}">
                <a16:creationId xmlns:a16="http://schemas.microsoft.com/office/drawing/2014/main" id="{17E8262F-EC6B-427C-A9D7-0755F2B0696B}"/>
              </a:ext>
            </a:extLst>
          </p:cNvPr>
          <p:cNvSpPr>
            <a:spLocks noChangeShapeType="1"/>
          </p:cNvSpPr>
          <p:nvPr/>
        </p:nvSpPr>
        <p:spPr bwMode="auto">
          <a:xfrm flipH="1" flipV="1">
            <a:off x="8569325" y="1219200"/>
            <a:ext cx="685800" cy="9906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6353" name="Line 65">
            <a:extLst>
              <a:ext uri="{FF2B5EF4-FFF2-40B4-BE49-F238E27FC236}">
                <a16:creationId xmlns:a16="http://schemas.microsoft.com/office/drawing/2014/main" id="{0AEA3D53-1081-4CD9-8BA5-2F61D9D26D2D}"/>
              </a:ext>
            </a:extLst>
          </p:cNvPr>
          <p:cNvSpPr>
            <a:spLocks noChangeShapeType="1"/>
          </p:cNvSpPr>
          <p:nvPr/>
        </p:nvSpPr>
        <p:spPr bwMode="auto">
          <a:xfrm flipH="1" flipV="1">
            <a:off x="7654925" y="609600"/>
            <a:ext cx="914400" cy="6096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6354" name="Line 66">
            <a:extLst>
              <a:ext uri="{FF2B5EF4-FFF2-40B4-BE49-F238E27FC236}">
                <a16:creationId xmlns:a16="http://schemas.microsoft.com/office/drawing/2014/main" id="{A6891A51-5CBA-4F56-BBAE-D8C7B74457C3}"/>
              </a:ext>
            </a:extLst>
          </p:cNvPr>
          <p:cNvSpPr>
            <a:spLocks noChangeShapeType="1"/>
          </p:cNvSpPr>
          <p:nvPr/>
        </p:nvSpPr>
        <p:spPr bwMode="auto">
          <a:xfrm flipH="1" flipV="1">
            <a:off x="6359525" y="304800"/>
            <a:ext cx="1295400" cy="3048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45" name="Text Box 67">
            <a:hlinkClick r:id="rId2" action="ppaction://hlinksldjump"/>
            <a:extLst>
              <a:ext uri="{FF2B5EF4-FFF2-40B4-BE49-F238E27FC236}">
                <a16:creationId xmlns:a16="http://schemas.microsoft.com/office/drawing/2014/main" id="{F8AAD9DD-C960-4947-A2F2-2629D59E875C}"/>
              </a:ext>
            </a:extLst>
          </p:cNvPr>
          <p:cNvSpPr txBox="1">
            <a:spLocks noChangeArrowheads="1"/>
          </p:cNvSpPr>
          <p:nvPr/>
        </p:nvSpPr>
        <p:spPr bwMode="auto">
          <a:xfrm>
            <a:off x="8401050" y="260351"/>
            <a:ext cx="1905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半波带的进一步划分</a:t>
            </a:r>
          </a:p>
        </p:txBody>
      </p:sp>
      <p:sp>
        <p:nvSpPr>
          <p:cNvPr id="99346" name="Arc 68">
            <a:extLst>
              <a:ext uri="{FF2B5EF4-FFF2-40B4-BE49-F238E27FC236}">
                <a16:creationId xmlns:a16="http://schemas.microsoft.com/office/drawing/2014/main" id="{3AA0C079-FF0D-427A-8A60-AB1892453D98}"/>
              </a:ext>
            </a:extLst>
          </p:cNvPr>
          <p:cNvSpPr>
            <a:spLocks/>
          </p:cNvSpPr>
          <p:nvPr/>
        </p:nvSpPr>
        <p:spPr bwMode="auto">
          <a:xfrm>
            <a:off x="-2976563" y="558800"/>
            <a:ext cx="5056188" cy="2039938"/>
          </a:xfrm>
          <a:custGeom>
            <a:avLst/>
            <a:gdLst>
              <a:gd name="T0" fmla="*/ 4626392 w 21599"/>
              <a:gd name="T1" fmla="*/ 0 h 8716"/>
              <a:gd name="T2" fmla="*/ 5056188 w 21599"/>
              <a:gd name="T3" fmla="*/ 1984469 h 8716"/>
              <a:gd name="T4" fmla="*/ 0 w 21599"/>
              <a:gd name="T5" fmla="*/ 2039938 h 8716"/>
              <a:gd name="T6" fmla="*/ 0 60000 65536"/>
              <a:gd name="T7" fmla="*/ 0 60000 65536"/>
              <a:gd name="T8" fmla="*/ 0 60000 65536"/>
            </a:gdLst>
            <a:ahLst/>
            <a:cxnLst>
              <a:cxn ang="T6">
                <a:pos x="T0" y="T1"/>
              </a:cxn>
              <a:cxn ang="T7">
                <a:pos x="T2" y="T3"/>
              </a:cxn>
              <a:cxn ang="T8">
                <a:pos x="T4" y="T5"/>
              </a:cxn>
            </a:cxnLst>
            <a:rect l="0" t="0" r="r" b="b"/>
            <a:pathLst>
              <a:path w="21599" h="8716" fill="none" extrusionOk="0">
                <a:moveTo>
                  <a:pt x="19763" y="-1"/>
                </a:moveTo>
                <a:cubicBezTo>
                  <a:pt x="20942" y="2673"/>
                  <a:pt x="21566" y="5557"/>
                  <a:pt x="21598" y="8479"/>
                </a:cubicBezTo>
              </a:path>
              <a:path w="21599" h="8716" stroke="0" extrusionOk="0">
                <a:moveTo>
                  <a:pt x="19763" y="-1"/>
                </a:moveTo>
                <a:cubicBezTo>
                  <a:pt x="20942" y="2673"/>
                  <a:pt x="21566" y="5557"/>
                  <a:pt x="21598" y="8479"/>
                </a:cubicBezTo>
                <a:lnTo>
                  <a:pt x="0" y="8716"/>
                </a:lnTo>
                <a:lnTo>
                  <a:pt x="19763" y="-1"/>
                </a:lnTo>
                <a:close/>
              </a:path>
            </a:pathLst>
          </a:custGeom>
          <a:noFill/>
          <a:ln w="1143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47" name="Line 69">
            <a:extLst>
              <a:ext uri="{FF2B5EF4-FFF2-40B4-BE49-F238E27FC236}">
                <a16:creationId xmlns:a16="http://schemas.microsoft.com/office/drawing/2014/main" id="{13D6EAD8-9D2B-4B6D-BA7E-7A4B90987ED3}"/>
              </a:ext>
            </a:extLst>
          </p:cNvPr>
          <p:cNvSpPr>
            <a:spLocks noChangeShapeType="1"/>
          </p:cNvSpPr>
          <p:nvPr/>
        </p:nvSpPr>
        <p:spPr bwMode="auto">
          <a:xfrm flipH="1">
            <a:off x="1558926" y="3716338"/>
            <a:ext cx="43211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348" name="Line 70">
            <a:extLst>
              <a:ext uri="{FF2B5EF4-FFF2-40B4-BE49-F238E27FC236}">
                <a16:creationId xmlns:a16="http://schemas.microsoft.com/office/drawing/2014/main" id="{4264E7ED-C764-4DBF-B635-A67D50A19648}"/>
              </a:ext>
            </a:extLst>
          </p:cNvPr>
          <p:cNvSpPr>
            <a:spLocks noChangeShapeType="1"/>
          </p:cNvSpPr>
          <p:nvPr/>
        </p:nvSpPr>
        <p:spPr bwMode="auto">
          <a:xfrm>
            <a:off x="1671638" y="579438"/>
            <a:ext cx="4064000" cy="3136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349" name="Line 71">
            <a:extLst>
              <a:ext uri="{FF2B5EF4-FFF2-40B4-BE49-F238E27FC236}">
                <a16:creationId xmlns:a16="http://schemas.microsoft.com/office/drawing/2014/main" id="{081768E5-DD4A-4142-8C09-A54AA56CDFC2}"/>
              </a:ext>
            </a:extLst>
          </p:cNvPr>
          <p:cNvSpPr>
            <a:spLocks noChangeShapeType="1"/>
          </p:cNvSpPr>
          <p:nvPr/>
        </p:nvSpPr>
        <p:spPr bwMode="auto">
          <a:xfrm flipH="1" flipV="1">
            <a:off x="2016126" y="2574926"/>
            <a:ext cx="3719513" cy="1141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6360" name="Line 72">
            <a:extLst>
              <a:ext uri="{FF2B5EF4-FFF2-40B4-BE49-F238E27FC236}">
                <a16:creationId xmlns:a16="http://schemas.microsoft.com/office/drawing/2014/main" id="{B376935E-9730-48C5-908F-8B06A98FFDB6}"/>
              </a:ext>
            </a:extLst>
          </p:cNvPr>
          <p:cNvSpPr>
            <a:spLocks noChangeShapeType="1"/>
          </p:cNvSpPr>
          <p:nvPr/>
        </p:nvSpPr>
        <p:spPr bwMode="auto">
          <a:xfrm>
            <a:off x="1976438" y="1570038"/>
            <a:ext cx="3759200" cy="21463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6361" name="Line 73">
            <a:extLst>
              <a:ext uri="{FF2B5EF4-FFF2-40B4-BE49-F238E27FC236}">
                <a16:creationId xmlns:a16="http://schemas.microsoft.com/office/drawing/2014/main" id="{B5AF3566-EFD2-49E6-B0E8-701ACCE599AD}"/>
              </a:ext>
            </a:extLst>
          </p:cNvPr>
          <p:cNvSpPr>
            <a:spLocks noChangeShapeType="1"/>
          </p:cNvSpPr>
          <p:nvPr/>
        </p:nvSpPr>
        <p:spPr bwMode="auto">
          <a:xfrm flipH="1" flipV="1">
            <a:off x="1900238" y="1112838"/>
            <a:ext cx="3835400" cy="260350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6362" name="Arc 74">
            <a:extLst>
              <a:ext uri="{FF2B5EF4-FFF2-40B4-BE49-F238E27FC236}">
                <a16:creationId xmlns:a16="http://schemas.microsoft.com/office/drawing/2014/main" id="{61464245-67CB-4067-93A8-94B543C0C6CD}"/>
              </a:ext>
            </a:extLst>
          </p:cNvPr>
          <p:cNvSpPr>
            <a:spLocks/>
          </p:cNvSpPr>
          <p:nvPr/>
        </p:nvSpPr>
        <p:spPr bwMode="auto">
          <a:xfrm>
            <a:off x="-2967038" y="1562101"/>
            <a:ext cx="5056188" cy="1027113"/>
          </a:xfrm>
          <a:custGeom>
            <a:avLst/>
            <a:gdLst>
              <a:gd name="T0" fmla="*/ 4950851 w 21600"/>
              <a:gd name="T1" fmla="*/ 0 h 4387"/>
              <a:gd name="T2" fmla="*/ 5056188 w 21600"/>
              <a:gd name="T3" fmla="*/ 1017514 h 4387"/>
              <a:gd name="T4" fmla="*/ 0 w 21600"/>
              <a:gd name="T5" fmla="*/ 1027113 h 4387"/>
              <a:gd name="T6" fmla="*/ 0 60000 65536"/>
              <a:gd name="T7" fmla="*/ 0 60000 65536"/>
              <a:gd name="T8" fmla="*/ 0 60000 65536"/>
            </a:gdLst>
            <a:ahLst/>
            <a:cxnLst>
              <a:cxn ang="T6">
                <a:pos x="T0" y="T1"/>
              </a:cxn>
              <a:cxn ang="T7">
                <a:pos x="T2" y="T3"/>
              </a:cxn>
              <a:cxn ang="T8">
                <a:pos x="T4" y="T5"/>
              </a:cxn>
            </a:cxnLst>
            <a:rect l="0" t="0" r="r" b="b"/>
            <a:pathLst>
              <a:path w="21600" h="4387" fill="none" extrusionOk="0">
                <a:moveTo>
                  <a:pt x="21149" y="0"/>
                </a:moveTo>
                <a:cubicBezTo>
                  <a:pt x="21446" y="1429"/>
                  <a:pt x="21597" y="2885"/>
                  <a:pt x="21599" y="4346"/>
                </a:cubicBezTo>
              </a:path>
              <a:path w="21600" h="4387" stroke="0" extrusionOk="0">
                <a:moveTo>
                  <a:pt x="21149" y="0"/>
                </a:moveTo>
                <a:cubicBezTo>
                  <a:pt x="21446" y="1429"/>
                  <a:pt x="21597" y="2885"/>
                  <a:pt x="21599" y="4346"/>
                </a:cubicBezTo>
                <a:lnTo>
                  <a:pt x="0" y="4387"/>
                </a:lnTo>
                <a:lnTo>
                  <a:pt x="21149" y="0"/>
                </a:lnTo>
                <a:close/>
              </a:path>
            </a:pathLst>
          </a:custGeom>
          <a:noFill/>
          <a:ln w="1143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63" name="Arc 75">
            <a:extLst>
              <a:ext uri="{FF2B5EF4-FFF2-40B4-BE49-F238E27FC236}">
                <a16:creationId xmlns:a16="http://schemas.microsoft.com/office/drawing/2014/main" id="{F6940C9A-04E6-44AC-B174-5335E5859FB9}"/>
              </a:ext>
            </a:extLst>
          </p:cNvPr>
          <p:cNvSpPr>
            <a:spLocks/>
          </p:cNvSpPr>
          <p:nvPr/>
        </p:nvSpPr>
        <p:spPr bwMode="auto">
          <a:xfrm>
            <a:off x="-2967038" y="574675"/>
            <a:ext cx="4948238" cy="2039938"/>
          </a:xfrm>
          <a:custGeom>
            <a:avLst/>
            <a:gdLst>
              <a:gd name="T0" fmla="*/ 4626799 w 21136"/>
              <a:gd name="T1" fmla="*/ 0 h 8716"/>
              <a:gd name="T2" fmla="*/ 4948238 w 21136"/>
              <a:gd name="T3" fmla="*/ 997735 h 8716"/>
              <a:gd name="T4" fmla="*/ 0 w 21136"/>
              <a:gd name="T5" fmla="*/ 2039938 h 8716"/>
              <a:gd name="T6" fmla="*/ 0 60000 65536"/>
              <a:gd name="T7" fmla="*/ 0 60000 65536"/>
              <a:gd name="T8" fmla="*/ 0 60000 65536"/>
            </a:gdLst>
            <a:ahLst/>
            <a:cxnLst>
              <a:cxn ang="T6">
                <a:pos x="T0" y="T1"/>
              </a:cxn>
              <a:cxn ang="T7">
                <a:pos x="T2" y="T3"/>
              </a:cxn>
              <a:cxn ang="T8">
                <a:pos x="T4" y="T5"/>
              </a:cxn>
            </a:cxnLst>
            <a:rect l="0" t="0" r="r" b="b"/>
            <a:pathLst>
              <a:path w="21136" h="8716" fill="none" extrusionOk="0">
                <a:moveTo>
                  <a:pt x="19763" y="-1"/>
                </a:moveTo>
                <a:cubicBezTo>
                  <a:pt x="20367" y="1369"/>
                  <a:pt x="20827" y="2798"/>
                  <a:pt x="21136" y="4262"/>
                </a:cubicBezTo>
              </a:path>
              <a:path w="21136" h="8716" stroke="0" extrusionOk="0">
                <a:moveTo>
                  <a:pt x="19763" y="-1"/>
                </a:moveTo>
                <a:cubicBezTo>
                  <a:pt x="20367" y="1369"/>
                  <a:pt x="20827" y="2798"/>
                  <a:pt x="21136" y="4262"/>
                </a:cubicBezTo>
                <a:lnTo>
                  <a:pt x="0" y="8716"/>
                </a:lnTo>
                <a:lnTo>
                  <a:pt x="19763" y="-1"/>
                </a:lnTo>
                <a:close/>
              </a:path>
            </a:pathLst>
          </a:custGeom>
          <a:noFill/>
          <a:ln w="114300">
            <a:solidFill>
              <a:srgbClr val="00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68" name="Line 80">
            <a:extLst>
              <a:ext uri="{FF2B5EF4-FFF2-40B4-BE49-F238E27FC236}">
                <a16:creationId xmlns:a16="http://schemas.microsoft.com/office/drawing/2014/main" id="{1DD7002A-FBC2-464D-B0AD-D049F74D8478}"/>
              </a:ext>
            </a:extLst>
          </p:cNvPr>
          <p:cNvSpPr>
            <a:spLocks noChangeShapeType="1"/>
          </p:cNvSpPr>
          <p:nvPr/>
        </p:nvSpPr>
        <p:spPr bwMode="auto">
          <a:xfrm flipH="1" flipV="1">
            <a:off x="2089150" y="2132014"/>
            <a:ext cx="3646488" cy="1584325"/>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6369" name="Arc 81">
            <a:extLst>
              <a:ext uri="{FF2B5EF4-FFF2-40B4-BE49-F238E27FC236}">
                <a16:creationId xmlns:a16="http://schemas.microsoft.com/office/drawing/2014/main" id="{4A570B93-5741-451F-9442-A8DEF8136CBB}"/>
              </a:ext>
            </a:extLst>
          </p:cNvPr>
          <p:cNvSpPr>
            <a:spLocks/>
          </p:cNvSpPr>
          <p:nvPr/>
        </p:nvSpPr>
        <p:spPr bwMode="auto">
          <a:xfrm>
            <a:off x="-2932113" y="596900"/>
            <a:ext cx="4816476" cy="2039938"/>
          </a:xfrm>
          <a:custGeom>
            <a:avLst/>
            <a:gdLst>
              <a:gd name="T0" fmla="*/ 4627517 w 20570"/>
              <a:gd name="T1" fmla="*/ 0 h 8716"/>
              <a:gd name="T2" fmla="*/ 4816476 w 20570"/>
              <a:gd name="T3" fmla="*/ 497346 h 8716"/>
              <a:gd name="T4" fmla="*/ 0 w 20570"/>
              <a:gd name="T5" fmla="*/ 2039938 h 8716"/>
              <a:gd name="T6" fmla="*/ 0 60000 65536"/>
              <a:gd name="T7" fmla="*/ 0 60000 65536"/>
              <a:gd name="T8" fmla="*/ 0 60000 65536"/>
            </a:gdLst>
            <a:ahLst/>
            <a:cxnLst>
              <a:cxn ang="T6">
                <a:pos x="T0" y="T1"/>
              </a:cxn>
              <a:cxn ang="T7">
                <a:pos x="T2" y="T3"/>
              </a:cxn>
              <a:cxn ang="T8">
                <a:pos x="T4" y="T5"/>
              </a:cxn>
            </a:cxnLst>
            <a:rect l="0" t="0" r="r" b="b"/>
            <a:pathLst>
              <a:path w="20570" h="8716" fill="none" extrusionOk="0">
                <a:moveTo>
                  <a:pt x="19763" y="-1"/>
                </a:moveTo>
                <a:cubicBezTo>
                  <a:pt x="20069" y="693"/>
                  <a:pt x="20338" y="1402"/>
                  <a:pt x="20569" y="2125"/>
                </a:cubicBezTo>
              </a:path>
              <a:path w="20570" h="8716" stroke="0" extrusionOk="0">
                <a:moveTo>
                  <a:pt x="19763" y="-1"/>
                </a:moveTo>
                <a:cubicBezTo>
                  <a:pt x="20069" y="693"/>
                  <a:pt x="20338" y="1402"/>
                  <a:pt x="20569" y="2125"/>
                </a:cubicBezTo>
                <a:lnTo>
                  <a:pt x="0" y="8716"/>
                </a:lnTo>
                <a:lnTo>
                  <a:pt x="19763" y="-1"/>
                </a:lnTo>
                <a:close/>
              </a:path>
            </a:pathLst>
          </a:custGeom>
          <a:noFill/>
          <a:ln w="114300">
            <a:solidFill>
              <a:srgbClr val="CC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70" name="Arc 82">
            <a:extLst>
              <a:ext uri="{FF2B5EF4-FFF2-40B4-BE49-F238E27FC236}">
                <a16:creationId xmlns:a16="http://schemas.microsoft.com/office/drawing/2014/main" id="{7D069EF3-4B36-4709-AC1E-93092DB19B09}"/>
              </a:ext>
            </a:extLst>
          </p:cNvPr>
          <p:cNvSpPr>
            <a:spLocks/>
          </p:cNvSpPr>
          <p:nvPr/>
        </p:nvSpPr>
        <p:spPr bwMode="auto">
          <a:xfrm>
            <a:off x="-2951163" y="1092200"/>
            <a:ext cx="4948238" cy="1544638"/>
          </a:xfrm>
          <a:custGeom>
            <a:avLst/>
            <a:gdLst>
              <a:gd name="T0" fmla="*/ 4814793 w 21136"/>
              <a:gd name="T1" fmla="*/ 0 h 6603"/>
              <a:gd name="T2" fmla="*/ 4948238 w 21136"/>
              <a:gd name="T3" fmla="*/ 502949 h 6603"/>
              <a:gd name="T4" fmla="*/ 0 w 21136"/>
              <a:gd name="T5" fmla="*/ 1544638 h 6603"/>
              <a:gd name="T6" fmla="*/ 0 60000 65536"/>
              <a:gd name="T7" fmla="*/ 0 60000 65536"/>
              <a:gd name="T8" fmla="*/ 0 60000 65536"/>
            </a:gdLst>
            <a:ahLst/>
            <a:cxnLst>
              <a:cxn ang="T6">
                <a:pos x="T0" y="T1"/>
              </a:cxn>
              <a:cxn ang="T7">
                <a:pos x="T2" y="T3"/>
              </a:cxn>
              <a:cxn ang="T8">
                <a:pos x="T4" y="T5"/>
              </a:cxn>
            </a:cxnLst>
            <a:rect l="0" t="0" r="r" b="b"/>
            <a:pathLst>
              <a:path w="21136" h="6603" fill="none" extrusionOk="0">
                <a:moveTo>
                  <a:pt x="20566" y="-1"/>
                </a:moveTo>
                <a:cubicBezTo>
                  <a:pt x="20792" y="706"/>
                  <a:pt x="20983" y="1424"/>
                  <a:pt x="21136" y="2149"/>
                </a:cubicBezTo>
              </a:path>
              <a:path w="21136" h="6603" stroke="0" extrusionOk="0">
                <a:moveTo>
                  <a:pt x="20566" y="-1"/>
                </a:moveTo>
                <a:cubicBezTo>
                  <a:pt x="20792" y="706"/>
                  <a:pt x="20983" y="1424"/>
                  <a:pt x="21136" y="2149"/>
                </a:cubicBezTo>
                <a:lnTo>
                  <a:pt x="0" y="6603"/>
                </a:lnTo>
                <a:lnTo>
                  <a:pt x="20566" y="-1"/>
                </a:lnTo>
                <a:close/>
              </a:path>
            </a:pathLst>
          </a:custGeom>
          <a:noFill/>
          <a:ln w="1143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73" name="Arc 85">
            <a:extLst>
              <a:ext uri="{FF2B5EF4-FFF2-40B4-BE49-F238E27FC236}">
                <a16:creationId xmlns:a16="http://schemas.microsoft.com/office/drawing/2014/main" id="{09DE8C1B-00C3-401B-BCDA-718E7964DAA9}"/>
              </a:ext>
            </a:extLst>
          </p:cNvPr>
          <p:cNvSpPr>
            <a:spLocks/>
          </p:cNvSpPr>
          <p:nvPr/>
        </p:nvSpPr>
        <p:spPr bwMode="auto">
          <a:xfrm>
            <a:off x="-2967038" y="2097088"/>
            <a:ext cx="5056188" cy="476250"/>
          </a:xfrm>
          <a:custGeom>
            <a:avLst/>
            <a:gdLst>
              <a:gd name="T0" fmla="*/ 5033716 w 21600"/>
              <a:gd name="T1" fmla="*/ 0 h 2037"/>
              <a:gd name="T2" fmla="*/ 5056188 w 21600"/>
              <a:gd name="T3" fmla="*/ 461287 h 2037"/>
              <a:gd name="T4" fmla="*/ 0 w 21600"/>
              <a:gd name="T5" fmla="*/ 476250 h 2037"/>
              <a:gd name="T6" fmla="*/ 0 60000 65536"/>
              <a:gd name="T7" fmla="*/ 0 60000 65536"/>
              <a:gd name="T8" fmla="*/ 0 60000 65536"/>
            </a:gdLst>
            <a:ahLst/>
            <a:cxnLst>
              <a:cxn ang="T6">
                <a:pos x="T0" y="T1"/>
              </a:cxn>
              <a:cxn ang="T7">
                <a:pos x="T2" y="T3"/>
              </a:cxn>
              <a:cxn ang="T8">
                <a:pos x="T4" y="T5"/>
              </a:cxn>
            </a:cxnLst>
            <a:rect l="0" t="0" r="r" b="b"/>
            <a:pathLst>
              <a:path w="21600" h="2037" fill="none" extrusionOk="0">
                <a:moveTo>
                  <a:pt x="21503" y="0"/>
                </a:moveTo>
                <a:cubicBezTo>
                  <a:pt x="21565" y="655"/>
                  <a:pt x="21597" y="1314"/>
                  <a:pt x="21599" y="1973"/>
                </a:cubicBezTo>
              </a:path>
              <a:path w="21600" h="2037" stroke="0" extrusionOk="0">
                <a:moveTo>
                  <a:pt x="21503" y="0"/>
                </a:moveTo>
                <a:cubicBezTo>
                  <a:pt x="21565" y="655"/>
                  <a:pt x="21597" y="1314"/>
                  <a:pt x="21599" y="1973"/>
                </a:cubicBezTo>
                <a:lnTo>
                  <a:pt x="0" y="2037"/>
                </a:lnTo>
                <a:lnTo>
                  <a:pt x="21503" y="0"/>
                </a:lnTo>
                <a:close/>
              </a:path>
            </a:pathLst>
          </a:custGeom>
          <a:noFill/>
          <a:ln w="1143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75" name="Arc 87">
            <a:extLst>
              <a:ext uri="{FF2B5EF4-FFF2-40B4-BE49-F238E27FC236}">
                <a16:creationId xmlns:a16="http://schemas.microsoft.com/office/drawing/2014/main" id="{27860564-4ED7-4A69-839B-DA7560E58791}"/>
              </a:ext>
            </a:extLst>
          </p:cNvPr>
          <p:cNvSpPr>
            <a:spLocks/>
          </p:cNvSpPr>
          <p:nvPr/>
        </p:nvSpPr>
        <p:spPr bwMode="auto">
          <a:xfrm>
            <a:off x="-2967038" y="1557338"/>
            <a:ext cx="5033963" cy="1027112"/>
          </a:xfrm>
          <a:custGeom>
            <a:avLst/>
            <a:gdLst>
              <a:gd name="T0" fmla="*/ 4950633 w 21506"/>
              <a:gd name="T1" fmla="*/ 0 h 4387"/>
              <a:gd name="T2" fmla="*/ 5033963 w 21506"/>
              <a:gd name="T3" fmla="*/ 554645 h 4387"/>
              <a:gd name="T4" fmla="*/ 0 w 21506"/>
              <a:gd name="T5" fmla="*/ 1027112 h 4387"/>
              <a:gd name="T6" fmla="*/ 0 60000 65536"/>
              <a:gd name="T7" fmla="*/ 0 60000 65536"/>
              <a:gd name="T8" fmla="*/ 0 60000 65536"/>
            </a:gdLst>
            <a:ahLst/>
            <a:cxnLst>
              <a:cxn ang="T6">
                <a:pos x="T0" y="T1"/>
              </a:cxn>
              <a:cxn ang="T7">
                <a:pos x="T2" y="T3"/>
              </a:cxn>
              <a:cxn ang="T8">
                <a:pos x="T4" y="T5"/>
              </a:cxn>
            </a:cxnLst>
            <a:rect l="0" t="0" r="r" b="b"/>
            <a:pathLst>
              <a:path w="21506" h="4387" fill="none" extrusionOk="0">
                <a:moveTo>
                  <a:pt x="21149" y="0"/>
                </a:moveTo>
                <a:cubicBezTo>
                  <a:pt x="21312" y="782"/>
                  <a:pt x="21430" y="1573"/>
                  <a:pt x="21505" y="2369"/>
                </a:cubicBezTo>
              </a:path>
              <a:path w="21506" h="4387" stroke="0" extrusionOk="0">
                <a:moveTo>
                  <a:pt x="21149" y="0"/>
                </a:moveTo>
                <a:cubicBezTo>
                  <a:pt x="21312" y="782"/>
                  <a:pt x="21430" y="1573"/>
                  <a:pt x="21505" y="2369"/>
                </a:cubicBezTo>
                <a:lnTo>
                  <a:pt x="0" y="4387"/>
                </a:lnTo>
                <a:lnTo>
                  <a:pt x="21149" y="0"/>
                </a:lnTo>
                <a:close/>
              </a:path>
            </a:pathLst>
          </a:custGeom>
          <a:noFill/>
          <a:ln w="114300">
            <a:solidFill>
              <a:srgbClr val="00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6339" name="Arc 51">
            <a:extLst>
              <a:ext uri="{FF2B5EF4-FFF2-40B4-BE49-F238E27FC236}">
                <a16:creationId xmlns:a16="http://schemas.microsoft.com/office/drawing/2014/main" id="{11B7C201-80FE-4C5C-8387-1DDB2B92FDF9}"/>
              </a:ext>
            </a:extLst>
          </p:cNvPr>
          <p:cNvSpPr>
            <a:spLocks/>
          </p:cNvSpPr>
          <p:nvPr/>
        </p:nvSpPr>
        <p:spPr bwMode="auto">
          <a:xfrm>
            <a:off x="6357938" y="304801"/>
            <a:ext cx="3167062" cy="6334125"/>
          </a:xfrm>
          <a:custGeom>
            <a:avLst/>
            <a:gdLst>
              <a:gd name="T0" fmla="*/ 37242 w 21600"/>
              <a:gd name="T1" fmla="*/ 0 h 43199"/>
              <a:gd name="T2" fmla="*/ 9384 w 21600"/>
              <a:gd name="T3" fmla="*/ 6334125 h 43199"/>
              <a:gd name="T4" fmla="*/ 0 w 21600"/>
              <a:gd name="T5" fmla="*/ 3166989 h 43199"/>
              <a:gd name="T6" fmla="*/ 0 60000 65536"/>
              <a:gd name="T7" fmla="*/ 0 60000 65536"/>
              <a:gd name="T8" fmla="*/ 0 60000 65536"/>
            </a:gdLst>
            <a:ahLst/>
            <a:cxnLst>
              <a:cxn ang="T6">
                <a:pos x="T0" y="T1"/>
              </a:cxn>
              <a:cxn ang="T7">
                <a:pos x="T2" y="T3"/>
              </a:cxn>
              <a:cxn ang="T8">
                <a:pos x="T4" y="T5"/>
              </a:cxn>
            </a:cxnLst>
            <a:rect l="0" t="0" r="r" b="b"/>
            <a:pathLst>
              <a:path w="21600" h="43199" fill="none" extrusionOk="0">
                <a:moveTo>
                  <a:pt x="253" y="0"/>
                </a:moveTo>
                <a:cubicBezTo>
                  <a:pt x="12083" y="139"/>
                  <a:pt x="21600" y="9768"/>
                  <a:pt x="21600" y="21599"/>
                </a:cubicBezTo>
                <a:cubicBezTo>
                  <a:pt x="21600" y="33503"/>
                  <a:pt x="11968" y="43163"/>
                  <a:pt x="63" y="43198"/>
                </a:cubicBezTo>
              </a:path>
              <a:path w="21600" h="43199" stroke="0" extrusionOk="0">
                <a:moveTo>
                  <a:pt x="253" y="0"/>
                </a:moveTo>
                <a:cubicBezTo>
                  <a:pt x="12083" y="139"/>
                  <a:pt x="21600" y="9768"/>
                  <a:pt x="21600" y="21599"/>
                </a:cubicBezTo>
                <a:cubicBezTo>
                  <a:pt x="21600" y="33503"/>
                  <a:pt x="11968" y="43163"/>
                  <a:pt x="63" y="43198"/>
                </a:cubicBezTo>
                <a:lnTo>
                  <a:pt x="0" y="21599"/>
                </a:lnTo>
                <a:lnTo>
                  <a:pt x="253" y="0"/>
                </a:lnTo>
                <a:close/>
              </a:path>
            </a:pathLst>
          </a:custGeom>
          <a:noFill/>
          <a:ln w="28575">
            <a:solidFill>
              <a:srgbClr val="FF0066"/>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63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636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9636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396341"/>
                                        </p:tgtEl>
                                        <p:attrNameLst>
                                          <p:attrName>style.visibility</p:attrName>
                                        </p:attrNameLst>
                                      </p:cBhvr>
                                      <p:to>
                                        <p:strVal val="visible"/>
                                      </p:to>
                                    </p:set>
                                    <p:animEffect transition="in" filter="strips(upRight)">
                                      <p:cBhvr>
                                        <p:cTn id="17" dur="500"/>
                                        <p:tgtEl>
                                          <p:spTgt spid="3963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9" fill="hold" nodeType="clickEffect">
                                  <p:stCondLst>
                                    <p:cond delay="0"/>
                                  </p:stCondLst>
                                  <p:childTnLst>
                                    <p:set>
                                      <p:cBhvr>
                                        <p:cTn id="21" dur="1" fill="hold">
                                          <p:stCondLst>
                                            <p:cond delay="0"/>
                                          </p:stCondLst>
                                        </p:cTn>
                                        <p:tgtEl>
                                          <p:spTgt spid="396342"/>
                                        </p:tgtEl>
                                        <p:attrNameLst>
                                          <p:attrName>style.visibility</p:attrName>
                                        </p:attrNameLst>
                                      </p:cBhvr>
                                      <p:to>
                                        <p:strVal val="visible"/>
                                      </p:to>
                                    </p:set>
                                    <p:animEffect transition="in" filter="strips(upLeft)">
                                      <p:cBhvr>
                                        <p:cTn id="22" dur="500"/>
                                        <p:tgtEl>
                                          <p:spTgt spid="3963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9636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636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9636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9637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9637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637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3" fill="hold" nodeType="clickEffect">
                                  <p:stCondLst>
                                    <p:cond delay="0"/>
                                  </p:stCondLst>
                                  <p:childTnLst>
                                    <p:set>
                                      <p:cBhvr>
                                        <p:cTn id="42" dur="1" fill="hold">
                                          <p:stCondLst>
                                            <p:cond delay="0"/>
                                          </p:stCondLst>
                                        </p:cTn>
                                        <p:tgtEl>
                                          <p:spTgt spid="396344"/>
                                        </p:tgtEl>
                                        <p:attrNameLst>
                                          <p:attrName>style.visibility</p:attrName>
                                        </p:attrNameLst>
                                      </p:cBhvr>
                                      <p:to>
                                        <p:strVal val="visible"/>
                                      </p:to>
                                    </p:set>
                                    <p:animEffect transition="in" filter="strips(upRight)">
                                      <p:cBhvr>
                                        <p:cTn id="43" dur="500"/>
                                        <p:tgtEl>
                                          <p:spTgt spid="39634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8" presetClass="entr" presetSubtype="3" fill="hold" nodeType="clickEffect">
                                  <p:stCondLst>
                                    <p:cond delay="0"/>
                                  </p:stCondLst>
                                  <p:childTnLst>
                                    <p:set>
                                      <p:cBhvr>
                                        <p:cTn id="47" dur="1" fill="hold">
                                          <p:stCondLst>
                                            <p:cond delay="0"/>
                                          </p:stCondLst>
                                        </p:cTn>
                                        <p:tgtEl>
                                          <p:spTgt spid="396343"/>
                                        </p:tgtEl>
                                        <p:attrNameLst>
                                          <p:attrName>style.visibility</p:attrName>
                                        </p:attrNameLst>
                                      </p:cBhvr>
                                      <p:to>
                                        <p:strVal val="visible"/>
                                      </p:to>
                                    </p:set>
                                    <p:animEffect transition="in" filter="strips(upRight)">
                                      <p:cBhvr>
                                        <p:cTn id="48" dur="500"/>
                                        <p:tgtEl>
                                          <p:spTgt spid="39634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8" presetClass="entr" presetSubtype="9" fill="hold" nodeType="clickEffect">
                                  <p:stCondLst>
                                    <p:cond delay="0"/>
                                  </p:stCondLst>
                                  <p:childTnLst>
                                    <p:set>
                                      <p:cBhvr>
                                        <p:cTn id="52" dur="1" fill="hold">
                                          <p:stCondLst>
                                            <p:cond delay="0"/>
                                          </p:stCondLst>
                                        </p:cTn>
                                        <p:tgtEl>
                                          <p:spTgt spid="396345"/>
                                        </p:tgtEl>
                                        <p:attrNameLst>
                                          <p:attrName>style.visibility</p:attrName>
                                        </p:attrNameLst>
                                      </p:cBhvr>
                                      <p:to>
                                        <p:strVal val="visible"/>
                                      </p:to>
                                    </p:set>
                                    <p:animEffect transition="in" filter="strips(upLeft)">
                                      <p:cBhvr>
                                        <p:cTn id="53" dur="500"/>
                                        <p:tgtEl>
                                          <p:spTgt spid="39634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8" presetClass="entr" presetSubtype="9" fill="hold" nodeType="clickEffect">
                                  <p:stCondLst>
                                    <p:cond delay="0"/>
                                  </p:stCondLst>
                                  <p:childTnLst>
                                    <p:set>
                                      <p:cBhvr>
                                        <p:cTn id="57" dur="1" fill="hold">
                                          <p:stCondLst>
                                            <p:cond delay="0"/>
                                          </p:stCondLst>
                                        </p:cTn>
                                        <p:tgtEl>
                                          <p:spTgt spid="396346"/>
                                        </p:tgtEl>
                                        <p:attrNameLst>
                                          <p:attrName>style.visibility</p:attrName>
                                        </p:attrNameLst>
                                      </p:cBhvr>
                                      <p:to>
                                        <p:strVal val="visible"/>
                                      </p:to>
                                    </p:set>
                                    <p:animEffect transition="in" filter="strips(upLeft)">
                                      <p:cBhvr>
                                        <p:cTn id="58" dur="500"/>
                                        <p:tgtEl>
                                          <p:spTgt spid="396346"/>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8" presetClass="entr" presetSubtype="3" fill="hold" nodeType="clickEffect">
                                  <p:stCondLst>
                                    <p:cond delay="0"/>
                                  </p:stCondLst>
                                  <p:childTnLst>
                                    <p:set>
                                      <p:cBhvr>
                                        <p:cTn id="62" dur="1" fill="hold">
                                          <p:stCondLst>
                                            <p:cond delay="0"/>
                                          </p:stCondLst>
                                        </p:cTn>
                                        <p:tgtEl>
                                          <p:spTgt spid="396348"/>
                                        </p:tgtEl>
                                        <p:attrNameLst>
                                          <p:attrName>style.visibility</p:attrName>
                                        </p:attrNameLst>
                                      </p:cBhvr>
                                      <p:to>
                                        <p:strVal val="visible"/>
                                      </p:to>
                                    </p:set>
                                    <p:animEffect transition="in" filter="strips(upRight)">
                                      <p:cBhvr>
                                        <p:cTn id="63" dur="500"/>
                                        <p:tgtEl>
                                          <p:spTgt spid="396348"/>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8" presetClass="entr" presetSubtype="3" fill="hold" nodeType="clickEffect">
                                  <p:stCondLst>
                                    <p:cond delay="0"/>
                                  </p:stCondLst>
                                  <p:childTnLst>
                                    <p:set>
                                      <p:cBhvr>
                                        <p:cTn id="67" dur="1" fill="hold">
                                          <p:stCondLst>
                                            <p:cond delay="0"/>
                                          </p:stCondLst>
                                        </p:cTn>
                                        <p:tgtEl>
                                          <p:spTgt spid="396347"/>
                                        </p:tgtEl>
                                        <p:attrNameLst>
                                          <p:attrName>style.visibility</p:attrName>
                                        </p:attrNameLst>
                                      </p:cBhvr>
                                      <p:to>
                                        <p:strVal val="visible"/>
                                      </p:to>
                                    </p:set>
                                    <p:animEffect transition="in" filter="strips(upRight)">
                                      <p:cBhvr>
                                        <p:cTn id="68" dur="500"/>
                                        <p:tgtEl>
                                          <p:spTgt spid="396347"/>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8" presetClass="entr" presetSubtype="3" fill="hold" nodeType="clickEffect">
                                  <p:stCondLst>
                                    <p:cond delay="0"/>
                                  </p:stCondLst>
                                  <p:childTnLst>
                                    <p:set>
                                      <p:cBhvr>
                                        <p:cTn id="72" dur="1" fill="hold">
                                          <p:stCondLst>
                                            <p:cond delay="0"/>
                                          </p:stCondLst>
                                        </p:cTn>
                                        <p:tgtEl>
                                          <p:spTgt spid="396349"/>
                                        </p:tgtEl>
                                        <p:attrNameLst>
                                          <p:attrName>style.visibility</p:attrName>
                                        </p:attrNameLst>
                                      </p:cBhvr>
                                      <p:to>
                                        <p:strVal val="visible"/>
                                      </p:to>
                                    </p:set>
                                    <p:animEffect transition="in" filter="strips(upRight)">
                                      <p:cBhvr>
                                        <p:cTn id="73" dur="500"/>
                                        <p:tgtEl>
                                          <p:spTgt spid="396349"/>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8" presetClass="entr" presetSubtype="3" fill="hold" nodeType="clickEffect">
                                  <p:stCondLst>
                                    <p:cond delay="0"/>
                                  </p:stCondLst>
                                  <p:childTnLst>
                                    <p:set>
                                      <p:cBhvr>
                                        <p:cTn id="77" dur="1" fill="hold">
                                          <p:stCondLst>
                                            <p:cond delay="0"/>
                                          </p:stCondLst>
                                        </p:cTn>
                                        <p:tgtEl>
                                          <p:spTgt spid="396350"/>
                                        </p:tgtEl>
                                        <p:attrNameLst>
                                          <p:attrName>style.visibility</p:attrName>
                                        </p:attrNameLst>
                                      </p:cBhvr>
                                      <p:to>
                                        <p:strVal val="visible"/>
                                      </p:to>
                                    </p:set>
                                    <p:animEffect transition="in" filter="strips(upRight)">
                                      <p:cBhvr>
                                        <p:cTn id="78" dur="500"/>
                                        <p:tgtEl>
                                          <p:spTgt spid="396350"/>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8" presetClass="entr" presetSubtype="9" fill="hold" nodeType="clickEffect">
                                  <p:stCondLst>
                                    <p:cond delay="0"/>
                                  </p:stCondLst>
                                  <p:childTnLst>
                                    <p:set>
                                      <p:cBhvr>
                                        <p:cTn id="82" dur="1" fill="hold">
                                          <p:stCondLst>
                                            <p:cond delay="0"/>
                                          </p:stCondLst>
                                        </p:cTn>
                                        <p:tgtEl>
                                          <p:spTgt spid="396351"/>
                                        </p:tgtEl>
                                        <p:attrNameLst>
                                          <p:attrName>style.visibility</p:attrName>
                                        </p:attrNameLst>
                                      </p:cBhvr>
                                      <p:to>
                                        <p:strVal val="visible"/>
                                      </p:to>
                                    </p:set>
                                    <p:animEffect transition="in" filter="strips(upLeft)">
                                      <p:cBhvr>
                                        <p:cTn id="83" dur="500"/>
                                        <p:tgtEl>
                                          <p:spTgt spid="396351"/>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8" presetClass="entr" presetSubtype="9" fill="hold" nodeType="clickEffect">
                                  <p:stCondLst>
                                    <p:cond delay="0"/>
                                  </p:stCondLst>
                                  <p:childTnLst>
                                    <p:set>
                                      <p:cBhvr>
                                        <p:cTn id="87" dur="1" fill="hold">
                                          <p:stCondLst>
                                            <p:cond delay="0"/>
                                          </p:stCondLst>
                                        </p:cTn>
                                        <p:tgtEl>
                                          <p:spTgt spid="396352"/>
                                        </p:tgtEl>
                                        <p:attrNameLst>
                                          <p:attrName>style.visibility</p:attrName>
                                        </p:attrNameLst>
                                      </p:cBhvr>
                                      <p:to>
                                        <p:strVal val="visible"/>
                                      </p:to>
                                    </p:set>
                                    <p:animEffect transition="in" filter="strips(upLeft)">
                                      <p:cBhvr>
                                        <p:cTn id="88" dur="500"/>
                                        <p:tgtEl>
                                          <p:spTgt spid="396352"/>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8" presetClass="entr" presetSubtype="9" fill="hold" nodeType="clickEffect">
                                  <p:stCondLst>
                                    <p:cond delay="0"/>
                                  </p:stCondLst>
                                  <p:childTnLst>
                                    <p:set>
                                      <p:cBhvr>
                                        <p:cTn id="92" dur="1" fill="hold">
                                          <p:stCondLst>
                                            <p:cond delay="0"/>
                                          </p:stCondLst>
                                        </p:cTn>
                                        <p:tgtEl>
                                          <p:spTgt spid="396353"/>
                                        </p:tgtEl>
                                        <p:attrNameLst>
                                          <p:attrName>style.visibility</p:attrName>
                                        </p:attrNameLst>
                                      </p:cBhvr>
                                      <p:to>
                                        <p:strVal val="visible"/>
                                      </p:to>
                                    </p:set>
                                    <p:animEffect transition="in" filter="strips(upLeft)">
                                      <p:cBhvr>
                                        <p:cTn id="93" dur="500"/>
                                        <p:tgtEl>
                                          <p:spTgt spid="396353"/>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8" presetClass="entr" presetSubtype="9" fill="hold" nodeType="clickEffect">
                                  <p:stCondLst>
                                    <p:cond delay="0"/>
                                  </p:stCondLst>
                                  <p:childTnLst>
                                    <p:set>
                                      <p:cBhvr>
                                        <p:cTn id="97" dur="1" fill="hold">
                                          <p:stCondLst>
                                            <p:cond delay="0"/>
                                          </p:stCondLst>
                                        </p:cTn>
                                        <p:tgtEl>
                                          <p:spTgt spid="396354"/>
                                        </p:tgtEl>
                                        <p:attrNameLst>
                                          <p:attrName>style.visibility</p:attrName>
                                        </p:attrNameLst>
                                      </p:cBhvr>
                                      <p:to>
                                        <p:strVal val="visible"/>
                                      </p:to>
                                    </p:set>
                                    <p:animEffect transition="in" filter="strips(upLeft)">
                                      <p:cBhvr>
                                        <p:cTn id="98" dur="500"/>
                                        <p:tgtEl>
                                          <p:spTgt spid="396354"/>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8" presetClass="entr" presetSubtype="3" fill="hold" nodeType="clickEffect">
                                  <p:stCondLst>
                                    <p:cond delay="0"/>
                                  </p:stCondLst>
                                  <p:childTnLst>
                                    <p:set>
                                      <p:cBhvr>
                                        <p:cTn id="102" dur="1" fill="hold">
                                          <p:stCondLst>
                                            <p:cond delay="0"/>
                                          </p:stCondLst>
                                        </p:cTn>
                                        <p:tgtEl>
                                          <p:spTgt spid="396339"/>
                                        </p:tgtEl>
                                        <p:attrNameLst>
                                          <p:attrName>style.visibility</p:attrName>
                                        </p:attrNameLst>
                                      </p:cBhvr>
                                      <p:to>
                                        <p:strVal val="visible"/>
                                      </p:to>
                                    </p:set>
                                    <p:animEffect transition="in" filter="strips(upRight)">
                                      <p:cBhvr>
                                        <p:cTn id="103" dur="500"/>
                                        <p:tgtEl>
                                          <p:spTgt spid="396339"/>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 presetClass="entr" presetSubtype="0" fill="hold" nodeType="clickEffect">
                                  <p:stCondLst>
                                    <p:cond delay="0"/>
                                  </p:stCondLst>
                                  <p:childTnLst>
                                    <p:set>
                                      <p:cBhvr>
                                        <p:cTn id="107" dur="1" fill="hold">
                                          <p:stCondLst>
                                            <p:cond delay="0"/>
                                          </p:stCondLst>
                                        </p:cTn>
                                        <p:tgtEl>
                                          <p:spTgt spid="396369"/>
                                        </p:tgtEl>
                                        <p:attrNameLst>
                                          <p:attrName>style.visibility</p:attrName>
                                        </p:attrNameLst>
                                      </p:cBhvr>
                                      <p:to>
                                        <p:strVal val="visible"/>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 presetClass="entr" presetSubtype="0" fill="hold" nodeType="clickEffect">
                                  <p:stCondLst>
                                    <p:cond delay="0"/>
                                  </p:stCondLst>
                                  <p:childTnLst>
                                    <p:set>
                                      <p:cBhvr>
                                        <p:cTn id="111" dur="1" fill="hold">
                                          <p:stCondLst>
                                            <p:cond delay="0"/>
                                          </p:stCondLst>
                                        </p:cTn>
                                        <p:tgtEl>
                                          <p:spTgt spid="396370"/>
                                        </p:tgtEl>
                                        <p:attrNameLst>
                                          <p:attrName>style.visibility</p:attrName>
                                        </p:attrNameLst>
                                      </p:cBhvr>
                                      <p:to>
                                        <p:strVal val="visible"/>
                                      </p:to>
                                    </p:set>
                                  </p:childTnLst>
                                </p:cTn>
                              </p:par>
                              <p:par>
                                <p:cTn id="112" presetID="1" presetClass="entr" presetSubtype="0" fill="hold" nodeType="withEffect">
                                  <p:stCondLst>
                                    <p:cond delay="0"/>
                                  </p:stCondLst>
                                  <p:childTnLst>
                                    <p:set>
                                      <p:cBhvr>
                                        <p:cTn id="113" dur="1" fill="hold">
                                          <p:stCondLst>
                                            <p:cond delay="0"/>
                                          </p:stCondLst>
                                        </p:cTn>
                                        <p:tgtEl>
                                          <p:spTgt spid="396373"/>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3963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Arc 2">
            <a:extLst>
              <a:ext uri="{FF2B5EF4-FFF2-40B4-BE49-F238E27FC236}">
                <a16:creationId xmlns:a16="http://schemas.microsoft.com/office/drawing/2014/main" id="{2C52F921-6D39-4110-AE24-5E2E2EB8D076}"/>
              </a:ext>
            </a:extLst>
          </p:cNvPr>
          <p:cNvSpPr>
            <a:spLocks/>
          </p:cNvSpPr>
          <p:nvPr/>
        </p:nvSpPr>
        <p:spPr bwMode="auto">
          <a:xfrm>
            <a:off x="5938838" y="1219200"/>
            <a:ext cx="2322512" cy="4648200"/>
          </a:xfrm>
          <a:custGeom>
            <a:avLst/>
            <a:gdLst>
              <a:gd name="T0" fmla="*/ 0 w 21600"/>
              <a:gd name="T1" fmla="*/ 0 h 43200"/>
              <a:gd name="T2" fmla="*/ 3656 w 21600"/>
              <a:gd name="T3" fmla="*/ 4648200 h 43200"/>
              <a:gd name="T4" fmla="*/ 0 w 21600"/>
              <a:gd name="T5" fmla="*/ 232410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6"/>
                  <a:pt x="11950" y="43181"/>
                  <a:pt x="33" y="43199"/>
                </a:cubicBezTo>
              </a:path>
              <a:path w="21600" h="43200" stroke="0" extrusionOk="0">
                <a:moveTo>
                  <a:pt x="-1" y="0"/>
                </a:moveTo>
                <a:cubicBezTo>
                  <a:pt x="11929" y="0"/>
                  <a:pt x="21600" y="9670"/>
                  <a:pt x="21600" y="21600"/>
                </a:cubicBezTo>
                <a:cubicBezTo>
                  <a:pt x="21600" y="33516"/>
                  <a:pt x="11950" y="43181"/>
                  <a:pt x="33" y="43199"/>
                </a:cubicBezTo>
                <a:lnTo>
                  <a:pt x="0" y="21600"/>
                </a:lnTo>
                <a:lnTo>
                  <a:pt x="-1" y="0"/>
                </a:lnTo>
                <a:close/>
              </a:path>
            </a:pathLst>
          </a:custGeom>
          <a:noFill/>
          <a:ln w="38100">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59" name="Arc 3">
            <a:extLst>
              <a:ext uri="{FF2B5EF4-FFF2-40B4-BE49-F238E27FC236}">
                <a16:creationId xmlns:a16="http://schemas.microsoft.com/office/drawing/2014/main" id="{65C7374D-EF51-42B0-A59D-A5F1F03BBCF2}"/>
              </a:ext>
            </a:extLst>
          </p:cNvPr>
          <p:cNvSpPr>
            <a:spLocks/>
          </p:cNvSpPr>
          <p:nvPr/>
        </p:nvSpPr>
        <p:spPr bwMode="auto">
          <a:xfrm>
            <a:off x="3702050" y="1230314"/>
            <a:ext cx="2262188" cy="4408487"/>
          </a:xfrm>
          <a:custGeom>
            <a:avLst/>
            <a:gdLst>
              <a:gd name="T0" fmla="*/ 2262188 w 22165"/>
              <a:gd name="T1" fmla="*/ 4407773 h 43200"/>
              <a:gd name="T2" fmla="*/ 2204523 w 22165"/>
              <a:gd name="T3" fmla="*/ 0 h 43200"/>
              <a:gd name="T4" fmla="*/ 2204523 w 22165"/>
              <a:gd name="T5" fmla="*/ 2204244 h 43200"/>
              <a:gd name="T6" fmla="*/ 0 60000 65536"/>
              <a:gd name="T7" fmla="*/ 0 60000 65536"/>
              <a:gd name="T8" fmla="*/ 0 60000 65536"/>
            </a:gdLst>
            <a:ahLst/>
            <a:cxnLst>
              <a:cxn ang="T6">
                <a:pos x="T0" y="T1"/>
              </a:cxn>
              <a:cxn ang="T7">
                <a:pos x="T2" y="T3"/>
              </a:cxn>
              <a:cxn ang="T8">
                <a:pos x="T4" y="T5"/>
              </a:cxn>
            </a:cxnLst>
            <a:rect l="0" t="0" r="r" b="b"/>
            <a:pathLst>
              <a:path w="22165" h="43200" fill="none" extrusionOk="0">
                <a:moveTo>
                  <a:pt x="22164" y="43192"/>
                </a:moveTo>
                <a:cubicBezTo>
                  <a:pt x="21976" y="43197"/>
                  <a:pt x="21788" y="43200"/>
                  <a:pt x="21600" y="43200"/>
                </a:cubicBezTo>
                <a:cubicBezTo>
                  <a:pt x="9670" y="43200"/>
                  <a:pt x="0" y="33529"/>
                  <a:pt x="0" y="21600"/>
                </a:cubicBezTo>
                <a:cubicBezTo>
                  <a:pt x="0" y="9670"/>
                  <a:pt x="9670" y="0"/>
                  <a:pt x="21599" y="0"/>
                </a:cubicBezTo>
              </a:path>
              <a:path w="22165" h="43200" stroke="0" extrusionOk="0">
                <a:moveTo>
                  <a:pt x="22164" y="43192"/>
                </a:moveTo>
                <a:cubicBezTo>
                  <a:pt x="21976" y="43197"/>
                  <a:pt x="21788" y="43200"/>
                  <a:pt x="21600" y="43200"/>
                </a:cubicBezTo>
                <a:cubicBezTo>
                  <a:pt x="9670" y="43200"/>
                  <a:pt x="0" y="33529"/>
                  <a:pt x="0" y="21600"/>
                </a:cubicBezTo>
                <a:cubicBezTo>
                  <a:pt x="0" y="9670"/>
                  <a:pt x="9670" y="0"/>
                  <a:pt x="21599" y="0"/>
                </a:cubicBezTo>
                <a:lnTo>
                  <a:pt x="21600" y="21600"/>
                </a:lnTo>
                <a:lnTo>
                  <a:pt x="22164" y="43192"/>
                </a:lnTo>
                <a:close/>
              </a:path>
            </a:pathLst>
          </a:custGeom>
          <a:noFill/>
          <a:ln w="38100">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60" name="Arc 4">
            <a:extLst>
              <a:ext uri="{FF2B5EF4-FFF2-40B4-BE49-F238E27FC236}">
                <a16:creationId xmlns:a16="http://schemas.microsoft.com/office/drawing/2014/main" id="{55F03627-7515-4FC9-9BF1-3F0E0484CCB0}"/>
              </a:ext>
            </a:extLst>
          </p:cNvPr>
          <p:cNvSpPr>
            <a:spLocks/>
          </p:cNvSpPr>
          <p:nvPr/>
        </p:nvSpPr>
        <p:spPr bwMode="auto">
          <a:xfrm>
            <a:off x="5938838" y="1447800"/>
            <a:ext cx="2093912" cy="4191000"/>
          </a:xfrm>
          <a:custGeom>
            <a:avLst/>
            <a:gdLst>
              <a:gd name="T0" fmla="*/ 0 w 21600"/>
              <a:gd name="T1" fmla="*/ 0 h 43200"/>
              <a:gd name="T2" fmla="*/ 3296 w 21600"/>
              <a:gd name="T3" fmla="*/ 4191000 h 43200"/>
              <a:gd name="T4" fmla="*/ 0 w 21600"/>
              <a:gd name="T5" fmla="*/ 209550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6"/>
                  <a:pt x="11950" y="43181"/>
                  <a:pt x="33" y="43199"/>
                </a:cubicBezTo>
              </a:path>
              <a:path w="21600" h="43200" stroke="0" extrusionOk="0">
                <a:moveTo>
                  <a:pt x="-1" y="0"/>
                </a:moveTo>
                <a:cubicBezTo>
                  <a:pt x="11929" y="0"/>
                  <a:pt x="21600" y="9670"/>
                  <a:pt x="21600" y="21600"/>
                </a:cubicBezTo>
                <a:cubicBezTo>
                  <a:pt x="21600" y="33516"/>
                  <a:pt x="11950" y="43181"/>
                  <a:pt x="33" y="43199"/>
                </a:cubicBezTo>
                <a:lnTo>
                  <a:pt x="0" y="21600"/>
                </a:lnTo>
                <a:lnTo>
                  <a:pt x="-1" y="0"/>
                </a:lnTo>
                <a:close/>
              </a:path>
            </a:pathLst>
          </a:custGeom>
          <a:noFill/>
          <a:ln w="38100">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61" name="Arc 5">
            <a:extLst>
              <a:ext uri="{FF2B5EF4-FFF2-40B4-BE49-F238E27FC236}">
                <a16:creationId xmlns:a16="http://schemas.microsoft.com/office/drawing/2014/main" id="{853C9EAB-7EFF-4355-9ABF-5B91899FE697}"/>
              </a:ext>
            </a:extLst>
          </p:cNvPr>
          <p:cNvSpPr>
            <a:spLocks/>
          </p:cNvSpPr>
          <p:nvPr/>
        </p:nvSpPr>
        <p:spPr bwMode="auto">
          <a:xfrm>
            <a:off x="3913188" y="1447800"/>
            <a:ext cx="2032000" cy="3962400"/>
          </a:xfrm>
          <a:custGeom>
            <a:avLst/>
            <a:gdLst>
              <a:gd name="T0" fmla="*/ 2032000 w 22165"/>
              <a:gd name="T1" fmla="*/ 3961758 h 43200"/>
              <a:gd name="T2" fmla="*/ 1980203 w 22165"/>
              <a:gd name="T3" fmla="*/ 0 h 43200"/>
              <a:gd name="T4" fmla="*/ 1980203 w 22165"/>
              <a:gd name="T5" fmla="*/ 1981200 h 43200"/>
              <a:gd name="T6" fmla="*/ 0 60000 65536"/>
              <a:gd name="T7" fmla="*/ 0 60000 65536"/>
              <a:gd name="T8" fmla="*/ 0 60000 65536"/>
            </a:gdLst>
            <a:ahLst/>
            <a:cxnLst>
              <a:cxn ang="T6">
                <a:pos x="T0" y="T1"/>
              </a:cxn>
              <a:cxn ang="T7">
                <a:pos x="T2" y="T3"/>
              </a:cxn>
              <a:cxn ang="T8">
                <a:pos x="T4" y="T5"/>
              </a:cxn>
            </a:cxnLst>
            <a:rect l="0" t="0" r="r" b="b"/>
            <a:pathLst>
              <a:path w="22165" h="43200" fill="none" extrusionOk="0">
                <a:moveTo>
                  <a:pt x="22164" y="43192"/>
                </a:moveTo>
                <a:cubicBezTo>
                  <a:pt x="21976" y="43197"/>
                  <a:pt x="21788" y="43200"/>
                  <a:pt x="21600" y="43200"/>
                </a:cubicBezTo>
                <a:cubicBezTo>
                  <a:pt x="9670" y="43200"/>
                  <a:pt x="0" y="33529"/>
                  <a:pt x="0" y="21600"/>
                </a:cubicBezTo>
                <a:cubicBezTo>
                  <a:pt x="0" y="9670"/>
                  <a:pt x="9670" y="0"/>
                  <a:pt x="21599" y="0"/>
                </a:cubicBezTo>
              </a:path>
              <a:path w="22165" h="43200" stroke="0" extrusionOk="0">
                <a:moveTo>
                  <a:pt x="22164" y="43192"/>
                </a:moveTo>
                <a:cubicBezTo>
                  <a:pt x="21976" y="43197"/>
                  <a:pt x="21788" y="43200"/>
                  <a:pt x="21600" y="43200"/>
                </a:cubicBezTo>
                <a:cubicBezTo>
                  <a:pt x="9670" y="43200"/>
                  <a:pt x="0" y="33529"/>
                  <a:pt x="0" y="21600"/>
                </a:cubicBezTo>
                <a:cubicBezTo>
                  <a:pt x="0" y="9670"/>
                  <a:pt x="9670" y="0"/>
                  <a:pt x="21599" y="0"/>
                </a:cubicBezTo>
                <a:lnTo>
                  <a:pt x="21600" y="21600"/>
                </a:lnTo>
                <a:lnTo>
                  <a:pt x="22164" y="43192"/>
                </a:lnTo>
                <a:close/>
              </a:path>
            </a:pathLst>
          </a:custGeom>
          <a:noFill/>
          <a:ln w="38100">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62" name="Arc 6">
            <a:extLst>
              <a:ext uri="{FF2B5EF4-FFF2-40B4-BE49-F238E27FC236}">
                <a16:creationId xmlns:a16="http://schemas.microsoft.com/office/drawing/2014/main" id="{FC7B5860-87AC-43B2-B5F8-E53FFD683A83}"/>
              </a:ext>
            </a:extLst>
          </p:cNvPr>
          <p:cNvSpPr>
            <a:spLocks/>
          </p:cNvSpPr>
          <p:nvPr/>
        </p:nvSpPr>
        <p:spPr bwMode="auto">
          <a:xfrm>
            <a:off x="5938838" y="1676400"/>
            <a:ext cx="1865312" cy="3733800"/>
          </a:xfrm>
          <a:custGeom>
            <a:avLst/>
            <a:gdLst>
              <a:gd name="T0" fmla="*/ 0 w 21600"/>
              <a:gd name="T1" fmla="*/ 0 h 43200"/>
              <a:gd name="T2" fmla="*/ 2936 w 21600"/>
              <a:gd name="T3" fmla="*/ 3733800 h 43200"/>
              <a:gd name="T4" fmla="*/ 0 w 21600"/>
              <a:gd name="T5" fmla="*/ 186690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6"/>
                  <a:pt x="11950" y="43181"/>
                  <a:pt x="33" y="43199"/>
                </a:cubicBezTo>
              </a:path>
              <a:path w="21600" h="43200" stroke="0" extrusionOk="0">
                <a:moveTo>
                  <a:pt x="-1" y="0"/>
                </a:moveTo>
                <a:cubicBezTo>
                  <a:pt x="11929" y="0"/>
                  <a:pt x="21600" y="9670"/>
                  <a:pt x="21600" y="21600"/>
                </a:cubicBezTo>
                <a:cubicBezTo>
                  <a:pt x="21600" y="33516"/>
                  <a:pt x="11950" y="43181"/>
                  <a:pt x="33" y="43199"/>
                </a:cubicBezTo>
                <a:lnTo>
                  <a:pt x="0" y="21600"/>
                </a:lnTo>
                <a:lnTo>
                  <a:pt x="-1" y="0"/>
                </a:lnTo>
                <a:close/>
              </a:path>
            </a:pathLst>
          </a:custGeom>
          <a:noFill/>
          <a:ln w="38100">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63" name="Arc 7">
            <a:extLst>
              <a:ext uri="{FF2B5EF4-FFF2-40B4-BE49-F238E27FC236}">
                <a16:creationId xmlns:a16="http://schemas.microsoft.com/office/drawing/2014/main" id="{15801F69-1004-4897-B51F-857DECD1C9E9}"/>
              </a:ext>
            </a:extLst>
          </p:cNvPr>
          <p:cNvSpPr>
            <a:spLocks/>
          </p:cNvSpPr>
          <p:nvPr/>
        </p:nvSpPr>
        <p:spPr bwMode="auto">
          <a:xfrm>
            <a:off x="4164013" y="1676400"/>
            <a:ext cx="1797050" cy="3505200"/>
          </a:xfrm>
          <a:custGeom>
            <a:avLst/>
            <a:gdLst>
              <a:gd name="T0" fmla="*/ 1797050 w 22165"/>
              <a:gd name="T1" fmla="*/ 3504632 h 43200"/>
              <a:gd name="T2" fmla="*/ 1751242 w 22165"/>
              <a:gd name="T3" fmla="*/ 0 h 43200"/>
              <a:gd name="T4" fmla="*/ 1751242 w 22165"/>
              <a:gd name="T5" fmla="*/ 1752600 h 43200"/>
              <a:gd name="T6" fmla="*/ 0 60000 65536"/>
              <a:gd name="T7" fmla="*/ 0 60000 65536"/>
              <a:gd name="T8" fmla="*/ 0 60000 65536"/>
            </a:gdLst>
            <a:ahLst/>
            <a:cxnLst>
              <a:cxn ang="T6">
                <a:pos x="T0" y="T1"/>
              </a:cxn>
              <a:cxn ang="T7">
                <a:pos x="T2" y="T3"/>
              </a:cxn>
              <a:cxn ang="T8">
                <a:pos x="T4" y="T5"/>
              </a:cxn>
            </a:cxnLst>
            <a:rect l="0" t="0" r="r" b="b"/>
            <a:pathLst>
              <a:path w="22165" h="43200" fill="none" extrusionOk="0">
                <a:moveTo>
                  <a:pt x="22164" y="43192"/>
                </a:moveTo>
                <a:cubicBezTo>
                  <a:pt x="21976" y="43197"/>
                  <a:pt x="21788" y="43200"/>
                  <a:pt x="21600" y="43200"/>
                </a:cubicBezTo>
                <a:cubicBezTo>
                  <a:pt x="9670" y="43200"/>
                  <a:pt x="0" y="33529"/>
                  <a:pt x="0" y="21600"/>
                </a:cubicBezTo>
                <a:cubicBezTo>
                  <a:pt x="0" y="9670"/>
                  <a:pt x="9670" y="0"/>
                  <a:pt x="21599" y="0"/>
                </a:cubicBezTo>
              </a:path>
              <a:path w="22165" h="43200" stroke="0" extrusionOk="0">
                <a:moveTo>
                  <a:pt x="22164" y="43192"/>
                </a:moveTo>
                <a:cubicBezTo>
                  <a:pt x="21976" y="43197"/>
                  <a:pt x="21788" y="43200"/>
                  <a:pt x="21600" y="43200"/>
                </a:cubicBezTo>
                <a:cubicBezTo>
                  <a:pt x="9670" y="43200"/>
                  <a:pt x="0" y="33529"/>
                  <a:pt x="0" y="21600"/>
                </a:cubicBezTo>
                <a:cubicBezTo>
                  <a:pt x="0" y="9670"/>
                  <a:pt x="9670" y="0"/>
                  <a:pt x="21599" y="0"/>
                </a:cubicBezTo>
                <a:lnTo>
                  <a:pt x="21600" y="21600"/>
                </a:lnTo>
                <a:lnTo>
                  <a:pt x="22164" y="43192"/>
                </a:lnTo>
                <a:close/>
              </a:path>
            </a:pathLst>
          </a:custGeom>
          <a:noFill/>
          <a:ln w="38100">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64" name="Arc 8">
            <a:extLst>
              <a:ext uri="{FF2B5EF4-FFF2-40B4-BE49-F238E27FC236}">
                <a16:creationId xmlns:a16="http://schemas.microsoft.com/office/drawing/2014/main" id="{933B4568-A452-4AFD-820A-80EBCE3972DD}"/>
              </a:ext>
            </a:extLst>
          </p:cNvPr>
          <p:cNvSpPr>
            <a:spLocks/>
          </p:cNvSpPr>
          <p:nvPr/>
        </p:nvSpPr>
        <p:spPr bwMode="auto">
          <a:xfrm>
            <a:off x="5938839" y="1828800"/>
            <a:ext cx="1677987" cy="3352800"/>
          </a:xfrm>
          <a:custGeom>
            <a:avLst/>
            <a:gdLst>
              <a:gd name="T0" fmla="*/ 0 w 21600"/>
              <a:gd name="T1" fmla="*/ 0 h 43200"/>
              <a:gd name="T2" fmla="*/ 2641 w 21600"/>
              <a:gd name="T3" fmla="*/ 3352800 h 43200"/>
              <a:gd name="T4" fmla="*/ 0 w 21600"/>
              <a:gd name="T5" fmla="*/ 167640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6"/>
                  <a:pt x="11950" y="43181"/>
                  <a:pt x="33" y="43199"/>
                </a:cubicBezTo>
              </a:path>
              <a:path w="21600" h="43200" stroke="0" extrusionOk="0">
                <a:moveTo>
                  <a:pt x="-1" y="0"/>
                </a:moveTo>
                <a:cubicBezTo>
                  <a:pt x="11929" y="0"/>
                  <a:pt x="21600" y="9670"/>
                  <a:pt x="21600" y="21600"/>
                </a:cubicBezTo>
                <a:cubicBezTo>
                  <a:pt x="21600" y="33516"/>
                  <a:pt x="11950" y="43181"/>
                  <a:pt x="33" y="43199"/>
                </a:cubicBezTo>
                <a:lnTo>
                  <a:pt x="0" y="21600"/>
                </a:lnTo>
                <a:lnTo>
                  <a:pt x="-1" y="0"/>
                </a:lnTo>
                <a:close/>
              </a:path>
            </a:pathLst>
          </a:custGeom>
          <a:noFill/>
          <a:ln w="38100">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65" name="Arc 9">
            <a:extLst>
              <a:ext uri="{FF2B5EF4-FFF2-40B4-BE49-F238E27FC236}">
                <a16:creationId xmlns:a16="http://schemas.microsoft.com/office/drawing/2014/main" id="{FFC11153-0D48-4973-8A92-BE3AC0188530}"/>
              </a:ext>
            </a:extLst>
          </p:cNvPr>
          <p:cNvSpPr>
            <a:spLocks/>
          </p:cNvSpPr>
          <p:nvPr/>
        </p:nvSpPr>
        <p:spPr bwMode="auto">
          <a:xfrm>
            <a:off x="4321175" y="1828800"/>
            <a:ext cx="1639888" cy="3200400"/>
          </a:xfrm>
          <a:custGeom>
            <a:avLst/>
            <a:gdLst>
              <a:gd name="T0" fmla="*/ 1639888 w 22165"/>
              <a:gd name="T1" fmla="*/ 3199881 h 43200"/>
              <a:gd name="T2" fmla="*/ 1598086 w 22165"/>
              <a:gd name="T3" fmla="*/ 0 h 43200"/>
              <a:gd name="T4" fmla="*/ 1598086 w 22165"/>
              <a:gd name="T5" fmla="*/ 1600200 h 43200"/>
              <a:gd name="T6" fmla="*/ 0 60000 65536"/>
              <a:gd name="T7" fmla="*/ 0 60000 65536"/>
              <a:gd name="T8" fmla="*/ 0 60000 65536"/>
            </a:gdLst>
            <a:ahLst/>
            <a:cxnLst>
              <a:cxn ang="T6">
                <a:pos x="T0" y="T1"/>
              </a:cxn>
              <a:cxn ang="T7">
                <a:pos x="T2" y="T3"/>
              </a:cxn>
              <a:cxn ang="T8">
                <a:pos x="T4" y="T5"/>
              </a:cxn>
            </a:cxnLst>
            <a:rect l="0" t="0" r="r" b="b"/>
            <a:pathLst>
              <a:path w="22165" h="43200" fill="none" extrusionOk="0">
                <a:moveTo>
                  <a:pt x="22164" y="43192"/>
                </a:moveTo>
                <a:cubicBezTo>
                  <a:pt x="21976" y="43197"/>
                  <a:pt x="21788" y="43200"/>
                  <a:pt x="21600" y="43200"/>
                </a:cubicBezTo>
                <a:cubicBezTo>
                  <a:pt x="9670" y="43200"/>
                  <a:pt x="0" y="33529"/>
                  <a:pt x="0" y="21600"/>
                </a:cubicBezTo>
                <a:cubicBezTo>
                  <a:pt x="0" y="9670"/>
                  <a:pt x="9670" y="0"/>
                  <a:pt x="21599" y="0"/>
                </a:cubicBezTo>
              </a:path>
              <a:path w="22165" h="43200" stroke="0" extrusionOk="0">
                <a:moveTo>
                  <a:pt x="22164" y="43192"/>
                </a:moveTo>
                <a:cubicBezTo>
                  <a:pt x="21976" y="43197"/>
                  <a:pt x="21788" y="43200"/>
                  <a:pt x="21600" y="43200"/>
                </a:cubicBezTo>
                <a:cubicBezTo>
                  <a:pt x="9670" y="43200"/>
                  <a:pt x="0" y="33529"/>
                  <a:pt x="0" y="21600"/>
                </a:cubicBezTo>
                <a:cubicBezTo>
                  <a:pt x="0" y="9670"/>
                  <a:pt x="9670" y="0"/>
                  <a:pt x="21599" y="0"/>
                </a:cubicBezTo>
                <a:lnTo>
                  <a:pt x="21600" y="21600"/>
                </a:lnTo>
                <a:lnTo>
                  <a:pt x="22164" y="43192"/>
                </a:lnTo>
                <a:close/>
              </a:path>
            </a:pathLst>
          </a:custGeom>
          <a:noFill/>
          <a:ln w="38100">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66" name="Arc 10">
            <a:extLst>
              <a:ext uri="{FF2B5EF4-FFF2-40B4-BE49-F238E27FC236}">
                <a16:creationId xmlns:a16="http://schemas.microsoft.com/office/drawing/2014/main" id="{97544E42-6599-4B8A-8F09-E4B59052D9E5}"/>
              </a:ext>
            </a:extLst>
          </p:cNvPr>
          <p:cNvSpPr>
            <a:spLocks/>
          </p:cNvSpPr>
          <p:nvPr/>
        </p:nvSpPr>
        <p:spPr bwMode="auto">
          <a:xfrm>
            <a:off x="5903913" y="2058988"/>
            <a:ext cx="1524000" cy="2971800"/>
          </a:xfrm>
          <a:custGeom>
            <a:avLst/>
            <a:gdLst>
              <a:gd name="T0" fmla="*/ 0 w 22123"/>
              <a:gd name="T1" fmla="*/ 413 h 43200"/>
              <a:gd name="T2" fmla="*/ 38370 w 22123"/>
              <a:gd name="T3" fmla="*/ 2971800 h 43200"/>
              <a:gd name="T4" fmla="*/ 36028 w 22123"/>
              <a:gd name="T5" fmla="*/ 1485900 h 43200"/>
              <a:gd name="T6" fmla="*/ 0 60000 65536"/>
              <a:gd name="T7" fmla="*/ 0 60000 65536"/>
              <a:gd name="T8" fmla="*/ 0 60000 65536"/>
            </a:gdLst>
            <a:ahLst/>
            <a:cxnLst>
              <a:cxn ang="T6">
                <a:pos x="T0" y="T1"/>
              </a:cxn>
              <a:cxn ang="T7">
                <a:pos x="T2" y="T3"/>
              </a:cxn>
              <a:cxn ang="T8">
                <a:pos x="T4" y="T5"/>
              </a:cxn>
            </a:cxnLst>
            <a:rect l="0" t="0" r="r" b="b"/>
            <a:pathLst>
              <a:path w="22123" h="43200" fill="none" extrusionOk="0">
                <a:moveTo>
                  <a:pt x="0" y="6"/>
                </a:moveTo>
                <a:cubicBezTo>
                  <a:pt x="174" y="2"/>
                  <a:pt x="348" y="0"/>
                  <a:pt x="523" y="0"/>
                </a:cubicBezTo>
                <a:cubicBezTo>
                  <a:pt x="12452" y="0"/>
                  <a:pt x="22123" y="9670"/>
                  <a:pt x="22123" y="21600"/>
                </a:cubicBezTo>
                <a:cubicBezTo>
                  <a:pt x="22123" y="33516"/>
                  <a:pt x="12473" y="43181"/>
                  <a:pt x="556" y="43199"/>
                </a:cubicBezTo>
              </a:path>
              <a:path w="22123" h="43200" stroke="0" extrusionOk="0">
                <a:moveTo>
                  <a:pt x="0" y="6"/>
                </a:moveTo>
                <a:cubicBezTo>
                  <a:pt x="174" y="2"/>
                  <a:pt x="348" y="0"/>
                  <a:pt x="523" y="0"/>
                </a:cubicBezTo>
                <a:cubicBezTo>
                  <a:pt x="12452" y="0"/>
                  <a:pt x="22123" y="9670"/>
                  <a:pt x="22123" y="21600"/>
                </a:cubicBezTo>
                <a:cubicBezTo>
                  <a:pt x="22123" y="33516"/>
                  <a:pt x="12473" y="43181"/>
                  <a:pt x="556" y="43199"/>
                </a:cubicBezTo>
                <a:lnTo>
                  <a:pt x="523" y="21600"/>
                </a:lnTo>
                <a:lnTo>
                  <a:pt x="0" y="6"/>
                </a:lnTo>
                <a:close/>
              </a:path>
            </a:pathLst>
          </a:custGeom>
          <a:noFill/>
          <a:ln w="38100">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67" name="Arc 11">
            <a:extLst>
              <a:ext uri="{FF2B5EF4-FFF2-40B4-BE49-F238E27FC236}">
                <a16:creationId xmlns:a16="http://schemas.microsoft.com/office/drawing/2014/main" id="{525F1EAA-006F-48DA-99B8-F451C7AADF11}"/>
              </a:ext>
            </a:extLst>
          </p:cNvPr>
          <p:cNvSpPr>
            <a:spLocks/>
          </p:cNvSpPr>
          <p:nvPr/>
        </p:nvSpPr>
        <p:spPr bwMode="auto">
          <a:xfrm>
            <a:off x="3462338" y="990600"/>
            <a:ext cx="2501900" cy="4876800"/>
          </a:xfrm>
          <a:custGeom>
            <a:avLst/>
            <a:gdLst>
              <a:gd name="T0" fmla="*/ 2501900 w 22165"/>
              <a:gd name="T1" fmla="*/ 4876010 h 43200"/>
              <a:gd name="T2" fmla="*/ 2438125 w 22165"/>
              <a:gd name="T3" fmla="*/ 0 h 43200"/>
              <a:gd name="T4" fmla="*/ 2438125 w 22165"/>
              <a:gd name="T5" fmla="*/ 2438400 h 43200"/>
              <a:gd name="T6" fmla="*/ 0 60000 65536"/>
              <a:gd name="T7" fmla="*/ 0 60000 65536"/>
              <a:gd name="T8" fmla="*/ 0 60000 65536"/>
            </a:gdLst>
            <a:ahLst/>
            <a:cxnLst>
              <a:cxn ang="T6">
                <a:pos x="T0" y="T1"/>
              </a:cxn>
              <a:cxn ang="T7">
                <a:pos x="T2" y="T3"/>
              </a:cxn>
              <a:cxn ang="T8">
                <a:pos x="T4" y="T5"/>
              </a:cxn>
            </a:cxnLst>
            <a:rect l="0" t="0" r="r" b="b"/>
            <a:pathLst>
              <a:path w="22165" h="43200" fill="none" extrusionOk="0">
                <a:moveTo>
                  <a:pt x="22164" y="43192"/>
                </a:moveTo>
                <a:cubicBezTo>
                  <a:pt x="21976" y="43197"/>
                  <a:pt x="21788" y="43200"/>
                  <a:pt x="21600" y="43200"/>
                </a:cubicBezTo>
                <a:cubicBezTo>
                  <a:pt x="9670" y="43200"/>
                  <a:pt x="0" y="33529"/>
                  <a:pt x="0" y="21600"/>
                </a:cubicBezTo>
                <a:cubicBezTo>
                  <a:pt x="0" y="9670"/>
                  <a:pt x="9670" y="0"/>
                  <a:pt x="21599" y="0"/>
                </a:cubicBezTo>
              </a:path>
              <a:path w="22165" h="43200" stroke="0" extrusionOk="0">
                <a:moveTo>
                  <a:pt x="22164" y="43192"/>
                </a:moveTo>
                <a:cubicBezTo>
                  <a:pt x="21976" y="43197"/>
                  <a:pt x="21788" y="43200"/>
                  <a:pt x="21600" y="43200"/>
                </a:cubicBezTo>
                <a:cubicBezTo>
                  <a:pt x="9670" y="43200"/>
                  <a:pt x="0" y="33529"/>
                  <a:pt x="0" y="21600"/>
                </a:cubicBezTo>
                <a:cubicBezTo>
                  <a:pt x="0" y="9670"/>
                  <a:pt x="9670" y="0"/>
                  <a:pt x="21599" y="0"/>
                </a:cubicBezTo>
                <a:lnTo>
                  <a:pt x="21600" y="21600"/>
                </a:lnTo>
                <a:lnTo>
                  <a:pt x="22164" y="43192"/>
                </a:lnTo>
                <a:close/>
              </a:path>
            </a:pathLst>
          </a:custGeom>
          <a:noFill/>
          <a:ln w="38100">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68" name="Arc 12">
            <a:extLst>
              <a:ext uri="{FF2B5EF4-FFF2-40B4-BE49-F238E27FC236}">
                <a16:creationId xmlns:a16="http://schemas.microsoft.com/office/drawing/2014/main" id="{4B83C321-1AA7-4BCF-A975-F5806D0E135A}"/>
              </a:ext>
            </a:extLst>
          </p:cNvPr>
          <p:cNvSpPr>
            <a:spLocks/>
          </p:cNvSpPr>
          <p:nvPr/>
        </p:nvSpPr>
        <p:spPr bwMode="auto">
          <a:xfrm>
            <a:off x="5867401" y="990600"/>
            <a:ext cx="2513013" cy="5029200"/>
          </a:xfrm>
          <a:custGeom>
            <a:avLst/>
            <a:gdLst>
              <a:gd name="T0" fmla="*/ 0 w 21600"/>
              <a:gd name="T1" fmla="*/ 0 h 43200"/>
              <a:gd name="T2" fmla="*/ 3956 w 21600"/>
              <a:gd name="T3" fmla="*/ 5029200 h 43200"/>
              <a:gd name="T4" fmla="*/ 0 w 21600"/>
              <a:gd name="T5" fmla="*/ 251460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6"/>
                  <a:pt x="11950" y="43181"/>
                  <a:pt x="33" y="43199"/>
                </a:cubicBezTo>
              </a:path>
              <a:path w="21600" h="43200" stroke="0" extrusionOk="0">
                <a:moveTo>
                  <a:pt x="-1" y="0"/>
                </a:moveTo>
                <a:cubicBezTo>
                  <a:pt x="11929" y="0"/>
                  <a:pt x="21600" y="9670"/>
                  <a:pt x="21600" y="21600"/>
                </a:cubicBezTo>
                <a:cubicBezTo>
                  <a:pt x="21600" y="33516"/>
                  <a:pt x="11950" y="43181"/>
                  <a:pt x="33" y="43199"/>
                </a:cubicBezTo>
                <a:lnTo>
                  <a:pt x="0" y="21600"/>
                </a:lnTo>
                <a:lnTo>
                  <a:pt x="-1" y="0"/>
                </a:lnTo>
                <a:close/>
              </a:path>
            </a:pathLst>
          </a:custGeom>
          <a:noFill/>
          <a:ln w="38100">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69" name="Line 13">
            <a:extLst>
              <a:ext uri="{FF2B5EF4-FFF2-40B4-BE49-F238E27FC236}">
                <a16:creationId xmlns:a16="http://schemas.microsoft.com/office/drawing/2014/main" id="{C212F685-CAAB-4365-A93C-59F36418B020}"/>
              </a:ext>
            </a:extLst>
          </p:cNvPr>
          <p:cNvSpPr>
            <a:spLocks noChangeShapeType="1"/>
          </p:cNvSpPr>
          <p:nvPr/>
        </p:nvSpPr>
        <p:spPr bwMode="auto">
          <a:xfrm flipV="1">
            <a:off x="5867400" y="1981200"/>
            <a:ext cx="0" cy="403860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70" name="Line 14">
            <a:extLst>
              <a:ext uri="{FF2B5EF4-FFF2-40B4-BE49-F238E27FC236}">
                <a16:creationId xmlns:a16="http://schemas.microsoft.com/office/drawing/2014/main" id="{CB132D91-0C43-481B-9495-C5B4F05D415F}"/>
              </a:ext>
            </a:extLst>
          </p:cNvPr>
          <p:cNvSpPr>
            <a:spLocks noChangeShapeType="1"/>
          </p:cNvSpPr>
          <p:nvPr/>
        </p:nvSpPr>
        <p:spPr bwMode="auto">
          <a:xfrm flipV="1">
            <a:off x="5943600" y="5029200"/>
            <a:ext cx="0" cy="99060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96268"/>
                                        </p:tgtEl>
                                        <p:attrNameLst>
                                          <p:attrName>style.visibility</p:attrName>
                                        </p:attrNameLst>
                                      </p:cBhvr>
                                      <p:to>
                                        <p:strVal val="visible"/>
                                      </p:to>
                                    </p:set>
                                    <p:animEffect transition="in" filter="strips(upRight)">
                                      <p:cBhvr>
                                        <p:cTn id="7" dur="500"/>
                                        <p:tgtEl>
                                          <p:spTgt spid="962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96267"/>
                                        </p:tgtEl>
                                        <p:attrNameLst>
                                          <p:attrName>style.visibility</p:attrName>
                                        </p:attrNameLst>
                                      </p:cBhvr>
                                      <p:to>
                                        <p:strVal val="visible"/>
                                      </p:to>
                                    </p:set>
                                    <p:animEffect transition="in" filter="strips(downLeft)">
                                      <p:cBhvr>
                                        <p:cTn id="12" dur="500"/>
                                        <p:tgtEl>
                                          <p:spTgt spid="962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96258"/>
                                        </p:tgtEl>
                                        <p:attrNameLst>
                                          <p:attrName>style.visibility</p:attrName>
                                        </p:attrNameLst>
                                      </p:cBhvr>
                                      <p:to>
                                        <p:strVal val="visible"/>
                                      </p:to>
                                    </p:set>
                                    <p:animEffect transition="in" filter="strips(upRight)">
                                      <p:cBhvr>
                                        <p:cTn id="17" dur="500"/>
                                        <p:tgtEl>
                                          <p:spTgt spid="962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nodeType="clickEffect">
                                  <p:stCondLst>
                                    <p:cond delay="0"/>
                                  </p:stCondLst>
                                  <p:childTnLst>
                                    <p:set>
                                      <p:cBhvr>
                                        <p:cTn id="21" dur="1" fill="hold">
                                          <p:stCondLst>
                                            <p:cond delay="0"/>
                                          </p:stCondLst>
                                        </p:cTn>
                                        <p:tgtEl>
                                          <p:spTgt spid="96259"/>
                                        </p:tgtEl>
                                        <p:attrNameLst>
                                          <p:attrName>style.visibility</p:attrName>
                                        </p:attrNameLst>
                                      </p:cBhvr>
                                      <p:to>
                                        <p:strVal val="visible"/>
                                      </p:to>
                                    </p:set>
                                    <p:animEffect transition="in" filter="strips(downLeft)">
                                      <p:cBhvr>
                                        <p:cTn id="22" dur="500"/>
                                        <p:tgtEl>
                                          <p:spTgt spid="962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3" fill="hold" nodeType="clickEffect">
                                  <p:stCondLst>
                                    <p:cond delay="0"/>
                                  </p:stCondLst>
                                  <p:childTnLst>
                                    <p:set>
                                      <p:cBhvr>
                                        <p:cTn id="26" dur="1" fill="hold">
                                          <p:stCondLst>
                                            <p:cond delay="0"/>
                                          </p:stCondLst>
                                        </p:cTn>
                                        <p:tgtEl>
                                          <p:spTgt spid="96260"/>
                                        </p:tgtEl>
                                        <p:attrNameLst>
                                          <p:attrName>style.visibility</p:attrName>
                                        </p:attrNameLst>
                                      </p:cBhvr>
                                      <p:to>
                                        <p:strVal val="visible"/>
                                      </p:to>
                                    </p:set>
                                    <p:animEffect transition="in" filter="strips(upRight)">
                                      <p:cBhvr>
                                        <p:cTn id="27" dur="500"/>
                                        <p:tgtEl>
                                          <p:spTgt spid="9626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12" fill="hold" nodeType="clickEffect">
                                  <p:stCondLst>
                                    <p:cond delay="0"/>
                                  </p:stCondLst>
                                  <p:childTnLst>
                                    <p:set>
                                      <p:cBhvr>
                                        <p:cTn id="31" dur="1" fill="hold">
                                          <p:stCondLst>
                                            <p:cond delay="0"/>
                                          </p:stCondLst>
                                        </p:cTn>
                                        <p:tgtEl>
                                          <p:spTgt spid="96261"/>
                                        </p:tgtEl>
                                        <p:attrNameLst>
                                          <p:attrName>style.visibility</p:attrName>
                                        </p:attrNameLst>
                                      </p:cBhvr>
                                      <p:to>
                                        <p:strVal val="visible"/>
                                      </p:to>
                                    </p:set>
                                    <p:animEffect transition="in" filter="strips(downLeft)">
                                      <p:cBhvr>
                                        <p:cTn id="32" dur="500"/>
                                        <p:tgtEl>
                                          <p:spTgt spid="9626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3" fill="hold" nodeType="clickEffect">
                                  <p:stCondLst>
                                    <p:cond delay="0"/>
                                  </p:stCondLst>
                                  <p:childTnLst>
                                    <p:set>
                                      <p:cBhvr>
                                        <p:cTn id="36" dur="1" fill="hold">
                                          <p:stCondLst>
                                            <p:cond delay="0"/>
                                          </p:stCondLst>
                                        </p:cTn>
                                        <p:tgtEl>
                                          <p:spTgt spid="96262"/>
                                        </p:tgtEl>
                                        <p:attrNameLst>
                                          <p:attrName>style.visibility</p:attrName>
                                        </p:attrNameLst>
                                      </p:cBhvr>
                                      <p:to>
                                        <p:strVal val="visible"/>
                                      </p:to>
                                    </p:set>
                                    <p:animEffect transition="in" filter="strips(upRight)">
                                      <p:cBhvr>
                                        <p:cTn id="37" dur="500"/>
                                        <p:tgtEl>
                                          <p:spTgt spid="9626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12" fill="hold" nodeType="clickEffect">
                                  <p:stCondLst>
                                    <p:cond delay="0"/>
                                  </p:stCondLst>
                                  <p:childTnLst>
                                    <p:set>
                                      <p:cBhvr>
                                        <p:cTn id="41" dur="1" fill="hold">
                                          <p:stCondLst>
                                            <p:cond delay="0"/>
                                          </p:stCondLst>
                                        </p:cTn>
                                        <p:tgtEl>
                                          <p:spTgt spid="96263"/>
                                        </p:tgtEl>
                                        <p:attrNameLst>
                                          <p:attrName>style.visibility</p:attrName>
                                        </p:attrNameLst>
                                      </p:cBhvr>
                                      <p:to>
                                        <p:strVal val="visible"/>
                                      </p:to>
                                    </p:set>
                                    <p:animEffect transition="in" filter="strips(downLeft)">
                                      <p:cBhvr>
                                        <p:cTn id="42" dur="500"/>
                                        <p:tgtEl>
                                          <p:spTgt spid="9626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3" fill="hold" nodeType="clickEffect">
                                  <p:stCondLst>
                                    <p:cond delay="0"/>
                                  </p:stCondLst>
                                  <p:childTnLst>
                                    <p:set>
                                      <p:cBhvr>
                                        <p:cTn id="46" dur="1" fill="hold">
                                          <p:stCondLst>
                                            <p:cond delay="0"/>
                                          </p:stCondLst>
                                        </p:cTn>
                                        <p:tgtEl>
                                          <p:spTgt spid="96264"/>
                                        </p:tgtEl>
                                        <p:attrNameLst>
                                          <p:attrName>style.visibility</p:attrName>
                                        </p:attrNameLst>
                                      </p:cBhvr>
                                      <p:to>
                                        <p:strVal val="visible"/>
                                      </p:to>
                                    </p:set>
                                    <p:animEffect transition="in" filter="strips(upRight)">
                                      <p:cBhvr>
                                        <p:cTn id="47" dur="500"/>
                                        <p:tgtEl>
                                          <p:spTgt spid="9626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12" fill="hold" nodeType="clickEffect">
                                  <p:stCondLst>
                                    <p:cond delay="0"/>
                                  </p:stCondLst>
                                  <p:childTnLst>
                                    <p:set>
                                      <p:cBhvr>
                                        <p:cTn id="51" dur="1" fill="hold">
                                          <p:stCondLst>
                                            <p:cond delay="0"/>
                                          </p:stCondLst>
                                        </p:cTn>
                                        <p:tgtEl>
                                          <p:spTgt spid="96265"/>
                                        </p:tgtEl>
                                        <p:attrNameLst>
                                          <p:attrName>style.visibility</p:attrName>
                                        </p:attrNameLst>
                                      </p:cBhvr>
                                      <p:to>
                                        <p:strVal val="visible"/>
                                      </p:to>
                                    </p:set>
                                    <p:animEffect transition="in" filter="strips(downLeft)">
                                      <p:cBhvr>
                                        <p:cTn id="52" dur="500"/>
                                        <p:tgtEl>
                                          <p:spTgt spid="9626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7" presetClass="entr" presetSubtype="4" fill="hold" nodeType="clickEffect">
                                  <p:stCondLst>
                                    <p:cond delay="0"/>
                                  </p:stCondLst>
                                  <p:childTnLst>
                                    <p:set>
                                      <p:cBhvr>
                                        <p:cTn id="56" dur="1" fill="hold">
                                          <p:stCondLst>
                                            <p:cond delay="0"/>
                                          </p:stCondLst>
                                        </p:cTn>
                                        <p:tgtEl>
                                          <p:spTgt spid="96270"/>
                                        </p:tgtEl>
                                        <p:attrNameLst>
                                          <p:attrName>style.visibility</p:attrName>
                                        </p:attrNameLst>
                                      </p:cBhvr>
                                      <p:to>
                                        <p:strVal val="visible"/>
                                      </p:to>
                                    </p:set>
                                    <p:anim calcmode="lin" valueType="num">
                                      <p:cBhvr>
                                        <p:cTn id="57" dur="500" fill="hold"/>
                                        <p:tgtEl>
                                          <p:spTgt spid="96270"/>
                                        </p:tgtEl>
                                        <p:attrNameLst>
                                          <p:attrName>ppt_x</p:attrName>
                                        </p:attrNameLst>
                                      </p:cBhvr>
                                      <p:tavLst>
                                        <p:tav tm="0">
                                          <p:val>
                                            <p:strVal val="#ppt_x"/>
                                          </p:val>
                                        </p:tav>
                                        <p:tav tm="100000">
                                          <p:val>
                                            <p:strVal val="#ppt_x"/>
                                          </p:val>
                                        </p:tav>
                                      </p:tavLst>
                                    </p:anim>
                                    <p:anim calcmode="lin" valueType="num">
                                      <p:cBhvr>
                                        <p:cTn id="58" dur="500" fill="hold"/>
                                        <p:tgtEl>
                                          <p:spTgt spid="96270"/>
                                        </p:tgtEl>
                                        <p:attrNameLst>
                                          <p:attrName>ppt_y</p:attrName>
                                        </p:attrNameLst>
                                      </p:cBhvr>
                                      <p:tavLst>
                                        <p:tav tm="0">
                                          <p:val>
                                            <p:strVal val="#ppt_y+#ppt_h/2"/>
                                          </p:val>
                                        </p:tav>
                                        <p:tav tm="100000">
                                          <p:val>
                                            <p:strVal val="#ppt_y"/>
                                          </p:val>
                                        </p:tav>
                                      </p:tavLst>
                                    </p:anim>
                                    <p:anim calcmode="lin" valueType="num">
                                      <p:cBhvr>
                                        <p:cTn id="59" dur="500" fill="hold"/>
                                        <p:tgtEl>
                                          <p:spTgt spid="96270"/>
                                        </p:tgtEl>
                                        <p:attrNameLst>
                                          <p:attrName>ppt_w</p:attrName>
                                        </p:attrNameLst>
                                      </p:cBhvr>
                                      <p:tavLst>
                                        <p:tav tm="0">
                                          <p:val>
                                            <p:strVal val="#ppt_w"/>
                                          </p:val>
                                        </p:tav>
                                        <p:tav tm="100000">
                                          <p:val>
                                            <p:strVal val="#ppt_w"/>
                                          </p:val>
                                        </p:tav>
                                      </p:tavLst>
                                    </p:anim>
                                    <p:anim calcmode="lin" valueType="num">
                                      <p:cBhvr>
                                        <p:cTn id="60" dur="500" fill="hold"/>
                                        <p:tgtEl>
                                          <p:spTgt spid="96270"/>
                                        </p:tgtEl>
                                        <p:attrNameLst>
                                          <p:attrName>ppt_h</p:attrName>
                                        </p:attrNameLst>
                                      </p:cBhvr>
                                      <p:tavLst>
                                        <p:tav tm="0">
                                          <p:val>
                                            <p:fltVal val="0"/>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18" presetClass="entr" presetSubtype="3" fill="hold" nodeType="clickEffect">
                                  <p:stCondLst>
                                    <p:cond delay="0"/>
                                  </p:stCondLst>
                                  <p:childTnLst>
                                    <p:set>
                                      <p:cBhvr>
                                        <p:cTn id="64" dur="1" fill="hold">
                                          <p:stCondLst>
                                            <p:cond delay="0"/>
                                          </p:stCondLst>
                                        </p:cTn>
                                        <p:tgtEl>
                                          <p:spTgt spid="96266"/>
                                        </p:tgtEl>
                                        <p:attrNameLst>
                                          <p:attrName>style.visibility</p:attrName>
                                        </p:attrNameLst>
                                      </p:cBhvr>
                                      <p:to>
                                        <p:strVal val="visible"/>
                                      </p:to>
                                    </p:set>
                                    <p:animEffect transition="in" filter="strips(upRight)">
                                      <p:cBhvr>
                                        <p:cTn id="65" dur="500"/>
                                        <p:tgtEl>
                                          <p:spTgt spid="9626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7" presetClass="entr" presetSubtype="4" fill="hold" nodeType="clickEffect">
                                  <p:stCondLst>
                                    <p:cond delay="0"/>
                                  </p:stCondLst>
                                  <p:childTnLst>
                                    <p:set>
                                      <p:cBhvr>
                                        <p:cTn id="69" dur="1" fill="hold">
                                          <p:stCondLst>
                                            <p:cond delay="0"/>
                                          </p:stCondLst>
                                        </p:cTn>
                                        <p:tgtEl>
                                          <p:spTgt spid="96269"/>
                                        </p:tgtEl>
                                        <p:attrNameLst>
                                          <p:attrName>style.visibility</p:attrName>
                                        </p:attrNameLst>
                                      </p:cBhvr>
                                      <p:to>
                                        <p:strVal val="visible"/>
                                      </p:to>
                                    </p:set>
                                    <p:anim calcmode="lin" valueType="num">
                                      <p:cBhvr>
                                        <p:cTn id="70" dur="500" fill="hold"/>
                                        <p:tgtEl>
                                          <p:spTgt spid="96269"/>
                                        </p:tgtEl>
                                        <p:attrNameLst>
                                          <p:attrName>ppt_x</p:attrName>
                                        </p:attrNameLst>
                                      </p:cBhvr>
                                      <p:tavLst>
                                        <p:tav tm="0">
                                          <p:val>
                                            <p:strVal val="#ppt_x"/>
                                          </p:val>
                                        </p:tav>
                                        <p:tav tm="100000">
                                          <p:val>
                                            <p:strVal val="#ppt_x"/>
                                          </p:val>
                                        </p:tav>
                                      </p:tavLst>
                                    </p:anim>
                                    <p:anim calcmode="lin" valueType="num">
                                      <p:cBhvr>
                                        <p:cTn id="71" dur="500" fill="hold"/>
                                        <p:tgtEl>
                                          <p:spTgt spid="96269"/>
                                        </p:tgtEl>
                                        <p:attrNameLst>
                                          <p:attrName>ppt_y</p:attrName>
                                        </p:attrNameLst>
                                      </p:cBhvr>
                                      <p:tavLst>
                                        <p:tav tm="0">
                                          <p:val>
                                            <p:strVal val="#ppt_y+#ppt_h/2"/>
                                          </p:val>
                                        </p:tav>
                                        <p:tav tm="100000">
                                          <p:val>
                                            <p:strVal val="#ppt_y"/>
                                          </p:val>
                                        </p:tav>
                                      </p:tavLst>
                                    </p:anim>
                                    <p:anim calcmode="lin" valueType="num">
                                      <p:cBhvr>
                                        <p:cTn id="72" dur="500" fill="hold"/>
                                        <p:tgtEl>
                                          <p:spTgt spid="96269"/>
                                        </p:tgtEl>
                                        <p:attrNameLst>
                                          <p:attrName>ppt_w</p:attrName>
                                        </p:attrNameLst>
                                      </p:cBhvr>
                                      <p:tavLst>
                                        <p:tav tm="0">
                                          <p:val>
                                            <p:strVal val="#ppt_w"/>
                                          </p:val>
                                        </p:tav>
                                        <p:tav tm="100000">
                                          <p:val>
                                            <p:strVal val="#ppt_w"/>
                                          </p:val>
                                        </p:tav>
                                      </p:tavLst>
                                    </p:anim>
                                    <p:anim calcmode="lin" valueType="num">
                                      <p:cBhvr>
                                        <p:cTn id="73" dur="500" fill="hold"/>
                                        <p:tgtEl>
                                          <p:spTgt spid="9626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3758B1F4-21B4-4873-A793-58B904FBC872}"/>
              </a:ext>
            </a:extLst>
          </p:cNvPr>
          <p:cNvSpPr>
            <a:spLocks noGrp="1" noChangeArrowheads="1"/>
          </p:cNvSpPr>
          <p:nvPr>
            <p:ph type="title"/>
          </p:nvPr>
        </p:nvSpPr>
        <p:spPr/>
        <p:txBody>
          <a:bodyPr/>
          <a:lstStyle/>
          <a:p>
            <a:pPr eaLnBrk="1" hangingPunct="1"/>
            <a:endParaRPr lang="zh-CN" altLang="zh-CN"/>
          </a:p>
        </p:txBody>
      </p:sp>
      <p:sp>
        <p:nvSpPr>
          <p:cNvPr id="102403" name="Rectangle 3">
            <a:extLst>
              <a:ext uri="{FF2B5EF4-FFF2-40B4-BE49-F238E27FC236}">
                <a16:creationId xmlns:a16="http://schemas.microsoft.com/office/drawing/2014/main" id="{903F299F-2A35-43A4-8059-99AA56EEC97A}"/>
              </a:ext>
            </a:extLst>
          </p:cNvPr>
          <p:cNvSpPr>
            <a:spLocks noGrp="1" noChangeArrowheads="1"/>
          </p:cNvSpPr>
          <p:nvPr>
            <p:ph idx="1"/>
          </p:nvPr>
        </p:nvSpPr>
        <p:spPr/>
        <p:txBody>
          <a:bodyPr/>
          <a:lstStyle/>
          <a:p>
            <a:pPr eaLnBrk="1" hangingPunct="1"/>
            <a:r>
              <a:rPr lang="zh-CN" altLang="en-US" dirty="0"/>
              <a:t>如果最后一个不是整数个半波带，也可以得到合振动。</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Arc 2">
            <a:extLst>
              <a:ext uri="{FF2B5EF4-FFF2-40B4-BE49-F238E27FC236}">
                <a16:creationId xmlns:a16="http://schemas.microsoft.com/office/drawing/2014/main" id="{20616E84-2540-4581-B780-FE13D3E1C47C}"/>
              </a:ext>
            </a:extLst>
          </p:cNvPr>
          <p:cNvSpPr>
            <a:spLocks/>
          </p:cNvSpPr>
          <p:nvPr/>
        </p:nvSpPr>
        <p:spPr bwMode="auto">
          <a:xfrm>
            <a:off x="5788026" y="914400"/>
            <a:ext cx="2360613" cy="4724400"/>
          </a:xfrm>
          <a:custGeom>
            <a:avLst/>
            <a:gdLst>
              <a:gd name="T0" fmla="*/ 0 w 21600"/>
              <a:gd name="T1" fmla="*/ 0 h 43200"/>
              <a:gd name="T2" fmla="*/ 3716 w 21600"/>
              <a:gd name="T3" fmla="*/ 4724400 h 43200"/>
              <a:gd name="T4" fmla="*/ 0 w 21600"/>
              <a:gd name="T5" fmla="*/ 236220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6"/>
                  <a:pt x="11950" y="43181"/>
                  <a:pt x="33" y="43199"/>
                </a:cubicBezTo>
              </a:path>
              <a:path w="21600" h="43200" stroke="0" extrusionOk="0">
                <a:moveTo>
                  <a:pt x="-1" y="0"/>
                </a:moveTo>
                <a:cubicBezTo>
                  <a:pt x="11929" y="0"/>
                  <a:pt x="21600" y="9670"/>
                  <a:pt x="21600" y="21600"/>
                </a:cubicBezTo>
                <a:cubicBezTo>
                  <a:pt x="21600" y="33516"/>
                  <a:pt x="11950" y="43181"/>
                  <a:pt x="33" y="43199"/>
                </a:cubicBezTo>
                <a:lnTo>
                  <a:pt x="0" y="21600"/>
                </a:lnTo>
                <a:lnTo>
                  <a:pt x="-1" y="0"/>
                </a:lnTo>
                <a:close/>
              </a:path>
            </a:pathLst>
          </a:custGeom>
          <a:noFill/>
          <a:ln w="38100">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51" name="Arc 3">
            <a:extLst>
              <a:ext uri="{FF2B5EF4-FFF2-40B4-BE49-F238E27FC236}">
                <a16:creationId xmlns:a16="http://schemas.microsoft.com/office/drawing/2014/main" id="{5A2A5B92-3511-41D4-A777-B3E99EB84ACE}"/>
              </a:ext>
            </a:extLst>
          </p:cNvPr>
          <p:cNvSpPr>
            <a:spLocks/>
          </p:cNvSpPr>
          <p:nvPr/>
        </p:nvSpPr>
        <p:spPr bwMode="auto">
          <a:xfrm>
            <a:off x="3467101" y="914400"/>
            <a:ext cx="2346325" cy="4572000"/>
          </a:xfrm>
          <a:custGeom>
            <a:avLst/>
            <a:gdLst>
              <a:gd name="T0" fmla="*/ 2346325 w 22165"/>
              <a:gd name="T1" fmla="*/ 4571259 h 43200"/>
              <a:gd name="T2" fmla="*/ 2286516 w 22165"/>
              <a:gd name="T3" fmla="*/ 0 h 43200"/>
              <a:gd name="T4" fmla="*/ 2286516 w 22165"/>
              <a:gd name="T5" fmla="*/ 2286000 h 43200"/>
              <a:gd name="T6" fmla="*/ 0 60000 65536"/>
              <a:gd name="T7" fmla="*/ 0 60000 65536"/>
              <a:gd name="T8" fmla="*/ 0 60000 65536"/>
            </a:gdLst>
            <a:ahLst/>
            <a:cxnLst>
              <a:cxn ang="T6">
                <a:pos x="T0" y="T1"/>
              </a:cxn>
              <a:cxn ang="T7">
                <a:pos x="T2" y="T3"/>
              </a:cxn>
              <a:cxn ang="T8">
                <a:pos x="T4" y="T5"/>
              </a:cxn>
            </a:cxnLst>
            <a:rect l="0" t="0" r="r" b="b"/>
            <a:pathLst>
              <a:path w="22165" h="43200" fill="none" extrusionOk="0">
                <a:moveTo>
                  <a:pt x="22164" y="43192"/>
                </a:moveTo>
                <a:cubicBezTo>
                  <a:pt x="21976" y="43197"/>
                  <a:pt x="21788" y="43200"/>
                  <a:pt x="21600" y="43200"/>
                </a:cubicBezTo>
                <a:cubicBezTo>
                  <a:pt x="9670" y="43200"/>
                  <a:pt x="0" y="33529"/>
                  <a:pt x="0" y="21600"/>
                </a:cubicBezTo>
                <a:cubicBezTo>
                  <a:pt x="0" y="9670"/>
                  <a:pt x="9670" y="0"/>
                  <a:pt x="21599" y="0"/>
                </a:cubicBezTo>
              </a:path>
              <a:path w="22165" h="43200" stroke="0" extrusionOk="0">
                <a:moveTo>
                  <a:pt x="22164" y="43192"/>
                </a:moveTo>
                <a:cubicBezTo>
                  <a:pt x="21976" y="43197"/>
                  <a:pt x="21788" y="43200"/>
                  <a:pt x="21600" y="43200"/>
                </a:cubicBezTo>
                <a:cubicBezTo>
                  <a:pt x="9670" y="43200"/>
                  <a:pt x="0" y="33529"/>
                  <a:pt x="0" y="21600"/>
                </a:cubicBezTo>
                <a:cubicBezTo>
                  <a:pt x="0" y="9670"/>
                  <a:pt x="9670" y="0"/>
                  <a:pt x="21599" y="0"/>
                </a:cubicBezTo>
                <a:lnTo>
                  <a:pt x="21600" y="21600"/>
                </a:lnTo>
                <a:lnTo>
                  <a:pt x="22164" y="43192"/>
                </a:lnTo>
                <a:close/>
              </a:path>
            </a:pathLst>
          </a:custGeom>
          <a:noFill/>
          <a:ln w="38100">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52" name="Arc 4">
            <a:extLst>
              <a:ext uri="{FF2B5EF4-FFF2-40B4-BE49-F238E27FC236}">
                <a16:creationId xmlns:a16="http://schemas.microsoft.com/office/drawing/2014/main" id="{661106B6-1E66-44E3-B47E-D871F48A674B}"/>
              </a:ext>
            </a:extLst>
          </p:cNvPr>
          <p:cNvSpPr>
            <a:spLocks/>
          </p:cNvSpPr>
          <p:nvPr/>
        </p:nvSpPr>
        <p:spPr bwMode="auto">
          <a:xfrm>
            <a:off x="5788026" y="1066800"/>
            <a:ext cx="2208213" cy="4419600"/>
          </a:xfrm>
          <a:custGeom>
            <a:avLst/>
            <a:gdLst>
              <a:gd name="T0" fmla="*/ 0 w 21600"/>
              <a:gd name="T1" fmla="*/ 0 h 43200"/>
              <a:gd name="T2" fmla="*/ 3476 w 21600"/>
              <a:gd name="T3" fmla="*/ 4419600 h 43200"/>
              <a:gd name="T4" fmla="*/ 0 w 21600"/>
              <a:gd name="T5" fmla="*/ 220980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6"/>
                  <a:pt x="11950" y="43181"/>
                  <a:pt x="33" y="43199"/>
                </a:cubicBezTo>
              </a:path>
              <a:path w="21600" h="43200" stroke="0" extrusionOk="0">
                <a:moveTo>
                  <a:pt x="-1" y="0"/>
                </a:moveTo>
                <a:cubicBezTo>
                  <a:pt x="11929" y="0"/>
                  <a:pt x="21600" y="9670"/>
                  <a:pt x="21600" y="21600"/>
                </a:cubicBezTo>
                <a:cubicBezTo>
                  <a:pt x="21600" y="33516"/>
                  <a:pt x="11950" y="43181"/>
                  <a:pt x="33" y="43199"/>
                </a:cubicBezTo>
                <a:lnTo>
                  <a:pt x="0" y="21600"/>
                </a:lnTo>
                <a:lnTo>
                  <a:pt x="-1" y="0"/>
                </a:lnTo>
                <a:close/>
              </a:path>
            </a:pathLst>
          </a:custGeom>
          <a:noFill/>
          <a:ln w="38100">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53" name="Arc 5">
            <a:extLst>
              <a:ext uri="{FF2B5EF4-FFF2-40B4-BE49-F238E27FC236}">
                <a16:creationId xmlns:a16="http://schemas.microsoft.com/office/drawing/2014/main" id="{6188EEF7-A231-4C30-A1EF-E8E8013FDBF8}"/>
              </a:ext>
            </a:extLst>
          </p:cNvPr>
          <p:cNvSpPr>
            <a:spLocks/>
          </p:cNvSpPr>
          <p:nvPr/>
        </p:nvSpPr>
        <p:spPr bwMode="auto">
          <a:xfrm>
            <a:off x="3605213" y="1066800"/>
            <a:ext cx="2189162" cy="4267200"/>
          </a:xfrm>
          <a:custGeom>
            <a:avLst/>
            <a:gdLst>
              <a:gd name="T0" fmla="*/ 2189162 w 22165"/>
              <a:gd name="T1" fmla="*/ 4266509 h 43200"/>
              <a:gd name="T2" fmla="*/ 2133359 w 22165"/>
              <a:gd name="T3" fmla="*/ 0 h 43200"/>
              <a:gd name="T4" fmla="*/ 2133359 w 22165"/>
              <a:gd name="T5" fmla="*/ 2133600 h 43200"/>
              <a:gd name="T6" fmla="*/ 0 60000 65536"/>
              <a:gd name="T7" fmla="*/ 0 60000 65536"/>
              <a:gd name="T8" fmla="*/ 0 60000 65536"/>
            </a:gdLst>
            <a:ahLst/>
            <a:cxnLst>
              <a:cxn ang="T6">
                <a:pos x="T0" y="T1"/>
              </a:cxn>
              <a:cxn ang="T7">
                <a:pos x="T2" y="T3"/>
              </a:cxn>
              <a:cxn ang="T8">
                <a:pos x="T4" y="T5"/>
              </a:cxn>
            </a:cxnLst>
            <a:rect l="0" t="0" r="r" b="b"/>
            <a:pathLst>
              <a:path w="22165" h="43200" fill="none" extrusionOk="0">
                <a:moveTo>
                  <a:pt x="22164" y="43192"/>
                </a:moveTo>
                <a:cubicBezTo>
                  <a:pt x="21976" y="43197"/>
                  <a:pt x="21788" y="43200"/>
                  <a:pt x="21600" y="43200"/>
                </a:cubicBezTo>
                <a:cubicBezTo>
                  <a:pt x="9670" y="43200"/>
                  <a:pt x="0" y="33529"/>
                  <a:pt x="0" y="21600"/>
                </a:cubicBezTo>
                <a:cubicBezTo>
                  <a:pt x="0" y="9670"/>
                  <a:pt x="9670" y="0"/>
                  <a:pt x="21599" y="0"/>
                </a:cubicBezTo>
              </a:path>
              <a:path w="22165" h="43200" stroke="0" extrusionOk="0">
                <a:moveTo>
                  <a:pt x="22164" y="43192"/>
                </a:moveTo>
                <a:cubicBezTo>
                  <a:pt x="21976" y="43197"/>
                  <a:pt x="21788" y="43200"/>
                  <a:pt x="21600" y="43200"/>
                </a:cubicBezTo>
                <a:cubicBezTo>
                  <a:pt x="9670" y="43200"/>
                  <a:pt x="0" y="33529"/>
                  <a:pt x="0" y="21600"/>
                </a:cubicBezTo>
                <a:cubicBezTo>
                  <a:pt x="0" y="9670"/>
                  <a:pt x="9670" y="0"/>
                  <a:pt x="21599" y="0"/>
                </a:cubicBezTo>
                <a:lnTo>
                  <a:pt x="21600" y="21600"/>
                </a:lnTo>
                <a:lnTo>
                  <a:pt x="22164" y="43192"/>
                </a:lnTo>
                <a:close/>
              </a:path>
            </a:pathLst>
          </a:custGeom>
          <a:noFill/>
          <a:ln w="38100">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6" name="Arc 6">
            <a:extLst>
              <a:ext uri="{FF2B5EF4-FFF2-40B4-BE49-F238E27FC236}">
                <a16:creationId xmlns:a16="http://schemas.microsoft.com/office/drawing/2014/main" id="{F2D874CC-B81A-4993-B0EC-EFEC0B2D6B5D}"/>
              </a:ext>
            </a:extLst>
          </p:cNvPr>
          <p:cNvSpPr>
            <a:spLocks/>
          </p:cNvSpPr>
          <p:nvPr/>
        </p:nvSpPr>
        <p:spPr bwMode="auto">
          <a:xfrm>
            <a:off x="3906838" y="1219200"/>
            <a:ext cx="1884362" cy="1981200"/>
          </a:xfrm>
          <a:custGeom>
            <a:avLst/>
            <a:gdLst>
              <a:gd name="T0" fmla="*/ 0 w 20566"/>
              <a:gd name="T1" fmla="*/ 1375466 h 21600"/>
              <a:gd name="T2" fmla="*/ 1884362 w 20566"/>
              <a:gd name="T3" fmla="*/ 0 h 21600"/>
              <a:gd name="T4" fmla="*/ 1884362 w 20566"/>
              <a:gd name="T5" fmla="*/ 1981200 h 21600"/>
              <a:gd name="T6" fmla="*/ 0 60000 65536"/>
              <a:gd name="T7" fmla="*/ 0 60000 65536"/>
              <a:gd name="T8" fmla="*/ 0 60000 65536"/>
            </a:gdLst>
            <a:ahLst/>
            <a:cxnLst>
              <a:cxn ang="T6">
                <a:pos x="T0" y="T1"/>
              </a:cxn>
              <a:cxn ang="T7">
                <a:pos x="T2" y="T3"/>
              </a:cxn>
              <a:cxn ang="T8">
                <a:pos x="T4" y="T5"/>
              </a:cxn>
            </a:cxnLst>
            <a:rect l="0" t="0" r="r" b="b"/>
            <a:pathLst>
              <a:path w="20566" h="21600" fill="none" extrusionOk="0">
                <a:moveTo>
                  <a:pt x="0" y="14996"/>
                </a:moveTo>
                <a:cubicBezTo>
                  <a:pt x="2869" y="6060"/>
                  <a:pt x="11180" y="0"/>
                  <a:pt x="20565" y="0"/>
                </a:cubicBezTo>
              </a:path>
              <a:path w="20566" h="21600" stroke="0" extrusionOk="0">
                <a:moveTo>
                  <a:pt x="0" y="14996"/>
                </a:moveTo>
                <a:cubicBezTo>
                  <a:pt x="2869" y="6060"/>
                  <a:pt x="11180" y="0"/>
                  <a:pt x="20565" y="0"/>
                </a:cubicBezTo>
                <a:lnTo>
                  <a:pt x="20566" y="21600"/>
                </a:lnTo>
                <a:lnTo>
                  <a:pt x="0" y="14996"/>
                </a:lnTo>
                <a:close/>
              </a:path>
            </a:pathLst>
          </a:custGeom>
          <a:noFill/>
          <a:ln w="38100">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55" name="Arc 7">
            <a:extLst>
              <a:ext uri="{FF2B5EF4-FFF2-40B4-BE49-F238E27FC236}">
                <a16:creationId xmlns:a16="http://schemas.microsoft.com/office/drawing/2014/main" id="{615990FD-8DBF-46CC-AE41-5676707FBC68}"/>
              </a:ext>
            </a:extLst>
          </p:cNvPr>
          <p:cNvSpPr>
            <a:spLocks/>
          </p:cNvSpPr>
          <p:nvPr/>
        </p:nvSpPr>
        <p:spPr bwMode="auto">
          <a:xfrm>
            <a:off x="3311525" y="762000"/>
            <a:ext cx="2501900" cy="4876800"/>
          </a:xfrm>
          <a:custGeom>
            <a:avLst/>
            <a:gdLst>
              <a:gd name="T0" fmla="*/ 2501900 w 22165"/>
              <a:gd name="T1" fmla="*/ 4876010 h 43200"/>
              <a:gd name="T2" fmla="*/ 2438125 w 22165"/>
              <a:gd name="T3" fmla="*/ 0 h 43200"/>
              <a:gd name="T4" fmla="*/ 2438125 w 22165"/>
              <a:gd name="T5" fmla="*/ 2438400 h 43200"/>
              <a:gd name="T6" fmla="*/ 0 60000 65536"/>
              <a:gd name="T7" fmla="*/ 0 60000 65536"/>
              <a:gd name="T8" fmla="*/ 0 60000 65536"/>
            </a:gdLst>
            <a:ahLst/>
            <a:cxnLst>
              <a:cxn ang="T6">
                <a:pos x="T0" y="T1"/>
              </a:cxn>
              <a:cxn ang="T7">
                <a:pos x="T2" y="T3"/>
              </a:cxn>
              <a:cxn ang="T8">
                <a:pos x="T4" y="T5"/>
              </a:cxn>
            </a:cxnLst>
            <a:rect l="0" t="0" r="r" b="b"/>
            <a:pathLst>
              <a:path w="22165" h="43200" fill="none" extrusionOk="0">
                <a:moveTo>
                  <a:pt x="22164" y="43192"/>
                </a:moveTo>
                <a:cubicBezTo>
                  <a:pt x="21976" y="43197"/>
                  <a:pt x="21788" y="43200"/>
                  <a:pt x="21600" y="43200"/>
                </a:cubicBezTo>
                <a:cubicBezTo>
                  <a:pt x="9670" y="43200"/>
                  <a:pt x="0" y="33529"/>
                  <a:pt x="0" y="21600"/>
                </a:cubicBezTo>
                <a:cubicBezTo>
                  <a:pt x="0" y="9670"/>
                  <a:pt x="9670" y="0"/>
                  <a:pt x="21599" y="0"/>
                </a:cubicBezTo>
              </a:path>
              <a:path w="22165" h="43200" stroke="0" extrusionOk="0">
                <a:moveTo>
                  <a:pt x="22164" y="43192"/>
                </a:moveTo>
                <a:cubicBezTo>
                  <a:pt x="21976" y="43197"/>
                  <a:pt x="21788" y="43200"/>
                  <a:pt x="21600" y="43200"/>
                </a:cubicBezTo>
                <a:cubicBezTo>
                  <a:pt x="9670" y="43200"/>
                  <a:pt x="0" y="33529"/>
                  <a:pt x="0" y="21600"/>
                </a:cubicBezTo>
                <a:cubicBezTo>
                  <a:pt x="0" y="9670"/>
                  <a:pt x="9670" y="0"/>
                  <a:pt x="21599" y="0"/>
                </a:cubicBezTo>
                <a:lnTo>
                  <a:pt x="21600" y="21600"/>
                </a:lnTo>
                <a:lnTo>
                  <a:pt x="22164" y="43192"/>
                </a:lnTo>
                <a:close/>
              </a:path>
            </a:pathLst>
          </a:custGeom>
          <a:noFill/>
          <a:ln w="38100">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56" name="Arc 8">
            <a:extLst>
              <a:ext uri="{FF2B5EF4-FFF2-40B4-BE49-F238E27FC236}">
                <a16:creationId xmlns:a16="http://schemas.microsoft.com/office/drawing/2014/main" id="{709EBFD0-3628-434B-BF6E-D7F745645138}"/>
              </a:ext>
            </a:extLst>
          </p:cNvPr>
          <p:cNvSpPr>
            <a:spLocks/>
          </p:cNvSpPr>
          <p:nvPr/>
        </p:nvSpPr>
        <p:spPr bwMode="auto">
          <a:xfrm>
            <a:off x="5716588" y="762000"/>
            <a:ext cx="2513012" cy="5029200"/>
          </a:xfrm>
          <a:custGeom>
            <a:avLst/>
            <a:gdLst>
              <a:gd name="T0" fmla="*/ 0 w 21600"/>
              <a:gd name="T1" fmla="*/ 0 h 43200"/>
              <a:gd name="T2" fmla="*/ 3956 w 21600"/>
              <a:gd name="T3" fmla="*/ 5029200 h 43200"/>
              <a:gd name="T4" fmla="*/ 0 w 21600"/>
              <a:gd name="T5" fmla="*/ 251460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6"/>
                  <a:pt x="11950" y="43181"/>
                  <a:pt x="33" y="43199"/>
                </a:cubicBezTo>
              </a:path>
              <a:path w="21600" h="43200" stroke="0" extrusionOk="0">
                <a:moveTo>
                  <a:pt x="-1" y="0"/>
                </a:moveTo>
                <a:cubicBezTo>
                  <a:pt x="11929" y="0"/>
                  <a:pt x="21600" y="9670"/>
                  <a:pt x="21600" y="21600"/>
                </a:cubicBezTo>
                <a:cubicBezTo>
                  <a:pt x="21600" y="33516"/>
                  <a:pt x="11950" y="43181"/>
                  <a:pt x="33" y="43199"/>
                </a:cubicBezTo>
                <a:lnTo>
                  <a:pt x="0" y="21600"/>
                </a:lnTo>
                <a:lnTo>
                  <a:pt x="-1" y="0"/>
                </a:lnTo>
                <a:close/>
              </a:path>
            </a:pathLst>
          </a:custGeom>
          <a:noFill/>
          <a:ln w="38100">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57" name="Arc 9">
            <a:extLst>
              <a:ext uri="{FF2B5EF4-FFF2-40B4-BE49-F238E27FC236}">
                <a16:creationId xmlns:a16="http://schemas.microsoft.com/office/drawing/2014/main" id="{71585AFA-3603-47F6-96A4-89F36B93BFEA}"/>
              </a:ext>
            </a:extLst>
          </p:cNvPr>
          <p:cNvSpPr>
            <a:spLocks/>
          </p:cNvSpPr>
          <p:nvPr/>
        </p:nvSpPr>
        <p:spPr bwMode="auto">
          <a:xfrm>
            <a:off x="5791201" y="1219200"/>
            <a:ext cx="2055813" cy="4114800"/>
          </a:xfrm>
          <a:custGeom>
            <a:avLst/>
            <a:gdLst>
              <a:gd name="T0" fmla="*/ 0 w 21600"/>
              <a:gd name="T1" fmla="*/ 0 h 43200"/>
              <a:gd name="T2" fmla="*/ 3236 w 21600"/>
              <a:gd name="T3" fmla="*/ 4114800 h 43200"/>
              <a:gd name="T4" fmla="*/ 0 w 21600"/>
              <a:gd name="T5" fmla="*/ 2057400 h 43200"/>
              <a:gd name="T6" fmla="*/ 0 60000 65536"/>
              <a:gd name="T7" fmla="*/ 0 60000 65536"/>
              <a:gd name="T8" fmla="*/ 0 60000 65536"/>
            </a:gdLst>
            <a:ahLst/>
            <a:cxnLst>
              <a:cxn ang="T6">
                <a:pos x="T0" y="T1"/>
              </a:cxn>
              <a:cxn ang="T7">
                <a:pos x="T2" y="T3"/>
              </a:cxn>
              <a:cxn ang="T8">
                <a:pos x="T4" y="T5"/>
              </a:cxn>
            </a:cxnLst>
            <a:rect l="0" t="0" r="r" b="b"/>
            <a:pathLst>
              <a:path w="21600" h="43200" fill="none" extrusionOk="0">
                <a:moveTo>
                  <a:pt x="-1" y="0"/>
                </a:moveTo>
                <a:cubicBezTo>
                  <a:pt x="11929" y="0"/>
                  <a:pt x="21600" y="9670"/>
                  <a:pt x="21600" y="21600"/>
                </a:cubicBezTo>
                <a:cubicBezTo>
                  <a:pt x="21600" y="33516"/>
                  <a:pt x="11950" y="43181"/>
                  <a:pt x="33" y="43199"/>
                </a:cubicBezTo>
              </a:path>
              <a:path w="21600" h="43200" stroke="0" extrusionOk="0">
                <a:moveTo>
                  <a:pt x="-1" y="0"/>
                </a:moveTo>
                <a:cubicBezTo>
                  <a:pt x="11929" y="0"/>
                  <a:pt x="21600" y="9670"/>
                  <a:pt x="21600" y="21600"/>
                </a:cubicBezTo>
                <a:cubicBezTo>
                  <a:pt x="21600" y="33516"/>
                  <a:pt x="11950" y="43181"/>
                  <a:pt x="33" y="43199"/>
                </a:cubicBezTo>
                <a:lnTo>
                  <a:pt x="0" y="21600"/>
                </a:lnTo>
                <a:lnTo>
                  <a:pt x="-1" y="0"/>
                </a:lnTo>
                <a:close/>
              </a:path>
            </a:pathLst>
          </a:custGeom>
          <a:noFill/>
          <a:ln w="38100">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0" name="Line 10">
            <a:extLst>
              <a:ext uri="{FF2B5EF4-FFF2-40B4-BE49-F238E27FC236}">
                <a16:creationId xmlns:a16="http://schemas.microsoft.com/office/drawing/2014/main" id="{3A269C77-13CA-41C4-90B3-BD54FC5873AE}"/>
              </a:ext>
            </a:extLst>
          </p:cNvPr>
          <p:cNvSpPr>
            <a:spLocks noChangeShapeType="1"/>
          </p:cNvSpPr>
          <p:nvPr/>
        </p:nvSpPr>
        <p:spPr bwMode="auto">
          <a:xfrm flipH="1" flipV="1">
            <a:off x="3886200" y="2590800"/>
            <a:ext cx="1828800" cy="32004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59" name="Text Box 11">
            <a:extLst>
              <a:ext uri="{FF2B5EF4-FFF2-40B4-BE49-F238E27FC236}">
                <a16:creationId xmlns:a16="http://schemas.microsoft.com/office/drawing/2014/main" id="{92E5445B-5B52-42B9-A49C-2E7A7867F082}"/>
              </a:ext>
            </a:extLst>
          </p:cNvPr>
          <p:cNvSpPr txBox="1">
            <a:spLocks noChangeArrowheads="1"/>
          </p:cNvSpPr>
          <p:nvPr/>
        </p:nvSpPr>
        <p:spPr bwMode="auto">
          <a:xfrm>
            <a:off x="7391400" y="685800"/>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不是整数个半波带</a:t>
            </a:r>
          </a:p>
        </p:txBody>
      </p:sp>
      <p:sp>
        <p:nvSpPr>
          <p:cNvPr id="97292" name="Arc 12">
            <a:extLst>
              <a:ext uri="{FF2B5EF4-FFF2-40B4-BE49-F238E27FC236}">
                <a16:creationId xmlns:a16="http://schemas.microsoft.com/office/drawing/2014/main" id="{8846EFE2-6DFE-4FCA-A7E3-400D13DB2524}"/>
              </a:ext>
            </a:extLst>
          </p:cNvPr>
          <p:cNvSpPr>
            <a:spLocks/>
          </p:cNvSpPr>
          <p:nvPr/>
        </p:nvSpPr>
        <p:spPr bwMode="auto">
          <a:xfrm>
            <a:off x="3800475" y="2522539"/>
            <a:ext cx="2095500" cy="2655887"/>
          </a:xfrm>
          <a:custGeom>
            <a:avLst/>
            <a:gdLst>
              <a:gd name="T0" fmla="*/ 1943091 w 21600"/>
              <a:gd name="T1" fmla="*/ 2655887 h 28947"/>
              <a:gd name="T2" fmla="*/ 126894 w 21600"/>
              <a:gd name="T3" fmla="*/ 0 h 28947"/>
              <a:gd name="T4" fmla="*/ 2095500 w 21600"/>
              <a:gd name="T5" fmla="*/ 679317 h 28947"/>
              <a:gd name="T6" fmla="*/ 0 60000 65536"/>
              <a:gd name="T7" fmla="*/ 0 60000 65536"/>
              <a:gd name="T8" fmla="*/ 0 60000 65536"/>
            </a:gdLst>
            <a:ahLst/>
            <a:cxnLst>
              <a:cxn ang="T6">
                <a:pos x="T0" y="T1"/>
              </a:cxn>
              <a:cxn ang="T7">
                <a:pos x="T2" y="T3"/>
              </a:cxn>
              <a:cxn ang="T8">
                <a:pos x="T4" y="T5"/>
              </a:cxn>
            </a:cxnLst>
            <a:rect l="0" t="0" r="r" b="b"/>
            <a:pathLst>
              <a:path w="21600" h="28947" fill="none" extrusionOk="0">
                <a:moveTo>
                  <a:pt x="20029" y="28946"/>
                </a:moveTo>
                <a:cubicBezTo>
                  <a:pt x="8739" y="28123"/>
                  <a:pt x="0" y="18723"/>
                  <a:pt x="0" y="7404"/>
                </a:cubicBezTo>
                <a:cubicBezTo>
                  <a:pt x="0" y="4878"/>
                  <a:pt x="442" y="2372"/>
                  <a:pt x="1308" y="0"/>
                </a:cubicBezTo>
              </a:path>
              <a:path w="21600" h="28947" stroke="0" extrusionOk="0">
                <a:moveTo>
                  <a:pt x="20029" y="28946"/>
                </a:moveTo>
                <a:cubicBezTo>
                  <a:pt x="8739" y="28123"/>
                  <a:pt x="0" y="18723"/>
                  <a:pt x="0" y="7404"/>
                </a:cubicBezTo>
                <a:cubicBezTo>
                  <a:pt x="0" y="4878"/>
                  <a:pt x="442" y="2372"/>
                  <a:pt x="1308" y="0"/>
                </a:cubicBezTo>
                <a:lnTo>
                  <a:pt x="21600" y="7404"/>
                </a:lnTo>
                <a:lnTo>
                  <a:pt x="20029" y="28946"/>
                </a:lnTo>
                <a:close/>
              </a:path>
            </a:pathLst>
          </a:custGeom>
          <a:noFill/>
          <a:ln w="38100">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4" name="Arc 14">
            <a:extLst>
              <a:ext uri="{FF2B5EF4-FFF2-40B4-BE49-F238E27FC236}">
                <a16:creationId xmlns:a16="http://schemas.microsoft.com/office/drawing/2014/main" id="{34E244FB-98F2-4E0B-AFF4-54C8156A44C7}"/>
              </a:ext>
            </a:extLst>
          </p:cNvPr>
          <p:cNvSpPr>
            <a:spLocks/>
          </p:cNvSpPr>
          <p:nvPr/>
        </p:nvSpPr>
        <p:spPr bwMode="auto">
          <a:xfrm>
            <a:off x="5715000" y="3238500"/>
            <a:ext cx="1327150" cy="1943100"/>
          </a:xfrm>
          <a:custGeom>
            <a:avLst/>
            <a:gdLst>
              <a:gd name="T0" fmla="*/ 1327150 w 14759"/>
              <a:gd name="T1" fmla="*/ 1418823 h 21600"/>
              <a:gd name="T2" fmla="*/ 3057 w 14759"/>
              <a:gd name="T3" fmla="*/ 1943100 h 21600"/>
              <a:gd name="T4" fmla="*/ 0 w 14759"/>
              <a:gd name="T5" fmla="*/ 0 h 21600"/>
              <a:gd name="T6" fmla="*/ 0 60000 65536"/>
              <a:gd name="T7" fmla="*/ 0 60000 65536"/>
              <a:gd name="T8" fmla="*/ 0 60000 65536"/>
            </a:gdLst>
            <a:ahLst/>
            <a:cxnLst>
              <a:cxn ang="T6">
                <a:pos x="T0" y="T1"/>
              </a:cxn>
              <a:cxn ang="T7">
                <a:pos x="T2" y="T3"/>
              </a:cxn>
              <a:cxn ang="T8">
                <a:pos x="T4" y="T5"/>
              </a:cxn>
            </a:cxnLst>
            <a:rect l="0" t="0" r="r" b="b"/>
            <a:pathLst>
              <a:path w="14759" h="21600" fill="none" extrusionOk="0">
                <a:moveTo>
                  <a:pt x="14758" y="15771"/>
                </a:moveTo>
                <a:cubicBezTo>
                  <a:pt x="10765" y="19508"/>
                  <a:pt x="5503" y="21591"/>
                  <a:pt x="33" y="21599"/>
                </a:cubicBezTo>
              </a:path>
              <a:path w="14759" h="21600" stroke="0" extrusionOk="0">
                <a:moveTo>
                  <a:pt x="14758" y="15771"/>
                </a:moveTo>
                <a:cubicBezTo>
                  <a:pt x="10765" y="19508"/>
                  <a:pt x="5503" y="21591"/>
                  <a:pt x="33" y="21599"/>
                </a:cubicBezTo>
                <a:lnTo>
                  <a:pt x="0" y="0"/>
                </a:lnTo>
                <a:lnTo>
                  <a:pt x="14758" y="15771"/>
                </a:lnTo>
                <a:close/>
              </a:path>
            </a:pathLst>
          </a:custGeom>
          <a:noFill/>
          <a:ln w="38100">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5" name="Line 15">
            <a:extLst>
              <a:ext uri="{FF2B5EF4-FFF2-40B4-BE49-F238E27FC236}">
                <a16:creationId xmlns:a16="http://schemas.microsoft.com/office/drawing/2014/main" id="{C792D628-C795-4266-9C8D-91A311441C7A}"/>
              </a:ext>
            </a:extLst>
          </p:cNvPr>
          <p:cNvSpPr>
            <a:spLocks noChangeShapeType="1"/>
          </p:cNvSpPr>
          <p:nvPr/>
        </p:nvSpPr>
        <p:spPr bwMode="auto">
          <a:xfrm flipV="1">
            <a:off x="5715000" y="4648200"/>
            <a:ext cx="1371600" cy="11430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97286"/>
                                        </p:tgtEl>
                                        <p:attrNameLst>
                                          <p:attrName>style.visibility</p:attrName>
                                        </p:attrNameLst>
                                      </p:cBhvr>
                                      <p:to>
                                        <p:strVal val="visible"/>
                                      </p:to>
                                    </p:set>
                                    <p:animEffect transition="in" filter="strips(downLeft)">
                                      <p:cBhvr>
                                        <p:cTn id="7" dur="500"/>
                                        <p:tgtEl>
                                          <p:spTgt spid="972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9" fill="hold" nodeType="clickEffect">
                                  <p:stCondLst>
                                    <p:cond delay="0"/>
                                  </p:stCondLst>
                                  <p:childTnLst>
                                    <p:set>
                                      <p:cBhvr>
                                        <p:cTn id="11" dur="1" fill="hold">
                                          <p:stCondLst>
                                            <p:cond delay="0"/>
                                          </p:stCondLst>
                                        </p:cTn>
                                        <p:tgtEl>
                                          <p:spTgt spid="97290"/>
                                        </p:tgtEl>
                                        <p:attrNameLst>
                                          <p:attrName>style.visibility</p:attrName>
                                        </p:attrNameLst>
                                      </p:cBhvr>
                                      <p:to>
                                        <p:strVal val="visible"/>
                                      </p:to>
                                    </p:set>
                                    <p:animEffect transition="in" filter="strips(upLeft)">
                                      <p:cBhvr>
                                        <p:cTn id="12" dur="500"/>
                                        <p:tgtEl>
                                          <p:spTgt spid="972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97292"/>
                                        </p:tgtEl>
                                        <p:attrNameLst>
                                          <p:attrName>style.visibility</p:attrName>
                                        </p:attrNameLst>
                                      </p:cBhvr>
                                      <p:to>
                                        <p:strVal val="visible"/>
                                      </p:to>
                                    </p:set>
                                    <p:animEffect transition="in" filter="strips(downLeft)">
                                      <p:cBhvr>
                                        <p:cTn id="17" dur="500"/>
                                        <p:tgtEl>
                                          <p:spTgt spid="972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nodeType="clickEffect">
                                  <p:stCondLst>
                                    <p:cond delay="0"/>
                                  </p:stCondLst>
                                  <p:childTnLst>
                                    <p:set>
                                      <p:cBhvr>
                                        <p:cTn id="21" dur="1" fill="hold">
                                          <p:stCondLst>
                                            <p:cond delay="0"/>
                                          </p:stCondLst>
                                        </p:cTn>
                                        <p:tgtEl>
                                          <p:spTgt spid="97294"/>
                                        </p:tgtEl>
                                        <p:attrNameLst>
                                          <p:attrName>style.visibility</p:attrName>
                                        </p:attrNameLst>
                                      </p:cBhvr>
                                      <p:to>
                                        <p:strVal val="visible"/>
                                      </p:to>
                                    </p:set>
                                    <p:animEffect transition="in" filter="strips(upRight)">
                                      <p:cBhvr>
                                        <p:cTn id="22" dur="500"/>
                                        <p:tgtEl>
                                          <p:spTgt spid="9729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3" fill="hold" nodeType="clickEffect">
                                  <p:stCondLst>
                                    <p:cond delay="0"/>
                                  </p:stCondLst>
                                  <p:childTnLst>
                                    <p:set>
                                      <p:cBhvr>
                                        <p:cTn id="26" dur="1" fill="hold">
                                          <p:stCondLst>
                                            <p:cond delay="0"/>
                                          </p:stCondLst>
                                        </p:cTn>
                                        <p:tgtEl>
                                          <p:spTgt spid="97295"/>
                                        </p:tgtEl>
                                        <p:attrNameLst>
                                          <p:attrName>style.visibility</p:attrName>
                                        </p:attrNameLst>
                                      </p:cBhvr>
                                      <p:to>
                                        <p:strVal val="visible"/>
                                      </p:to>
                                    </p:set>
                                    <p:animEffect transition="in" filter="strips(upRight)">
                                      <p:cBhvr>
                                        <p:cTn id="27" dur="500"/>
                                        <p:tgtEl>
                                          <p:spTgt spid="97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498" name="Group 56">
            <a:extLst>
              <a:ext uri="{FF2B5EF4-FFF2-40B4-BE49-F238E27FC236}">
                <a16:creationId xmlns:a16="http://schemas.microsoft.com/office/drawing/2014/main" id="{AEFE28FE-77A6-4708-9196-0120F7875E1B}"/>
              </a:ext>
            </a:extLst>
          </p:cNvPr>
          <p:cNvGrpSpPr>
            <a:grpSpLocks/>
          </p:cNvGrpSpPr>
          <p:nvPr/>
        </p:nvGrpSpPr>
        <p:grpSpPr bwMode="auto">
          <a:xfrm>
            <a:off x="6751638" y="1571626"/>
            <a:ext cx="1706562" cy="1706563"/>
            <a:chOff x="1773" y="1026"/>
            <a:chExt cx="1075" cy="1075"/>
          </a:xfrm>
        </p:grpSpPr>
        <p:sp>
          <p:nvSpPr>
            <p:cNvPr id="106551" name="Oval 55">
              <a:extLst>
                <a:ext uri="{FF2B5EF4-FFF2-40B4-BE49-F238E27FC236}">
                  <a16:creationId xmlns:a16="http://schemas.microsoft.com/office/drawing/2014/main" id="{5FD6B40E-D247-4160-B780-96A61DB80F0F}"/>
                </a:ext>
              </a:extLst>
            </p:cNvPr>
            <p:cNvSpPr>
              <a:spLocks noChangeArrowheads="1"/>
            </p:cNvSpPr>
            <p:nvPr/>
          </p:nvSpPr>
          <p:spPr bwMode="auto">
            <a:xfrm>
              <a:off x="1773" y="1026"/>
              <a:ext cx="1075" cy="10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6552" name="Oval 54">
              <a:extLst>
                <a:ext uri="{FF2B5EF4-FFF2-40B4-BE49-F238E27FC236}">
                  <a16:creationId xmlns:a16="http://schemas.microsoft.com/office/drawing/2014/main" id="{2F33A8EA-9768-4C87-9EBA-4715562175BA}"/>
                </a:ext>
              </a:extLst>
            </p:cNvPr>
            <p:cNvSpPr>
              <a:spLocks noChangeArrowheads="1"/>
            </p:cNvSpPr>
            <p:nvPr/>
          </p:nvSpPr>
          <p:spPr bwMode="auto">
            <a:xfrm>
              <a:off x="1837" y="1090"/>
              <a:ext cx="952" cy="95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06499" name="Rectangle 2">
            <a:extLst>
              <a:ext uri="{FF2B5EF4-FFF2-40B4-BE49-F238E27FC236}">
                <a16:creationId xmlns:a16="http://schemas.microsoft.com/office/drawing/2014/main" id="{E37E42BA-F069-4DE6-8CDE-09013AC8A8E4}"/>
              </a:ext>
            </a:extLst>
          </p:cNvPr>
          <p:cNvSpPr>
            <a:spLocks noGrp="1" noChangeArrowheads="1"/>
          </p:cNvSpPr>
          <p:nvPr>
            <p:ph type="title"/>
          </p:nvPr>
        </p:nvSpPr>
        <p:spPr/>
        <p:txBody>
          <a:bodyPr/>
          <a:lstStyle/>
          <a:p>
            <a:pPr eaLnBrk="1" hangingPunct="1"/>
            <a:r>
              <a:rPr lang="zh-CN" altLang="en-US"/>
              <a:t>菲涅耳圆孔衍射花样</a:t>
            </a:r>
          </a:p>
        </p:txBody>
      </p:sp>
      <p:grpSp>
        <p:nvGrpSpPr>
          <p:cNvPr id="106500" name="Group 13">
            <a:extLst>
              <a:ext uri="{FF2B5EF4-FFF2-40B4-BE49-F238E27FC236}">
                <a16:creationId xmlns:a16="http://schemas.microsoft.com/office/drawing/2014/main" id="{1D033185-86D6-4663-8697-AB28AD099E5D}"/>
              </a:ext>
            </a:extLst>
          </p:cNvPr>
          <p:cNvGrpSpPr>
            <a:grpSpLocks/>
          </p:cNvGrpSpPr>
          <p:nvPr/>
        </p:nvGrpSpPr>
        <p:grpSpPr bwMode="auto">
          <a:xfrm>
            <a:off x="2135189" y="1268414"/>
            <a:ext cx="2160587" cy="2232025"/>
            <a:chOff x="385" y="799"/>
            <a:chExt cx="1361" cy="1406"/>
          </a:xfrm>
        </p:grpSpPr>
        <p:sp>
          <p:nvSpPr>
            <p:cNvPr id="106542" name="Rectangle 4">
              <a:extLst>
                <a:ext uri="{FF2B5EF4-FFF2-40B4-BE49-F238E27FC236}">
                  <a16:creationId xmlns:a16="http://schemas.microsoft.com/office/drawing/2014/main" id="{BC81316F-E453-4E74-ACF7-8D35F91A07C9}"/>
                </a:ext>
              </a:extLst>
            </p:cNvPr>
            <p:cNvSpPr>
              <a:spLocks noChangeArrowheads="1"/>
            </p:cNvSpPr>
            <p:nvPr/>
          </p:nvSpPr>
          <p:spPr bwMode="auto">
            <a:xfrm>
              <a:off x="422" y="881"/>
              <a:ext cx="1270" cy="127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6543" name="Oval 5">
              <a:extLst>
                <a:ext uri="{FF2B5EF4-FFF2-40B4-BE49-F238E27FC236}">
                  <a16:creationId xmlns:a16="http://schemas.microsoft.com/office/drawing/2014/main" id="{8B9804FB-5825-4F9B-948F-CC908B5A7BE5}"/>
                </a:ext>
              </a:extLst>
            </p:cNvPr>
            <p:cNvSpPr>
              <a:spLocks noChangeArrowheads="1"/>
            </p:cNvSpPr>
            <p:nvPr/>
          </p:nvSpPr>
          <p:spPr bwMode="auto">
            <a:xfrm>
              <a:off x="630" y="1089"/>
              <a:ext cx="862" cy="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6544" name="Oval 6">
              <a:extLst>
                <a:ext uri="{FF2B5EF4-FFF2-40B4-BE49-F238E27FC236}">
                  <a16:creationId xmlns:a16="http://schemas.microsoft.com/office/drawing/2014/main" id="{788FB81A-9113-4766-BEBE-C2FC947981DF}"/>
                </a:ext>
              </a:extLst>
            </p:cNvPr>
            <p:cNvSpPr>
              <a:spLocks noChangeArrowheads="1"/>
            </p:cNvSpPr>
            <p:nvPr/>
          </p:nvSpPr>
          <p:spPr bwMode="auto">
            <a:xfrm>
              <a:off x="685" y="1144"/>
              <a:ext cx="753" cy="75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6545" name="Oval 9">
              <a:extLst>
                <a:ext uri="{FF2B5EF4-FFF2-40B4-BE49-F238E27FC236}">
                  <a16:creationId xmlns:a16="http://schemas.microsoft.com/office/drawing/2014/main" id="{464FEC04-B205-48B4-9E74-C1D5CF9E8492}"/>
                </a:ext>
              </a:extLst>
            </p:cNvPr>
            <p:cNvSpPr>
              <a:spLocks noChangeArrowheads="1"/>
            </p:cNvSpPr>
            <p:nvPr/>
          </p:nvSpPr>
          <p:spPr bwMode="auto">
            <a:xfrm>
              <a:off x="731" y="1189"/>
              <a:ext cx="652" cy="65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6546" name="Oval 10">
              <a:extLst>
                <a:ext uri="{FF2B5EF4-FFF2-40B4-BE49-F238E27FC236}">
                  <a16:creationId xmlns:a16="http://schemas.microsoft.com/office/drawing/2014/main" id="{6252F229-1708-4246-A48B-C741225B5899}"/>
                </a:ext>
              </a:extLst>
            </p:cNvPr>
            <p:cNvSpPr>
              <a:spLocks noChangeArrowheads="1"/>
            </p:cNvSpPr>
            <p:nvPr/>
          </p:nvSpPr>
          <p:spPr bwMode="auto">
            <a:xfrm>
              <a:off x="793" y="1252"/>
              <a:ext cx="526" cy="52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6547" name="Oval 11">
              <a:extLst>
                <a:ext uri="{FF2B5EF4-FFF2-40B4-BE49-F238E27FC236}">
                  <a16:creationId xmlns:a16="http://schemas.microsoft.com/office/drawing/2014/main" id="{197EA642-5655-45DA-9928-3ABC9A1E42FD}"/>
                </a:ext>
              </a:extLst>
            </p:cNvPr>
            <p:cNvSpPr>
              <a:spLocks noChangeArrowheads="1"/>
            </p:cNvSpPr>
            <p:nvPr/>
          </p:nvSpPr>
          <p:spPr bwMode="auto">
            <a:xfrm>
              <a:off x="856" y="1307"/>
              <a:ext cx="400" cy="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6548" name="Oval 12">
              <a:extLst>
                <a:ext uri="{FF2B5EF4-FFF2-40B4-BE49-F238E27FC236}">
                  <a16:creationId xmlns:a16="http://schemas.microsoft.com/office/drawing/2014/main" id="{BFF30481-3FEF-47CF-921C-5B8D4012979D}"/>
                </a:ext>
              </a:extLst>
            </p:cNvPr>
            <p:cNvSpPr>
              <a:spLocks noChangeArrowheads="1"/>
            </p:cNvSpPr>
            <p:nvPr/>
          </p:nvSpPr>
          <p:spPr bwMode="auto">
            <a:xfrm>
              <a:off x="939" y="1389"/>
              <a:ext cx="236" cy="23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6549" name="Line 7">
              <a:extLst>
                <a:ext uri="{FF2B5EF4-FFF2-40B4-BE49-F238E27FC236}">
                  <a16:creationId xmlns:a16="http://schemas.microsoft.com/office/drawing/2014/main" id="{BB79201A-9587-4496-A503-3363B79DFC87}"/>
                </a:ext>
              </a:extLst>
            </p:cNvPr>
            <p:cNvSpPr>
              <a:spLocks noChangeShapeType="1"/>
            </p:cNvSpPr>
            <p:nvPr/>
          </p:nvSpPr>
          <p:spPr bwMode="auto">
            <a:xfrm>
              <a:off x="385" y="1525"/>
              <a:ext cx="1361" cy="0"/>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50" name="Line 8">
              <a:extLst>
                <a:ext uri="{FF2B5EF4-FFF2-40B4-BE49-F238E27FC236}">
                  <a16:creationId xmlns:a16="http://schemas.microsoft.com/office/drawing/2014/main" id="{F24FFE37-5CB9-41A8-AF54-F5F1481A1C92}"/>
                </a:ext>
              </a:extLst>
            </p:cNvPr>
            <p:cNvSpPr>
              <a:spLocks noChangeShapeType="1"/>
            </p:cNvSpPr>
            <p:nvPr/>
          </p:nvSpPr>
          <p:spPr bwMode="auto">
            <a:xfrm>
              <a:off x="1066" y="799"/>
              <a:ext cx="0" cy="1406"/>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6501" name="Group 14">
            <a:extLst>
              <a:ext uri="{FF2B5EF4-FFF2-40B4-BE49-F238E27FC236}">
                <a16:creationId xmlns:a16="http://schemas.microsoft.com/office/drawing/2014/main" id="{23F90A53-FF2B-4B45-97B7-672587F02BEA}"/>
              </a:ext>
            </a:extLst>
          </p:cNvPr>
          <p:cNvGrpSpPr>
            <a:grpSpLocks/>
          </p:cNvGrpSpPr>
          <p:nvPr/>
        </p:nvGrpSpPr>
        <p:grpSpPr bwMode="auto">
          <a:xfrm>
            <a:off x="6527800" y="1268414"/>
            <a:ext cx="2160588" cy="2232025"/>
            <a:chOff x="385" y="799"/>
            <a:chExt cx="1361" cy="1406"/>
          </a:xfrm>
        </p:grpSpPr>
        <p:sp>
          <p:nvSpPr>
            <p:cNvPr id="106533" name="Rectangle 15">
              <a:extLst>
                <a:ext uri="{FF2B5EF4-FFF2-40B4-BE49-F238E27FC236}">
                  <a16:creationId xmlns:a16="http://schemas.microsoft.com/office/drawing/2014/main" id="{0E4E68E9-6E86-474A-BCDC-F07849466859}"/>
                </a:ext>
              </a:extLst>
            </p:cNvPr>
            <p:cNvSpPr>
              <a:spLocks noChangeArrowheads="1"/>
            </p:cNvSpPr>
            <p:nvPr/>
          </p:nvSpPr>
          <p:spPr bwMode="auto">
            <a:xfrm>
              <a:off x="422" y="881"/>
              <a:ext cx="1270" cy="127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6534" name="Oval 16">
              <a:extLst>
                <a:ext uri="{FF2B5EF4-FFF2-40B4-BE49-F238E27FC236}">
                  <a16:creationId xmlns:a16="http://schemas.microsoft.com/office/drawing/2014/main" id="{EEB25822-3F01-47B3-9541-3EA58584A644}"/>
                </a:ext>
              </a:extLst>
            </p:cNvPr>
            <p:cNvSpPr>
              <a:spLocks noChangeArrowheads="1"/>
            </p:cNvSpPr>
            <p:nvPr/>
          </p:nvSpPr>
          <p:spPr bwMode="auto">
            <a:xfrm>
              <a:off x="630" y="1089"/>
              <a:ext cx="862" cy="8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6535" name="Oval 17">
              <a:extLst>
                <a:ext uri="{FF2B5EF4-FFF2-40B4-BE49-F238E27FC236}">
                  <a16:creationId xmlns:a16="http://schemas.microsoft.com/office/drawing/2014/main" id="{7E558C6D-A837-4F84-830D-FD0866AFFFFC}"/>
                </a:ext>
              </a:extLst>
            </p:cNvPr>
            <p:cNvSpPr>
              <a:spLocks noChangeArrowheads="1"/>
            </p:cNvSpPr>
            <p:nvPr/>
          </p:nvSpPr>
          <p:spPr bwMode="auto">
            <a:xfrm>
              <a:off x="685" y="1144"/>
              <a:ext cx="753" cy="75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6536" name="Oval 18">
              <a:extLst>
                <a:ext uri="{FF2B5EF4-FFF2-40B4-BE49-F238E27FC236}">
                  <a16:creationId xmlns:a16="http://schemas.microsoft.com/office/drawing/2014/main" id="{4F0C0F76-8C77-4747-ADD5-D8AC8C9DC422}"/>
                </a:ext>
              </a:extLst>
            </p:cNvPr>
            <p:cNvSpPr>
              <a:spLocks noChangeArrowheads="1"/>
            </p:cNvSpPr>
            <p:nvPr/>
          </p:nvSpPr>
          <p:spPr bwMode="auto">
            <a:xfrm>
              <a:off x="731" y="1189"/>
              <a:ext cx="652" cy="65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6537" name="Oval 19">
              <a:extLst>
                <a:ext uri="{FF2B5EF4-FFF2-40B4-BE49-F238E27FC236}">
                  <a16:creationId xmlns:a16="http://schemas.microsoft.com/office/drawing/2014/main" id="{DBF7EC91-40C4-44DC-B171-2C33577836DE}"/>
                </a:ext>
              </a:extLst>
            </p:cNvPr>
            <p:cNvSpPr>
              <a:spLocks noChangeArrowheads="1"/>
            </p:cNvSpPr>
            <p:nvPr/>
          </p:nvSpPr>
          <p:spPr bwMode="auto">
            <a:xfrm>
              <a:off x="793" y="1252"/>
              <a:ext cx="526" cy="52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6538" name="Oval 20">
              <a:extLst>
                <a:ext uri="{FF2B5EF4-FFF2-40B4-BE49-F238E27FC236}">
                  <a16:creationId xmlns:a16="http://schemas.microsoft.com/office/drawing/2014/main" id="{34C6FE29-5C84-48D6-B72B-92FF853BFCD6}"/>
                </a:ext>
              </a:extLst>
            </p:cNvPr>
            <p:cNvSpPr>
              <a:spLocks noChangeArrowheads="1"/>
            </p:cNvSpPr>
            <p:nvPr/>
          </p:nvSpPr>
          <p:spPr bwMode="auto">
            <a:xfrm>
              <a:off x="856" y="1307"/>
              <a:ext cx="400" cy="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6539" name="Oval 21">
              <a:extLst>
                <a:ext uri="{FF2B5EF4-FFF2-40B4-BE49-F238E27FC236}">
                  <a16:creationId xmlns:a16="http://schemas.microsoft.com/office/drawing/2014/main" id="{5305885C-0779-474F-93BB-C2EDE3EADC3E}"/>
                </a:ext>
              </a:extLst>
            </p:cNvPr>
            <p:cNvSpPr>
              <a:spLocks noChangeArrowheads="1"/>
            </p:cNvSpPr>
            <p:nvPr/>
          </p:nvSpPr>
          <p:spPr bwMode="auto">
            <a:xfrm>
              <a:off x="939" y="1389"/>
              <a:ext cx="236" cy="23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6540" name="Line 22">
              <a:extLst>
                <a:ext uri="{FF2B5EF4-FFF2-40B4-BE49-F238E27FC236}">
                  <a16:creationId xmlns:a16="http://schemas.microsoft.com/office/drawing/2014/main" id="{369C663E-822C-40FD-8BE0-E2FC46D5CEB1}"/>
                </a:ext>
              </a:extLst>
            </p:cNvPr>
            <p:cNvSpPr>
              <a:spLocks noChangeShapeType="1"/>
            </p:cNvSpPr>
            <p:nvPr/>
          </p:nvSpPr>
          <p:spPr bwMode="auto">
            <a:xfrm>
              <a:off x="385" y="1525"/>
              <a:ext cx="1361" cy="0"/>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41" name="Line 23">
              <a:extLst>
                <a:ext uri="{FF2B5EF4-FFF2-40B4-BE49-F238E27FC236}">
                  <a16:creationId xmlns:a16="http://schemas.microsoft.com/office/drawing/2014/main" id="{09D1DCFD-4150-41FF-9EBF-C4C44AC94210}"/>
                </a:ext>
              </a:extLst>
            </p:cNvPr>
            <p:cNvSpPr>
              <a:spLocks noChangeShapeType="1"/>
            </p:cNvSpPr>
            <p:nvPr/>
          </p:nvSpPr>
          <p:spPr bwMode="auto">
            <a:xfrm>
              <a:off x="1066" y="799"/>
              <a:ext cx="0" cy="1406"/>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06502" name="Line 24">
            <a:extLst>
              <a:ext uri="{FF2B5EF4-FFF2-40B4-BE49-F238E27FC236}">
                <a16:creationId xmlns:a16="http://schemas.microsoft.com/office/drawing/2014/main" id="{842B2F4B-299C-4CDB-93C9-DA491337DB64}"/>
              </a:ext>
            </a:extLst>
          </p:cNvPr>
          <p:cNvSpPr>
            <a:spLocks noChangeShapeType="1"/>
          </p:cNvSpPr>
          <p:nvPr/>
        </p:nvSpPr>
        <p:spPr bwMode="auto">
          <a:xfrm>
            <a:off x="1703388" y="4868863"/>
            <a:ext cx="3168650" cy="0"/>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03" name="Line 25">
            <a:extLst>
              <a:ext uri="{FF2B5EF4-FFF2-40B4-BE49-F238E27FC236}">
                <a16:creationId xmlns:a16="http://schemas.microsoft.com/office/drawing/2014/main" id="{4A484782-9C9E-481D-BB0E-75DCC492B005}"/>
              </a:ext>
            </a:extLst>
          </p:cNvPr>
          <p:cNvSpPr>
            <a:spLocks noChangeShapeType="1"/>
          </p:cNvSpPr>
          <p:nvPr/>
        </p:nvSpPr>
        <p:spPr bwMode="auto">
          <a:xfrm>
            <a:off x="2927350" y="3571876"/>
            <a:ext cx="0" cy="2593975"/>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04" name="Rectangle 26">
            <a:extLst>
              <a:ext uri="{FF2B5EF4-FFF2-40B4-BE49-F238E27FC236}">
                <a16:creationId xmlns:a16="http://schemas.microsoft.com/office/drawing/2014/main" id="{F10D7B4E-CD10-473A-959E-57E8FA6D5A87}"/>
              </a:ext>
            </a:extLst>
          </p:cNvPr>
          <p:cNvSpPr>
            <a:spLocks noChangeArrowheads="1"/>
          </p:cNvSpPr>
          <p:nvPr/>
        </p:nvSpPr>
        <p:spPr bwMode="auto">
          <a:xfrm>
            <a:off x="2886075" y="4292601"/>
            <a:ext cx="69850" cy="1152525"/>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6505" name="Line 27">
            <a:extLst>
              <a:ext uri="{FF2B5EF4-FFF2-40B4-BE49-F238E27FC236}">
                <a16:creationId xmlns:a16="http://schemas.microsoft.com/office/drawing/2014/main" id="{38E32C7E-CA9E-4C0A-B5B1-97CF9C95DAF8}"/>
              </a:ext>
            </a:extLst>
          </p:cNvPr>
          <p:cNvSpPr>
            <a:spLocks noChangeShapeType="1"/>
          </p:cNvSpPr>
          <p:nvPr/>
        </p:nvSpPr>
        <p:spPr bwMode="auto">
          <a:xfrm flipH="1" flipV="1">
            <a:off x="2927351" y="4292601"/>
            <a:ext cx="1800225"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06" name="Line 28">
            <a:extLst>
              <a:ext uri="{FF2B5EF4-FFF2-40B4-BE49-F238E27FC236}">
                <a16:creationId xmlns:a16="http://schemas.microsoft.com/office/drawing/2014/main" id="{ADEE9CAD-EA93-4C39-9AF5-9AA246BF52F2}"/>
              </a:ext>
            </a:extLst>
          </p:cNvPr>
          <p:cNvSpPr>
            <a:spLocks noChangeShapeType="1"/>
          </p:cNvSpPr>
          <p:nvPr/>
        </p:nvSpPr>
        <p:spPr bwMode="auto">
          <a:xfrm flipH="1">
            <a:off x="2927351" y="4868863"/>
            <a:ext cx="1800225"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07" name="Line 29">
            <a:extLst>
              <a:ext uri="{FF2B5EF4-FFF2-40B4-BE49-F238E27FC236}">
                <a16:creationId xmlns:a16="http://schemas.microsoft.com/office/drawing/2014/main" id="{A2ED8C81-B867-4290-8D01-466A521C7E46}"/>
              </a:ext>
            </a:extLst>
          </p:cNvPr>
          <p:cNvSpPr>
            <a:spLocks noChangeShapeType="1"/>
          </p:cNvSpPr>
          <p:nvPr/>
        </p:nvSpPr>
        <p:spPr bwMode="auto">
          <a:xfrm flipV="1">
            <a:off x="1884364" y="4292601"/>
            <a:ext cx="1042987"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08" name="Line 30">
            <a:extLst>
              <a:ext uri="{FF2B5EF4-FFF2-40B4-BE49-F238E27FC236}">
                <a16:creationId xmlns:a16="http://schemas.microsoft.com/office/drawing/2014/main" id="{17F27202-5986-413D-AE6C-0701C0E3DF20}"/>
              </a:ext>
            </a:extLst>
          </p:cNvPr>
          <p:cNvSpPr>
            <a:spLocks noChangeShapeType="1"/>
          </p:cNvSpPr>
          <p:nvPr/>
        </p:nvSpPr>
        <p:spPr bwMode="auto">
          <a:xfrm>
            <a:off x="1884364" y="4868863"/>
            <a:ext cx="1042987"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09" name="Line 31">
            <a:extLst>
              <a:ext uri="{FF2B5EF4-FFF2-40B4-BE49-F238E27FC236}">
                <a16:creationId xmlns:a16="http://schemas.microsoft.com/office/drawing/2014/main" id="{61C9B5E0-1E5A-4226-976C-03F893021449}"/>
              </a:ext>
            </a:extLst>
          </p:cNvPr>
          <p:cNvSpPr>
            <a:spLocks noChangeShapeType="1"/>
          </p:cNvSpPr>
          <p:nvPr/>
        </p:nvSpPr>
        <p:spPr bwMode="auto">
          <a:xfrm>
            <a:off x="4727575" y="3571876"/>
            <a:ext cx="0" cy="2593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10" name="Arc 32">
            <a:extLst>
              <a:ext uri="{FF2B5EF4-FFF2-40B4-BE49-F238E27FC236}">
                <a16:creationId xmlns:a16="http://schemas.microsoft.com/office/drawing/2014/main" id="{B77D641D-3C48-43C1-9462-BFAB71DFE6E5}"/>
              </a:ext>
            </a:extLst>
          </p:cNvPr>
          <p:cNvSpPr>
            <a:spLocks/>
          </p:cNvSpPr>
          <p:nvPr/>
        </p:nvSpPr>
        <p:spPr bwMode="auto">
          <a:xfrm>
            <a:off x="1751014" y="4224338"/>
            <a:ext cx="1322387" cy="1262062"/>
          </a:xfrm>
          <a:custGeom>
            <a:avLst/>
            <a:gdLst>
              <a:gd name="T0" fmla="*/ 1163027 w 21600"/>
              <a:gd name="T1" fmla="*/ 0 h 20591"/>
              <a:gd name="T2" fmla="*/ 1161986 w 21600"/>
              <a:gd name="T3" fmla="*/ 1262062 h 20591"/>
              <a:gd name="T4" fmla="*/ 0 w 21600"/>
              <a:gd name="T5" fmla="*/ 630081 h 20591"/>
              <a:gd name="T6" fmla="*/ 0 60000 65536"/>
              <a:gd name="T7" fmla="*/ 0 60000 65536"/>
              <a:gd name="T8" fmla="*/ 0 60000 65536"/>
            </a:gdLst>
            <a:ahLst/>
            <a:cxnLst>
              <a:cxn ang="T6">
                <a:pos x="T0" y="T1"/>
              </a:cxn>
              <a:cxn ang="T7">
                <a:pos x="T2" y="T3"/>
              </a:cxn>
              <a:cxn ang="T8">
                <a:pos x="T4" y="T5"/>
              </a:cxn>
            </a:cxnLst>
            <a:rect l="0" t="0" r="r" b="b"/>
            <a:pathLst>
              <a:path w="21600" h="20591" fill="none" extrusionOk="0">
                <a:moveTo>
                  <a:pt x="18996" y="0"/>
                </a:moveTo>
                <a:cubicBezTo>
                  <a:pt x="20705" y="3157"/>
                  <a:pt x="21600" y="6690"/>
                  <a:pt x="21600" y="10280"/>
                </a:cubicBezTo>
                <a:cubicBezTo>
                  <a:pt x="21600" y="13881"/>
                  <a:pt x="20699" y="17426"/>
                  <a:pt x="18980" y="20591"/>
                </a:cubicBezTo>
              </a:path>
              <a:path w="21600" h="20591" stroke="0" extrusionOk="0">
                <a:moveTo>
                  <a:pt x="18996" y="0"/>
                </a:moveTo>
                <a:cubicBezTo>
                  <a:pt x="20705" y="3157"/>
                  <a:pt x="21600" y="6690"/>
                  <a:pt x="21600" y="10280"/>
                </a:cubicBezTo>
                <a:cubicBezTo>
                  <a:pt x="21600" y="13881"/>
                  <a:pt x="20699" y="17426"/>
                  <a:pt x="18980" y="20591"/>
                </a:cubicBezTo>
                <a:lnTo>
                  <a:pt x="0" y="10280"/>
                </a:lnTo>
                <a:lnTo>
                  <a:pt x="18996" y="0"/>
                </a:ln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11" name="Line 33">
            <a:extLst>
              <a:ext uri="{FF2B5EF4-FFF2-40B4-BE49-F238E27FC236}">
                <a16:creationId xmlns:a16="http://schemas.microsoft.com/office/drawing/2014/main" id="{9ECDB9E0-8B3E-44D8-88A1-ED40589A5090}"/>
              </a:ext>
            </a:extLst>
          </p:cNvPr>
          <p:cNvSpPr>
            <a:spLocks noChangeShapeType="1"/>
          </p:cNvSpPr>
          <p:nvPr/>
        </p:nvSpPr>
        <p:spPr bwMode="auto">
          <a:xfrm>
            <a:off x="6167438" y="4870450"/>
            <a:ext cx="3168650" cy="0"/>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12" name="Line 34">
            <a:extLst>
              <a:ext uri="{FF2B5EF4-FFF2-40B4-BE49-F238E27FC236}">
                <a16:creationId xmlns:a16="http://schemas.microsoft.com/office/drawing/2014/main" id="{952D7C21-8013-4BEF-913B-A3BD285EE773}"/>
              </a:ext>
            </a:extLst>
          </p:cNvPr>
          <p:cNvSpPr>
            <a:spLocks noChangeShapeType="1"/>
          </p:cNvSpPr>
          <p:nvPr/>
        </p:nvSpPr>
        <p:spPr bwMode="auto">
          <a:xfrm>
            <a:off x="7391400" y="3573464"/>
            <a:ext cx="0" cy="2593975"/>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13" name="Rectangle 35">
            <a:extLst>
              <a:ext uri="{FF2B5EF4-FFF2-40B4-BE49-F238E27FC236}">
                <a16:creationId xmlns:a16="http://schemas.microsoft.com/office/drawing/2014/main" id="{746E7011-5EDB-4AEC-A77E-C780B9F12227}"/>
              </a:ext>
            </a:extLst>
          </p:cNvPr>
          <p:cNvSpPr>
            <a:spLocks noChangeArrowheads="1"/>
          </p:cNvSpPr>
          <p:nvPr/>
        </p:nvSpPr>
        <p:spPr bwMode="auto">
          <a:xfrm>
            <a:off x="7350125" y="4294189"/>
            <a:ext cx="69850" cy="1152525"/>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6514" name="Line 36">
            <a:extLst>
              <a:ext uri="{FF2B5EF4-FFF2-40B4-BE49-F238E27FC236}">
                <a16:creationId xmlns:a16="http://schemas.microsoft.com/office/drawing/2014/main" id="{FDF65800-BF1C-450E-8024-0889CFDBC961}"/>
              </a:ext>
            </a:extLst>
          </p:cNvPr>
          <p:cNvSpPr>
            <a:spLocks noChangeShapeType="1"/>
          </p:cNvSpPr>
          <p:nvPr/>
        </p:nvSpPr>
        <p:spPr bwMode="auto">
          <a:xfrm flipH="1" flipV="1">
            <a:off x="7391401" y="4294188"/>
            <a:ext cx="1800225"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15" name="Line 37">
            <a:extLst>
              <a:ext uri="{FF2B5EF4-FFF2-40B4-BE49-F238E27FC236}">
                <a16:creationId xmlns:a16="http://schemas.microsoft.com/office/drawing/2014/main" id="{55CA0079-005D-48D9-9A7C-DA4B8F622B10}"/>
              </a:ext>
            </a:extLst>
          </p:cNvPr>
          <p:cNvSpPr>
            <a:spLocks noChangeShapeType="1"/>
          </p:cNvSpPr>
          <p:nvPr/>
        </p:nvSpPr>
        <p:spPr bwMode="auto">
          <a:xfrm flipH="1">
            <a:off x="7391401" y="4870451"/>
            <a:ext cx="1800225"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16" name="Line 38">
            <a:extLst>
              <a:ext uri="{FF2B5EF4-FFF2-40B4-BE49-F238E27FC236}">
                <a16:creationId xmlns:a16="http://schemas.microsoft.com/office/drawing/2014/main" id="{560E5E1C-3AB6-4923-B325-90E46D232D97}"/>
              </a:ext>
            </a:extLst>
          </p:cNvPr>
          <p:cNvSpPr>
            <a:spLocks noChangeShapeType="1"/>
          </p:cNvSpPr>
          <p:nvPr/>
        </p:nvSpPr>
        <p:spPr bwMode="auto">
          <a:xfrm flipV="1">
            <a:off x="6348414" y="4294188"/>
            <a:ext cx="1042987"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17" name="Line 39">
            <a:extLst>
              <a:ext uri="{FF2B5EF4-FFF2-40B4-BE49-F238E27FC236}">
                <a16:creationId xmlns:a16="http://schemas.microsoft.com/office/drawing/2014/main" id="{7C96CF36-24A5-4744-B669-D618E2B44E50}"/>
              </a:ext>
            </a:extLst>
          </p:cNvPr>
          <p:cNvSpPr>
            <a:spLocks noChangeShapeType="1"/>
          </p:cNvSpPr>
          <p:nvPr/>
        </p:nvSpPr>
        <p:spPr bwMode="auto">
          <a:xfrm>
            <a:off x="6348414" y="4870451"/>
            <a:ext cx="1042987"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18" name="Line 40">
            <a:extLst>
              <a:ext uri="{FF2B5EF4-FFF2-40B4-BE49-F238E27FC236}">
                <a16:creationId xmlns:a16="http://schemas.microsoft.com/office/drawing/2014/main" id="{94D997B8-2185-4024-86BB-11AF28749FD1}"/>
              </a:ext>
            </a:extLst>
          </p:cNvPr>
          <p:cNvSpPr>
            <a:spLocks noChangeShapeType="1"/>
          </p:cNvSpPr>
          <p:nvPr/>
        </p:nvSpPr>
        <p:spPr bwMode="auto">
          <a:xfrm>
            <a:off x="9191625" y="3573464"/>
            <a:ext cx="0" cy="2593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19" name="Arc 41">
            <a:extLst>
              <a:ext uri="{FF2B5EF4-FFF2-40B4-BE49-F238E27FC236}">
                <a16:creationId xmlns:a16="http://schemas.microsoft.com/office/drawing/2014/main" id="{503D28C9-C509-4897-BEE6-1580582FA25A}"/>
              </a:ext>
            </a:extLst>
          </p:cNvPr>
          <p:cNvSpPr>
            <a:spLocks/>
          </p:cNvSpPr>
          <p:nvPr/>
        </p:nvSpPr>
        <p:spPr bwMode="auto">
          <a:xfrm>
            <a:off x="6215064" y="4225926"/>
            <a:ext cx="1322387" cy="1262063"/>
          </a:xfrm>
          <a:custGeom>
            <a:avLst/>
            <a:gdLst>
              <a:gd name="T0" fmla="*/ 1163027 w 21600"/>
              <a:gd name="T1" fmla="*/ 0 h 20591"/>
              <a:gd name="T2" fmla="*/ 1161986 w 21600"/>
              <a:gd name="T3" fmla="*/ 1262063 h 20591"/>
              <a:gd name="T4" fmla="*/ 0 w 21600"/>
              <a:gd name="T5" fmla="*/ 630081 h 20591"/>
              <a:gd name="T6" fmla="*/ 0 60000 65536"/>
              <a:gd name="T7" fmla="*/ 0 60000 65536"/>
              <a:gd name="T8" fmla="*/ 0 60000 65536"/>
            </a:gdLst>
            <a:ahLst/>
            <a:cxnLst>
              <a:cxn ang="T6">
                <a:pos x="T0" y="T1"/>
              </a:cxn>
              <a:cxn ang="T7">
                <a:pos x="T2" y="T3"/>
              </a:cxn>
              <a:cxn ang="T8">
                <a:pos x="T4" y="T5"/>
              </a:cxn>
            </a:cxnLst>
            <a:rect l="0" t="0" r="r" b="b"/>
            <a:pathLst>
              <a:path w="21600" h="20591" fill="none" extrusionOk="0">
                <a:moveTo>
                  <a:pt x="18996" y="0"/>
                </a:moveTo>
                <a:cubicBezTo>
                  <a:pt x="20705" y="3157"/>
                  <a:pt x="21600" y="6690"/>
                  <a:pt x="21600" y="10280"/>
                </a:cubicBezTo>
                <a:cubicBezTo>
                  <a:pt x="21600" y="13881"/>
                  <a:pt x="20699" y="17426"/>
                  <a:pt x="18980" y="20591"/>
                </a:cubicBezTo>
              </a:path>
              <a:path w="21600" h="20591" stroke="0" extrusionOk="0">
                <a:moveTo>
                  <a:pt x="18996" y="0"/>
                </a:moveTo>
                <a:cubicBezTo>
                  <a:pt x="20705" y="3157"/>
                  <a:pt x="21600" y="6690"/>
                  <a:pt x="21600" y="10280"/>
                </a:cubicBezTo>
                <a:cubicBezTo>
                  <a:pt x="21600" y="13881"/>
                  <a:pt x="20699" y="17426"/>
                  <a:pt x="18980" y="20591"/>
                </a:cubicBezTo>
                <a:lnTo>
                  <a:pt x="0" y="10280"/>
                </a:lnTo>
                <a:lnTo>
                  <a:pt x="18996" y="0"/>
                </a:ln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20" name="Line 42">
            <a:extLst>
              <a:ext uri="{FF2B5EF4-FFF2-40B4-BE49-F238E27FC236}">
                <a16:creationId xmlns:a16="http://schemas.microsoft.com/office/drawing/2014/main" id="{E1BFFCDF-9C44-488E-A8DF-F08FD9A5E224}"/>
              </a:ext>
            </a:extLst>
          </p:cNvPr>
          <p:cNvSpPr>
            <a:spLocks noChangeShapeType="1"/>
          </p:cNvSpPr>
          <p:nvPr/>
        </p:nvSpPr>
        <p:spPr bwMode="auto">
          <a:xfrm flipV="1">
            <a:off x="6383339" y="4581525"/>
            <a:ext cx="2808287" cy="287338"/>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01457" name="Group 49">
            <a:extLst>
              <a:ext uri="{FF2B5EF4-FFF2-40B4-BE49-F238E27FC236}">
                <a16:creationId xmlns:a16="http://schemas.microsoft.com/office/drawing/2014/main" id="{51DFBC31-9AF2-414D-8910-93B21AC00F91}"/>
              </a:ext>
            </a:extLst>
          </p:cNvPr>
          <p:cNvGrpSpPr>
            <a:grpSpLocks/>
          </p:cNvGrpSpPr>
          <p:nvPr/>
        </p:nvGrpSpPr>
        <p:grpSpPr bwMode="auto">
          <a:xfrm>
            <a:off x="6527800" y="1343025"/>
            <a:ext cx="2160588" cy="2590800"/>
            <a:chOff x="1655" y="709"/>
            <a:chExt cx="1361" cy="1632"/>
          </a:xfrm>
        </p:grpSpPr>
        <p:sp>
          <p:nvSpPr>
            <p:cNvPr id="106528" name="Rectangle 45">
              <a:extLst>
                <a:ext uri="{FF2B5EF4-FFF2-40B4-BE49-F238E27FC236}">
                  <a16:creationId xmlns:a16="http://schemas.microsoft.com/office/drawing/2014/main" id="{8B3A4A53-726F-4BF6-8A21-E48DF26B647C}"/>
                </a:ext>
              </a:extLst>
            </p:cNvPr>
            <p:cNvSpPr>
              <a:spLocks noChangeArrowheads="1"/>
            </p:cNvSpPr>
            <p:nvPr/>
          </p:nvSpPr>
          <p:spPr bwMode="auto">
            <a:xfrm>
              <a:off x="1701" y="890"/>
              <a:ext cx="1270" cy="127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06529" name="Group 48">
              <a:extLst>
                <a:ext uri="{FF2B5EF4-FFF2-40B4-BE49-F238E27FC236}">
                  <a16:creationId xmlns:a16="http://schemas.microsoft.com/office/drawing/2014/main" id="{CA182E26-12F5-4D3D-8886-3488D51D186C}"/>
                </a:ext>
              </a:extLst>
            </p:cNvPr>
            <p:cNvGrpSpPr>
              <a:grpSpLocks/>
            </p:cNvGrpSpPr>
            <p:nvPr/>
          </p:nvGrpSpPr>
          <p:grpSpPr bwMode="auto">
            <a:xfrm>
              <a:off x="1655" y="709"/>
              <a:ext cx="1361" cy="1632"/>
              <a:chOff x="1655" y="709"/>
              <a:chExt cx="1361" cy="1632"/>
            </a:xfrm>
          </p:grpSpPr>
          <p:sp>
            <p:nvSpPr>
              <p:cNvPr id="106530" name="Oval 44">
                <a:extLst>
                  <a:ext uri="{FF2B5EF4-FFF2-40B4-BE49-F238E27FC236}">
                    <a16:creationId xmlns:a16="http://schemas.microsoft.com/office/drawing/2014/main" id="{E42FC300-4D69-4C7B-8705-A222E45800D2}"/>
                  </a:ext>
                </a:extLst>
              </p:cNvPr>
              <p:cNvSpPr>
                <a:spLocks noChangeArrowheads="1"/>
              </p:cNvSpPr>
              <p:nvPr/>
            </p:nvSpPr>
            <p:spPr bwMode="auto">
              <a:xfrm>
                <a:off x="1900" y="1089"/>
                <a:ext cx="862" cy="8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6531" name="Line 46">
                <a:extLst>
                  <a:ext uri="{FF2B5EF4-FFF2-40B4-BE49-F238E27FC236}">
                    <a16:creationId xmlns:a16="http://schemas.microsoft.com/office/drawing/2014/main" id="{F70BDAEC-9AEA-4BB7-9DA6-E0867E680530}"/>
                  </a:ext>
                </a:extLst>
              </p:cNvPr>
              <p:cNvSpPr>
                <a:spLocks noChangeShapeType="1"/>
              </p:cNvSpPr>
              <p:nvPr/>
            </p:nvSpPr>
            <p:spPr bwMode="auto">
              <a:xfrm>
                <a:off x="2336" y="709"/>
                <a:ext cx="0" cy="1632"/>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32" name="Line 47">
                <a:extLst>
                  <a:ext uri="{FF2B5EF4-FFF2-40B4-BE49-F238E27FC236}">
                    <a16:creationId xmlns:a16="http://schemas.microsoft.com/office/drawing/2014/main" id="{8E700272-6B6D-463C-875F-0F52543C74BC}"/>
                  </a:ext>
                </a:extLst>
              </p:cNvPr>
              <p:cNvSpPr>
                <a:spLocks noChangeShapeType="1"/>
              </p:cNvSpPr>
              <p:nvPr/>
            </p:nvSpPr>
            <p:spPr bwMode="auto">
              <a:xfrm>
                <a:off x="1655" y="1525"/>
                <a:ext cx="1361" cy="0"/>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401461" name="Group 53">
            <a:extLst>
              <a:ext uri="{FF2B5EF4-FFF2-40B4-BE49-F238E27FC236}">
                <a16:creationId xmlns:a16="http://schemas.microsoft.com/office/drawing/2014/main" id="{6689B73E-768B-4C0E-ADAA-B7C7571B6F4F}"/>
              </a:ext>
            </a:extLst>
          </p:cNvPr>
          <p:cNvGrpSpPr>
            <a:grpSpLocks/>
          </p:cNvGrpSpPr>
          <p:nvPr/>
        </p:nvGrpSpPr>
        <p:grpSpPr bwMode="auto">
          <a:xfrm>
            <a:off x="6599238" y="1628776"/>
            <a:ext cx="2017712" cy="2016125"/>
            <a:chOff x="1927" y="981"/>
            <a:chExt cx="1271" cy="1270"/>
          </a:xfrm>
        </p:grpSpPr>
        <p:sp>
          <p:nvSpPr>
            <p:cNvPr id="106526" name="Rectangle 52">
              <a:extLst>
                <a:ext uri="{FF2B5EF4-FFF2-40B4-BE49-F238E27FC236}">
                  <a16:creationId xmlns:a16="http://schemas.microsoft.com/office/drawing/2014/main" id="{C3334DF4-7406-48F4-81EC-4C4C504B5A79}"/>
                </a:ext>
              </a:extLst>
            </p:cNvPr>
            <p:cNvSpPr>
              <a:spLocks noChangeArrowheads="1"/>
            </p:cNvSpPr>
            <p:nvPr/>
          </p:nvSpPr>
          <p:spPr bwMode="auto">
            <a:xfrm>
              <a:off x="1928" y="981"/>
              <a:ext cx="1270" cy="127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6527" name="AutoShape 50">
              <a:extLst>
                <a:ext uri="{FF2B5EF4-FFF2-40B4-BE49-F238E27FC236}">
                  <a16:creationId xmlns:a16="http://schemas.microsoft.com/office/drawing/2014/main" id="{58FEDA46-58CB-40E2-A514-AB2496440432}"/>
                </a:ext>
              </a:extLst>
            </p:cNvPr>
            <p:cNvSpPr>
              <a:spLocks noChangeArrowheads="1"/>
            </p:cNvSpPr>
            <p:nvPr/>
          </p:nvSpPr>
          <p:spPr bwMode="auto">
            <a:xfrm>
              <a:off x="1927" y="981"/>
              <a:ext cx="1270" cy="1270"/>
            </a:xfrm>
            <a:custGeom>
              <a:avLst/>
              <a:gdLst>
                <a:gd name="T0" fmla="*/ 635 w 21600"/>
                <a:gd name="T1" fmla="*/ 0 h 21600"/>
                <a:gd name="T2" fmla="*/ 186 w 21600"/>
                <a:gd name="T3" fmla="*/ 186 h 21600"/>
                <a:gd name="T4" fmla="*/ 0 w 21600"/>
                <a:gd name="T5" fmla="*/ 635 h 21600"/>
                <a:gd name="T6" fmla="*/ 186 w 21600"/>
                <a:gd name="T7" fmla="*/ 1084 h 21600"/>
                <a:gd name="T8" fmla="*/ 635 w 21600"/>
                <a:gd name="T9" fmla="*/ 1270 h 21600"/>
                <a:gd name="T10" fmla="*/ 1084 w 21600"/>
                <a:gd name="T11" fmla="*/ 1084 h 21600"/>
                <a:gd name="T12" fmla="*/ 1270 w 21600"/>
                <a:gd name="T13" fmla="*/ 635 h 21600"/>
                <a:gd name="T14" fmla="*/ 1084 w 21600"/>
                <a:gd name="T15" fmla="*/ 18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39" y="10800"/>
                  </a:moveTo>
                  <a:cubicBezTo>
                    <a:pt x="3439" y="14865"/>
                    <a:pt x="6735" y="18161"/>
                    <a:pt x="10800" y="18161"/>
                  </a:cubicBezTo>
                  <a:cubicBezTo>
                    <a:pt x="14865" y="18161"/>
                    <a:pt x="18161" y="14865"/>
                    <a:pt x="18161" y="10800"/>
                  </a:cubicBezTo>
                  <a:cubicBezTo>
                    <a:pt x="18161" y="6735"/>
                    <a:pt x="14865" y="3439"/>
                    <a:pt x="10800" y="3439"/>
                  </a:cubicBezTo>
                  <a:cubicBezTo>
                    <a:pt x="6735" y="3439"/>
                    <a:pt x="3439" y="6735"/>
                    <a:pt x="3439" y="10800"/>
                  </a:cubicBez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01469" name="Group 61">
            <a:extLst>
              <a:ext uri="{FF2B5EF4-FFF2-40B4-BE49-F238E27FC236}">
                <a16:creationId xmlns:a16="http://schemas.microsoft.com/office/drawing/2014/main" id="{7B85012C-6087-4509-92B8-10F8BC23F536}"/>
              </a:ext>
            </a:extLst>
          </p:cNvPr>
          <p:cNvGrpSpPr>
            <a:grpSpLocks/>
          </p:cNvGrpSpPr>
          <p:nvPr/>
        </p:nvGrpSpPr>
        <p:grpSpPr bwMode="auto">
          <a:xfrm>
            <a:off x="9344026" y="3933825"/>
            <a:ext cx="1000125" cy="1873250"/>
            <a:chOff x="4815" y="2478"/>
            <a:chExt cx="630" cy="1180"/>
          </a:xfrm>
        </p:grpSpPr>
        <p:sp>
          <p:nvSpPr>
            <p:cNvPr id="106524" name="Freeform 59">
              <a:extLst>
                <a:ext uri="{FF2B5EF4-FFF2-40B4-BE49-F238E27FC236}">
                  <a16:creationId xmlns:a16="http://schemas.microsoft.com/office/drawing/2014/main" id="{0B73D846-8EF6-4CEB-A470-C3FBC70E38CB}"/>
                </a:ext>
              </a:extLst>
            </p:cNvPr>
            <p:cNvSpPr>
              <a:spLocks/>
            </p:cNvSpPr>
            <p:nvPr/>
          </p:nvSpPr>
          <p:spPr bwMode="auto">
            <a:xfrm>
              <a:off x="4815" y="2478"/>
              <a:ext cx="628" cy="732"/>
            </a:xfrm>
            <a:custGeom>
              <a:avLst/>
              <a:gdLst>
                <a:gd name="T0" fmla="*/ 15 w 628"/>
                <a:gd name="T1" fmla="*/ 0 h 732"/>
                <a:gd name="T2" fmla="*/ 288 w 628"/>
                <a:gd name="T3" fmla="*/ 90 h 732"/>
                <a:gd name="T4" fmla="*/ 15 w 628"/>
                <a:gd name="T5" fmla="*/ 181 h 732"/>
                <a:gd name="T6" fmla="*/ 378 w 628"/>
                <a:gd name="T7" fmla="*/ 317 h 732"/>
                <a:gd name="T8" fmla="*/ 61 w 628"/>
                <a:gd name="T9" fmla="*/ 408 h 732"/>
                <a:gd name="T10" fmla="*/ 605 w 628"/>
                <a:gd name="T11" fmla="*/ 589 h 732"/>
                <a:gd name="T12" fmla="*/ 199 w 628"/>
                <a:gd name="T13" fmla="*/ 732 h 73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8" h="732">
                  <a:moveTo>
                    <a:pt x="15" y="0"/>
                  </a:moveTo>
                  <a:cubicBezTo>
                    <a:pt x="151" y="30"/>
                    <a:pt x="288" y="60"/>
                    <a:pt x="288" y="90"/>
                  </a:cubicBezTo>
                  <a:cubicBezTo>
                    <a:pt x="288" y="120"/>
                    <a:pt x="0" y="143"/>
                    <a:pt x="15" y="181"/>
                  </a:cubicBezTo>
                  <a:cubicBezTo>
                    <a:pt x="30" y="219"/>
                    <a:pt x="370" y="279"/>
                    <a:pt x="378" y="317"/>
                  </a:cubicBezTo>
                  <a:cubicBezTo>
                    <a:pt x="386" y="355"/>
                    <a:pt x="23" y="363"/>
                    <a:pt x="61" y="408"/>
                  </a:cubicBezTo>
                  <a:cubicBezTo>
                    <a:pt x="99" y="453"/>
                    <a:pt x="582" y="535"/>
                    <a:pt x="605" y="589"/>
                  </a:cubicBezTo>
                  <a:cubicBezTo>
                    <a:pt x="628" y="643"/>
                    <a:pt x="283" y="702"/>
                    <a:pt x="199" y="732"/>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6525" name="Freeform 60">
              <a:extLst>
                <a:ext uri="{FF2B5EF4-FFF2-40B4-BE49-F238E27FC236}">
                  <a16:creationId xmlns:a16="http://schemas.microsoft.com/office/drawing/2014/main" id="{91E09FAA-2F9C-400D-BD3A-A80C751F160F}"/>
                </a:ext>
              </a:extLst>
            </p:cNvPr>
            <p:cNvSpPr>
              <a:spLocks/>
            </p:cNvSpPr>
            <p:nvPr/>
          </p:nvSpPr>
          <p:spPr bwMode="auto">
            <a:xfrm>
              <a:off x="4821" y="2937"/>
              <a:ext cx="624" cy="721"/>
            </a:xfrm>
            <a:custGeom>
              <a:avLst/>
              <a:gdLst>
                <a:gd name="T0" fmla="*/ 15 w 624"/>
                <a:gd name="T1" fmla="*/ 721 h 721"/>
                <a:gd name="T2" fmla="*/ 288 w 624"/>
                <a:gd name="T3" fmla="*/ 631 h 721"/>
                <a:gd name="T4" fmla="*/ 15 w 624"/>
                <a:gd name="T5" fmla="*/ 540 h 721"/>
                <a:gd name="T6" fmla="*/ 378 w 624"/>
                <a:gd name="T7" fmla="*/ 404 h 721"/>
                <a:gd name="T8" fmla="*/ 61 w 624"/>
                <a:gd name="T9" fmla="*/ 313 h 721"/>
                <a:gd name="T10" fmla="*/ 605 w 624"/>
                <a:gd name="T11" fmla="*/ 132 h 721"/>
                <a:gd name="T12" fmla="*/ 174 w 624"/>
                <a:gd name="T13" fmla="*/ 0 h 7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4" h="721">
                  <a:moveTo>
                    <a:pt x="15" y="721"/>
                  </a:moveTo>
                  <a:cubicBezTo>
                    <a:pt x="151" y="691"/>
                    <a:pt x="288" y="661"/>
                    <a:pt x="288" y="631"/>
                  </a:cubicBezTo>
                  <a:cubicBezTo>
                    <a:pt x="288" y="601"/>
                    <a:pt x="0" y="578"/>
                    <a:pt x="15" y="540"/>
                  </a:cubicBezTo>
                  <a:cubicBezTo>
                    <a:pt x="30" y="502"/>
                    <a:pt x="370" y="442"/>
                    <a:pt x="378" y="404"/>
                  </a:cubicBezTo>
                  <a:cubicBezTo>
                    <a:pt x="386" y="366"/>
                    <a:pt x="23" y="358"/>
                    <a:pt x="61" y="313"/>
                  </a:cubicBezTo>
                  <a:cubicBezTo>
                    <a:pt x="99" y="268"/>
                    <a:pt x="586" y="184"/>
                    <a:pt x="605" y="132"/>
                  </a:cubicBezTo>
                  <a:cubicBezTo>
                    <a:pt x="624" y="80"/>
                    <a:pt x="264" y="27"/>
                    <a:pt x="174" y="0"/>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14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146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14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BAA77D1-EB39-410A-AFC5-662DD8016922}"/>
              </a:ext>
            </a:extLst>
          </p:cNvPr>
          <p:cNvPicPr>
            <a:picLocks noChangeAspect="1"/>
          </p:cNvPicPr>
          <p:nvPr/>
        </p:nvPicPr>
        <p:blipFill>
          <a:blip r:embed="rId2"/>
          <a:stretch>
            <a:fillRect/>
          </a:stretch>
        </p:blipFill>
        <p:spPr>
          <a:xfrm>
            <a:off x="5303912" y="0"/>
            <a:ext cx="6581775" cy="6772275"/>
          </a:xfrm>
          <a:prstGeom prst="rect">
            <a:avLst/>
          </a:prstGeom>
        </p:spPr>
      </p:pic>
      <p:sp>
        <p:nvSpPr>
          <p:cNvPr id="5" name="文本框 4">
            <a:extLst>
              <a:ext uri="{FF2B5EF4-FFF2-40B4-BE49-F238E27FC236}">
                <a16:creationId xmlns:a16="http://schemas.microsoft.com/office/drawing/2014/main" id="{6E2640E3-F022-4936-8E69-BF3684502115}"/>
              </a:ext>
            </a:extLst>
          </p:cNvPr>
          <p:cNvSpPr txBox="1"/>
          <p:nvPr/>
        </p:nvSpPr>
        <p:spPr>
          <a:xfrm>
            <a:off x="2279576" y="1628800"/>
            <a:ext cx="1415772" cy="461665"/>
          </a:xfrm>
          <a:prstGeom prst="rect">
            <a:avLst/>
          </a:prstGeom>
          <a:noFill/>
        </p:spPr>
        <p:txBody>
          <a:bodyPr wrap="none" rtlCol="0">
            <a:spAutoFit/>
          </a:bodyPr>
          <a:lstStyle/>
          <a:p>
            <a:r>
              <a:rPr lang="zh-CN" altLang="en-US" sz="2400" dirty="0"/>
              <a:t>泊松亮斑</a:t>
            </a:r>
          </a:p>
        </p:txBody>
      </p:sp>
      <p:sp>
        <p:nvSpPr>
          <p:cNvPr id="6" name="文本框 5">
            <a:extLst>
              <a:ext uri="{FF2B5EF4-FFF2-40B4-BE49-F238E27FC236}">
                <a16:creationId xmlns:a16="http://schemas.microsoft.com/office/drawing/2014/main" id="{528F7E27-87E2-483D-8E64-1EE143F7373B}"/>
              </a:ext>
            </a:extLst>
          </p:cNvPr>
          <p:cNvSpPr txBox="1"/>
          <p:nvPr/>
        </p:nvSpPr>
        <p:spPr>
          <a:xfrm>
            <a:off x="1271465" y="2780928"/>
            <a:ext cx="3312368" cy="1754326"/>
          </a:xfrm>
          <a:prstGeom prst="rect">
            <a:avLst/>
          </a:prstGeom>
          <a:noFill/>
        </p:spPr>
        <p:txBody>
          <a:bodyPr wrap="square" rtlCol="0">
            <a:spAutoFit/>
          </a:bodyPr>
          <a:lstStyle/>
          <a:p>
            <a:r>
              <a:rPr lang="zh-CN" altLang="en-US" dirty="0"/>
              <a:t>一枚一分钱的硬币投下的阴影中心处的泊松亮斑，观察屏距离硬币</a:t>
            </a:r>
            <a:r>
              <a:rPr lang="en-US" altLang="zh-CN" dirty="0"/>
              <a:t>20m</a:t>
            </a:r>
            <a:r>
              <a:rPr lang="zh-CN" altLang="en-US" dirty="0"/>
              <a:t>，光源距离硬币</a:t>
            </a:r>
            <a:r>
              <a:rPr lang="en-US" altLang="zh-CN" dirty="0"/>
              <a:t>20m</a:t>
            </a:r>
            <a:r>
              <a:rPr lang="zh-CN" altLang="en-US" dirty="0"/>
              <a:t>。</a:t>
            </a:r>
            <a:endParaRPr lang="en-US" altLang="zh-CN" dirty="0"/>
          </a:p>
          <a:p>
            <a:endParaRPr lang="en-US" altLang="zh-CN" dirty="0"/>
          </a:p>
          <a:p>
            <a:r>
              <a:rPr lang="en-US" altLang="zh-CN" dirty="0"/>
              <a:t>American Journal of Physics, 1976, 44, 70</a:t>
            </a:r>
            <a:endParaRPr lang="zh-CN" altLang="en-US" dirty="0"/>
          </a:p>
        </p:txBody>
      </p:sp>
    </p:spTree>
    <p:extLst>
      <p:ext uri="{BB962C8B-B14F-4D97-AF65-F5344CB8AC3E}">
        <p14:creationId xmlns:p14="http://schemas.microsoft.com/office/powerpoint/2010/main" val="7409252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CD76E31E-1DD4-4975-BDF0-4CD3DBA68D82}"/>
              </a:ext>
            </a:extLst>
          </p:cNvPr>
          <p:cNvSpPr>
            <a:spLocks noGrp="1" noChangeArrowheads="1"/>
          </p:cNvSpPr>
          <p:nvPr>
            <p:ph type="title"/>
          </p:nvPr>
        </p:nvSpPr>
        <p:spPr/>
        <p:txBody>
          <a:bodyPr/>
          <a:lstStyle/>
          <a:p>
            <a:pPr eaLnBrk="1" hangingPunct="1"/>
            <a:r>
              <a:rPr lang="zh-CN" altLang="en-US">
                <a:latin typeface="宋体" panose="02010600030101010101" pitchFamily="2" charset="-122"/>
              </a:rPr>
              <a:t>四．波带片</a:t>
            </a:r>
            <a:r>
              <a:rPr lang="zh-CN" altLang="en-US"/>
              <a:t> </a:t>
            </a:r>
          </a:p>
        </p:txBody>
      </p:sp>
      <p:sp>
        <p:nvSpPr>
          <p:cNvPr id="99331" name="Rectangle 3">
            <a:extLst>
              <a:ext uri="{FF2B5EF4-FFF2-40B4-BE49-F238E27FC236}">
                <a16:creationId xmlns:a16="http://schemas.microsoft.com/office/drawing/2014/main" id="{30332890-0542-4E24-A0F4-43CCDBFF4E09}"/>
              </a:ext>
            </a:extLst>
          </p:cNvPr>
          <p:cNvSpPr>
            <a:spLocks noGrp="1" noChangeArrowheads="1"/>
          </p:cNvSpPr>
          <p:nvPr>
            <p:ph idx="1"/>
          </p:nvPr>
        </p:nvSpPr>
        <p:spPr>
          <a:xfrm>
            <a:off x="2209800" y="1341438"/>
            <a:ext cx="7772400" cy="4267200"/>
          </a:xfrm>
        </p:spPr>
        <p:txBody>
          <a:bodyPr/>
          <a:lstStyle/>
          <a:p>
            <a:pPr eaLnBrk="1" hangingPunct="1"/>
            <a:r>
              <a:rPr lang="zh-CN" altLang="en-US">
                <a:latin typeface="宋体" panose="02010600030101010101" pitchFamily="2" charset="-122"/>
              </a:rPr>
              <a:t>用半波带将波面分割，然后只让其中的奇数（或偶数）半波带透光，即制成</a:t>
            </a:r>
            <a:r>
              <a:rPr lang="zh-CN" altLang="en-US">
                <a:latin typeface="宋体" panose="02010600030101010101" pitchFamily="2" charset="-122"/>
                <a:hlinkClick r:id="rId3" action="ppaction://hlinksldjump"/>
              </a:rPr>
              <a:t>波带片</a:t>
            </a:r>
            <a:r>
              <a:rPr lang="zh-CN" altLang="en-US">
                <a:latin typeface="宋体" panose="02010600030101010101" pitchFamily="2" charset="-122"/>
              </a:rPr>
              <a:t>。</a:t>
            </a:r>
          </a:p>
          <a:p>
            <a:pPr eaLnBrk="1" hangingPunct="1"/>
            <a:r>
              <a:rPr lang="zh-CN" altLang="en-US">
                <a:latin typeface="宋体" panose="02010600030101010101" pitchFamily="2" charset="-122"/>
              </a:rPr>
              <a:t>透过波带片的光，在场点</a:t>
            </a:r>
            <a:r>
              <a:rPr lang="en-US" altLang="zh-CN">
                <a:latin typeface="宋体" panose="02010600030101010101" pitchFamily="2" charset="-122"/>
              </a:rPr>
              <a:t>P</a:t>
            </a:r>
            <a:r>
              <a:rPr lang="zh-CN" altLang="en-US">
                <a:latin typeface="宋体" panose="02010600030101010101" pitchFamily="2" charset="-122"/>
              </a:rPr>
              <a:t>处光程差依次为</a:t>
            </a:r>
            <a:r>
              <a:rPr lang="en-US" altLang="zh-CN">
                <a:latin typeface="宋体" panose="02010600030101010101" pitchFamily="2" charset="-122"/>
              </a:rPr>
              <a:t>λ</a:t>
            </a:r>
            <a:r>
              <a:rPr lang="zh-CN" altLang="en-US">
                <a:latin typeface="宋体" panose="02010600030101010101" pitchFamily="2" charset="-122"/>
              </a:rPr>
              <a:t>，位相相同，振动方向也相同，合振动大大增强，衍射后的光强大大增强。</a:t>
            </a:r>
          </a:p>
          <a:p>
            <a:pPr eaLnBrk="1" hangingPunct="1"/>
            <a:r>
              <a:rPr lang="zh-CN" altLang="en-US"/>
              <a:t> 相当于将光波汇聚到</a:t>
            </a:r>
            <a:r>
              <a:rPr lang="en-US" altLang="zh-CN"/>
              <a:t>P</a:t>
            </a:r>
            <a:r>
              <a:rPr lang="zh-CN" altLang="en-US"/>
              <a:t>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blinds(horizontal)">
                                      <p:cBhvr>
                                        <p:cTn id="7" dur="500"/>
                                        <p:tgtEl>
                                          <p:spTgt spid="993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9331">
                                            <p:txEl>
                                              <p:pRg st="1" end="1"/>
                                            </p:txEl>
                                          </p:spTgt>
                                        </p:tgtEl>
                                        <p:attrNameLst>
                                          <p:attrName>style.visibility</p:attrName>
                                        </p:attrNameLst>
                                      </p:cBhvr>
                                      <p:to>
                                        <p:strVal val="visible"/>
                                      </p:to>
                                    </p:set>
                                    <p:animEffect transition="in" filter="blinds(horizontal)">
                                      <p:cBhvr>
                                        <p:cTn id="12" dur="500"/>
                                        <p:tgtEl>
                                          <p:spTgt spid="993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9331">
                                            <p:txEl>
                                              <p:pRg st="2" end="2"/>
                                            </p:txEl>
                                          </p:spTgt>
                                        </p:tgtEl>
                                        <p:attrNameLst>
                                          <p:attrName>style.visibility</p:attrName>
                                        </p:attrNameLst>
                                      </p:cBhvr>
                                      <p:to>
                                        <p:strVal val="visible"/>
                                      </p:to>
                                    </p:set>
                                    <p:animEffect transition="in" filter="blinds(horizontal)">
                                      <p:cBhvr>
                                        <p:cTn id="17" dur="500"/>
                                        <p:tgtEl>
                                          <p:spTgt spid="993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631E3F63-17B2-4601-8C1A-C90D4EA8A778}"/>
              </a:ext>
            </a:extLst>
          </p:cNvPr>
          <p:cNvSpPr>
            <a:spLocks noGrp="1" noChangeArrowheads="1"/>
          </p:cNvSpPr>
          <p:nvPr>
            <p:ph type="title"/>
          </p:nvPr>
        </p:nvSpPr>
        <p:spPr/>
        <p:txBody>
          <a:bodyPr/>
          <a:lstStyle/>
          <a:p>
            <a:pPr eaLnBrk="1" hangingPunct="1"/>
            <a:endParaRPr lang="zh-CN" altLang="zh-CN"/>
          </a:p>
        </p:txBody>
      </p:sp>
      <p:sp>
        <p:nvSpPr>
          <p:cNvPr id="100355" name="Rectangle 3">
            <a:extLst>
              <a:ext uri="{FF2B5EF4-FFF2-40B4-BE49-F238E27FC236}">
                <a16:creationId xmlns:a16="http://schemas.microsoft.com/office/drawing/2014/main" id="{43FB7255-72C8-4673-BDAC-036EC9259EDC}"/>
              </a:ext>
            </a:extLst>
          </p:cNvPr>
          <p:cNvSpPr>
            <a:spLocks noGrp="1" noChangeArrowheads="1"/>
          </p:cNvSpPr>
          <p:nvPr>
            <p:ph idx="1"/>
          </p:nvPr>
        </p:nvSpPr>
        <p:spPr>
          <a:xfrm>
            <a:off x="1981200" y="1600201"/>
            <a:ext cx="8229600" cy="2849563"/>
          </a:xfrm>
        </p:spPr>
        <p:txBody>
          <a:bodyPr/>
          <a:lstStyle/>
          <a:p>
            <a:pPr algn="just" eaLnBrk="1" hangingPunct="1">
              <a:lnSpc>
                <a:spcPct val="90000"/>
              </a:lnSpc>
            </a:pPr>
            <a:r>
              <a:rPr lang="zh-CN" altLang="en-US">
                <a:latin typeface="Times New Roman" panose="02020603050405020304" pitchFamily="18" charset="0"/>
              </a:rPr>
              <a:t>一般情况下，可以认为前面几个半波带的倾斜因子相差不大，即满足近轴条件，所以他们发出的次波的振幅近似相等。</a:t>
            </a:r>
          </a:p>
          <a:p>
            <a:pPr algn="just" eaLnBrk="1" hangingPunct="1">
              <a:lnSpc>
                <a:spcPct val="90000"/>
              </a:lnSpc>
            </a:pPr>
            <a:r>
              <a:rPr lang="zh-CN" altLang="en-US">
                <a:latin typeface="Times New Roman" panose="02020603050405020304" pitchFamily="18" charset="0"/>
              </a:rPr>
              <a:t>如果波带片共有</a:t>
            </a:r>
            <a:r>
              <a:rPr lang="en-US" altLang="zh-CN"/>
              <a:t>20</a:t>
            </a:r>
            <a:r>
              <a:rPr lang="zh-CN" altLang="en-US">
                <a:latin typeface="Times New Roman" panose="02020603050405020304" pitchFamily="18" charset="0"/>
              </a:rPr>
              <a:t>个半波带，则在</a:t>
            </a:r>
            <a:r>
              <a:rPr lang="en-US" altLang="zh-CN"/>
              <a:t>P</a:t>
            </a:r>
            <a:r>
              <a:rPr lang="zh-CN" altLang="en-US">
                <a:latin typeface="Times New Roman" panose="02020603050405020304" pitchFamily="18" charset="0"/>
              </a:rPr>
              <a:t>点的复振幅为</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 calcmode="lin" valueType="num">
                                      <p:cBhvr additive="base">
                                        <p:cTn id="7" dur="500" fill="hold"/>
                                        <p:tgtEl>
                                          <p:spTgt spid="1003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03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0355">
                                            <p:txEl>
                                              <p:pRg st="1" end="1"/>
                                            </p:txEl>
                                          </p:spTgt>
                                        </p:tgtEl>
                                        <p:attrNameLst>
                                          <p:attrName>style.visibility</p:attrName>
                                        </p:attrNameLst>
                                      </p:cBhvr>
                                      <p:to>
                                        <p:strVal val="visible"/>
                                      </p:to>
                                    </p:set>
                                    <p:anim calcmode="lin" valueType="num">
                                      <p:cBhvr additive="base">
                                        <p:cTn id="13" dur="500" fill="hold"/>
                                        <p:tgtEl>
                                          <p:spTgt spid="1003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035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1618" name="Object 2">
            <a:extLst>
              <a:ext uri="{FF2B5EF4-FFF2-40B4-BE49-F238E27FC236}">
                <a16:creationId xmlns:a16="http://schemas.microsoft.com/office/drawing/2014/main" id="{802E0E29-38AD-451F-9063-D0371D1043BC}"/>
              </a:ext>
            </a:extLst>
          </p:cNvPr>
          <p:cNvGraphicFramePr>
            <a:graphicFrameLocks noChangeAspect="1"/>
          </p:cNvGraphicFramePr>
          <p:nvPr/>
        </p:nvGraphicFramePr>
        <p:xfrm>
          <a:off x="1981200" y="762001"/>
          <a:ext cx="7772400" cy="849313"/>
        </p:xfrm>
        <a:graphic>
          <a:graphicData uri="http://schemas.openxmlformats.org/presentationml/2006/ole">
            <mc:AlternateContent xmlns:mc="http://schemas.openxmlformats.org/markup-compatibility/2006">
              <mc:Choice xmlns:v="urn:schemas-microsoft-com:vml" Requires="v">
                <p:oleObj spid="_x0000_s111709" r:id="rId4" imgW="2349500" imgH="254000" progId="Equation.3">
                  <p:embed/>
                </p:oleObj>
              </mc:Choice>
              <mc:Fallback>
                <p:oleObj r:id="rId4" imgW="2349500" imgH="2540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762001"/>
                        <a:ext cx="7772400"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1379" name="Object 3">
            <a:extLst>
              <a:ext uri="{FF2B5EF4-FFF2-40B4-BE49-F238E27FC236}">
                <a16:creationId xmlns:a16="http://schemas.microsoft.com/office/drawing/2014/main" id="{3E204080-6FCD-43D8-AE2C-42EF3153299A}"/>
              </a:ext>
            </a:extLst>
          </p:cNvPr>
          <p:cNvGraphicFramePr>
            <a:graphicFrameLocks noChangeAspect="1"/>
          </p:cNvGraphicFramePr>
          <p:nvPr/>
        </p:nvGraphicFramePr>
        <p:xfrm>
          <a:off x="5105400" y="1828800"/>
          <a:ext cx="3352800" cy="882650"/>
        </p:xfrm>
        <a:graphic>
          <a:graphicData uri="http://schemas.openxmlformats.org/presentationml/2006/ole">
            <mc:AlternateContent xmlns:mc="http://schemas.openxmlformats.org/markup-compatibility/2006">
              <mc:Choice xmlns:v="urn:schemas-microsoft-com:vml" Requires="v">
                <p:oleObj spid="_x0000_s111710" r:id="rId6" imgW="901309" imgH="241195" progId="Equation.3">
                  <p:embed/>
                </p:oleObj>
              </mc:Choice>
              <mc:Fallback>
                <p:oleObj r:id="rId6" imgW="901309" imgH="241195"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1828800"/>
                        <a:ext cx="33528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1381" name="Object 5">
            <a:extLst>
              <a:ext uri="{FF2B5EF4-FFF2-40B4-BE49-F238E27FC236}">
                <a16:creationId xmlns:a16="http://schemas.microsoft.com/office/drawing/2014/main" id="{0D0C3CF3-0537-4F04-9EEF-BA6E6CE5DB83}"/>
              </a:ext>
            </a:extLst>
          </p:cNvPr>
          <p:cNvGraphicFramePr>
            <a:graphicFrameLocks noChangeAspect="1"/>
          </p:cNvGraphicFramePr>
          <p:nvPr/>
        </p:nvGraphicFramePr>
        <p:xfrm>
          <a:off x="3962400" y="2819401"/>
          <a:ext cx="2514600" cy="1158875"/>
        </p:xfrm>
        <a:graphic>
          <a:graphicData uri="http://schemas.openxmlformats.org/presentationml/2006/ole">
            <mc:AlternateContent xmlns:mc="http://schemas.openxmlformats.org/markup-compatibility/2006">
              <mc:Choice xmlns:v="urn:schemas-microsoft-com:vml" Requires="v">
                <p:oleObj spid="_x0000_s111711" r:id="rId8" imgW="850531" imgH="393529" progId="Equation.3">
                  <p:embed/>
                </p:oleObj>
              </mc:Choice>
              <mc:Fallback>
                <p:oleObj r:id="rId8" imgW="850531" imgH="393529"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2400" y="2819401"/>
                        <a:ext cx="25146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1383" name="Object 7">
            <a:extLst>
              <a:ext uri="{FF2B5EF4-FFF2-40B4-BE49-F238E27FC236}">
                <a16:creationId xmlns:a16="http://schemas.microsoft.com/office/drawing/2014/main" id="{AE0DBF47-0C6A-411F-9BC6-07789D66A802}"/>
              </a:ext>
            </a:extLst>
          </p:cNvPr>
          <p:cNvGraphicFramePr>
            <a:graphicFrameLocks noChangeAspect="1"/>
          </p:cNvGraphicFramePr>
          <p:nvPr/>
        </p:nvGraphicFramePr>
        <p:xfrm>
          <a:off x="7086600" y="2743201"/>
          <a:ext cx="2871788" cy="1293813"/>
        </p:xfrm>
        <a:graphic>
          <a:graphicData uri="http://schemas.openxmlformats.org/presentationml/2006/ole">
            <mc:AlternateContent xmlns:mc="http://schemas.openxmlformats.org/markup-compatibility/2006">
              <mc:Choice xmlns:v="urn:schemas-microsoft-com:vml" Requires="v">
                <p:oleObj spid="_x0000_s111712" name="Equation" r:id="rId10" imgW="863225" imgH="393529" progId="Equation.3">
                  <p:embed/>
                </p:oleObj>
              </mc:Choice>
              <mc:Fallback>
                <p:oleObj name="Equation" r:id="rId10" imgW="863225" imgH="393529"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86600" y="2743201"/>
                        <a:ext cx="2871788" cy="129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1385" name="Text Box 9">
            <a:extLst>
              <a:ext uri="{FF2B5EF4-FFF2-40B4-BE49-F238E27FC236}">
                <a16:creationId xmlns:a16="http://schemas.microsoft.com/office/drawing/2014/main" id="{86076EF3-CA45-42E3-9D54-29B804FC35C5}"/>
              </a:ext>
            </a:extLst>
          </p:cNvPr>
          <p:cNvSpPr txBox="1">
            <a:spLocks noChangeArrowheads="1"/>
          </p:cNvSpPr>
          <p:nvPr/>
        </p:nvSpPr>
        <p:spPr bwMode="auto">
          <a:xfrm>
            <a:off x="1992314" y="4267200"/>
            <a:ext cx="83518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a:latin typeface="宋体" panose="02010600030101010101" pitchFamily="2" charset="-122"/>
              </a:rPr>
              <a:t>相差</a:t>
            </a:r>
            <a:r>
              <a:rPr kumimoji="1" lang="en-US" altLang="zh-CN" sz="3200">
                <a:latin typeface="Times New Roman" panose="02020603050405020304" pitchFamily="18" charset="0"/>
              </a:rPr>
              <a:t>400</a:t>
            </a:r>
            <a:r>
              <a:rPr kumimoji="1" lang="zh-CN" altLang="en-US" sz="3200">
                <a:latin typeface="宋体" panose="02010600030101010101" pitchFamily="2" charset="-122"/>
              </a:rPr>
              <a:t>倍。可见波带片具有使光汇聚的作用</a:t>
            </a:r>
            <a:r>
              <a:rPr kumimoji="1" lang="zh-CN" altLang="en-US" sz="3200">
                <a:latin typeface="Times New Roman" panose="02020603050405020304" pitchFamily="18" charset="0"/>
              </a:rPr>
              <a:t> </a:t>
            </a:r>
          </a:p>
        </p:txBody>
      </p:sp>
      <p:sp>
        <p:nvSpPr>
          <p:cNvPr id="101386" name="Text Box 10">
            <a:extLst>
              <a:ext uri="{FF2B5EF4-FFF2-40B4-BE49-F238E27FC236}">
                <a16:creationId xmlns:a16="http://schemas.microsoft.com/office/drawing/2014/main" id="{4F95A1D7-CB15-4FE9-8D83-7661D4FD4FAE}"/>
              </a:ext>
            </a:extLst>
          </p:cNvPr>
          <p:cNvSpPr txBox="1">
            <a:spLocks noChangeArrowheads="1"/>
          </p:cNvSpPr>
          <p:nvPr/>
        </p:nvSpPr>
        <p:spPr bwMode="auto">
          <a:xfrm>
            <a:off x="2133600" y="20574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光强</a:t>
            </a:r>
          </a:p>
        </p:txBody>
      </p:sp>
      <p:sp>
        <p:nvSpPr>
          <p:cNvPr id="101387" name="Text Box 11">
            <a:extLst>
              <a:ext uri="{FF2B5EF4-FFF2-40B4-BE49-F238E27FC236}">
                <a16:creationId xmlns:a16="http://schemas.microsoft.com/office/drawing/2014/main" id="{11980B68-7997-4DEB-A0F3-6205B3F983D1}"/>
              </a:ext>
            </a:extLst>
          </p:cNvPr>
          <p:cNvSpPr txBox="1">
            <a:spLocks noChangeArrowheads="1"/>
          </p:cNvSpPr>
          <p:nvPr/>
        </p:nvSpPr>
        <p:spPr bwMode="auto">
          <a:xfrm>
            <a:off x="2057400" y="3124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自由传播时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386"/>
                                        </p:tgtEl>
                                        <p:attrNameLst>
                                          <p:attrName>style.visibility</p:attrName>
                                        </p:attrNameLst>
                                      </p:cBhvr>
                                      <p:to>
                                        <p:strVal val="visible"/>
                                      </p:to>
                                    </p:set>
                                    <p:animEffect transition="in" filter="blinds(horizontal)">
                                      <p:cBhvr>
                                        <p:cTn id="7" dur="500"/>
                                        <p:tgtEl>
                                          <p:spTgt spid="101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1379"/>
                                        </p:tgtEl>
                                        <p:attrNameLst>
                                          <p:attrName>style.visibility</p:attrName>
                                        </p:attrNameLst>
                                      </p:cBhvr>
                                      <p:to>
                                        <p:strVal val="visible"/>
                                      </p:to>
                                    </p:set>
                                    <p:animEffect transition="in" filter="blinds(horizontal)">
                                      <p:cBhvr>
                                        <p:cTn id="12" dur="500"/>
                                        <p:tgtEl>
                                          <p:spTgt spid="1013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1387"/>
                                        </p:tgtEl>
                                        <p:attrNameLst>
                                          <p:attrName>style.visibility</p:attrName>
                                        </p:attrNameLst>
                                      </p:cBhvr>
                                      <p:to>
                                        <p:strVal val="visible"/>
                                      </p:to>
                                    </p:set>
                                    <p:animEffect transition="in" filter="blinds(horizontal)">
                                      <p:cBhvr>
                                        <p:cTn id="17" dur="500"/>
                                        <p:tgtEl>
                                          <p:spTgt spid="1013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1381"/>
                                        </p:tgtEl>
                                        <p:attrNameLst>
                                          <p:attrName>style.visibility</p:attrName>
                                        </p:attrNameLst>
                                      </p:cBhvr>
                                      <p:to>
                                        <p:strVal val="visible"/>
                                      </p:to>
                                    </p:set>
                                    <p:animEffect transition="in" filter="blinds(horizontal)">
                                      <p:cBhvr>
                                        <p:cTn id="22" dur="500"/>
                                        <p:tgtEl>
                                          <p:spTgt spid="1013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01383"/>
                                        </p:tgtEl>
                                        <p:attrNameLst>
                                          <p:attrName>style.visibility</p:attrName>
                                        </p:attrNameLst>
                                      </p:cBhvr>
                                      <p:to>
                                        <p:strVal val="visible"/>
                                      </p:to>
                                    </p:set>
                                    <p:animEffect transition="in" filter="blinds(horizontal)">
                                      <p:cBhvr>
                                        <p:cTn id="27" dur="500"/>
                                        <p:tgtEl>
                                          <p:spTgt spid="10138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1385"/>
                                        </p:tgtEl>
                                        <p:attrNameLst>
                                          <p:attrName>style.visibility</p:attrName>
                                        </p:attrNameLst>
                                      </p:cBhvr>
                                      <p:to>
                                        <p:strVal val="visible"/>
                                      </p:to>
                                    </p:set>
                                    <p:animEffect transition="in" filter="blinds(horizontal)">
                                      <p:cBhvr>
                                        <p:cTn id="32" dur="500"/>
                                        <p:tgtEl>
                                          <p:spTgt spid="101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5" grpId="0" autoUpdateAnimBg="0"/>
      <p:bldP spid="101386" grpId="0" autoUpdateAnimBg="0"/>
      <p:bldP spid="101387"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4">
            <a:extLst>
              <a:ext uri="{FF2B5EF4-FFF2-40B4-BE49-F238E27FC236}">
                <a16:creationId xmlns:a16="http://schemas.microsoft.com/office/drawing/2014/main" id="{EC85E11F-5239-49F5-8A7F-D96E7D7B173C}"/>
              </a:ext>
            </a:extLst>
          </p:cNvPr>
          <p:cNvSpPr>
            <a:spLocks noGrp="1" noChangeArrowheads="1"/>
          </p:cNvSpPr>
          <p:nvPr>
            <p:ph type="title"/>
          </p:nvPr>
        </p:nvSpPr>
        <p:spPr/>
        <p:txBody>
          <a:bodyPr/>
          <a:lstStyle/>
          <a:p>
            <a:pPr eaLnBrk="1" hangingPunct="1"/>
            <a:r>
              <a:rPr lang="zh-CN" altLang="en-US"/>
              <a:t>用于同步辐射软</a:t>
            </a:r>
            <a:r>
              <a:rPr lang="en-US" altLang="zh-CN"/>
              <a:t>x</a:t>
            </a:r>
            <a:r>
              <a:rPr lang="zh-CN" altLang="en-US"/>
              <a:t>射线的波带片</a:t>
            </a:r>
          </a:p>
        </p:txBody>
      </p:sp>
      <p:pic>
        <p:nvPicPr>
          <p:cNvPr id="113667" name="Picture 5" descr="SXRM_XM1_schematic_no_VLM">
            <a:extLst>
              <a:ext uri="{FF2B5EF4-FFF2-40B4-BE49-F238E27FC236}">
                <a16:creationId xmlns:a16="http://schemas.microsoft.com/office/drawing/2014/main" id="{0FE0DF9D-212A-4E17-95C5-360A7AFD34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08163"/>
            <a:ext cx="9144000"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68" name="Picture 6" descr="XBD9910-02274-01ss_copy">
            <a:extLst>
              <a:ext uri="{FF2B5EF4-FFF2-40B4-BE49-F238E27FC236}">
                <a16:creationId xmlns:a16="http://schemas.microsoft.com/office/drawing/2014/main" id="{C06D942C-5455-4A57-AF6E-81FBCD406D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5825" y="4221164"/>
            <a:ext cx="2382838" cy="240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3">
            <a:extLst>
              <a:ext uri="{FF2B5EF4-FFF2-40B4-BE49-F238E27FC236}">
                <a16:creationId xmlns:a16="http://schemas.microsoft.com/office/drawing/2014/main" id="{09FC0D6F-97FB-4197-BCCF-6C23B12FDC0E}"/>
              </a:ext>
            </a:extLst>
          </p:cNvPr>
          <p:cNvSpPr>
            <a:spLocks noGrp="1" noChangeArrowheads="1"/>
          </p:cNvSpPr>
          <p:nvPr>
            <p:ph idx="1"/>
          </p:nvPr>
        </p:nvSpPr>
        <p:spPr>
          <a:xfrm>
            <a:off x="1199456" y="908720"/>
            <a:ext cx="8998768" cy="5486400"/>
          </a:xfrm>
        </p:spPr>
        <p:txBody>
          <a:bodyPr/>
          <a:lstStyle/>
          <a:p>
            <a:pPr eaLnBrk="1" hangingPunct="1"/>
            <a:r>
              <a:rPr lang="zh-CN" altLang="en-US" dirty="0">
                <a:latin typeface="Times New Roman" panose="02020603050405020304" pitchFamily="18" charset="0"/>
              </a:rPr>
              <a:t>次波又可以产生新的振动中心，继续发出次波，使得光波不断向前传播。新的波面即是这些振动中心发出的各个次波波面的包络面。</a:t>
            </a:r>
          </a:p>
          <a:p>
            <a:pPr eaLnBrk="1" hangingPunct="1"/>
            <a:r>
              <a:rPr lang="zh-CN" altLang="en-US" dirty="0">
                <a:latin typeface="Times New Roman" panose="02020603050405020304" pitchFamily="18" charset="0"/>
              </a:rPr>
              <a:t>用次波的模型可以很容易解释光的衍射现象。</a:t>
            </a:r>
          </a:p>
          <a:p>
            <a:pPr eaLnBrk="1" hangingPunct="1"/>
            <a:r>
              <a:rPr lang="zh-CN" altLang="en-US" dirty="0">
                <a:latin typeface="宋体" panose="02010600030101010101" pitchFamily="2" charset="-122"/>
              </a:rPr>
              <a:t>波前上的两个点，即使是邻近的，发出的次波也是不同的。</a:t>
            </a:r>
          </a:p>
          <a:p>
            <a:pPr eaLnBrk="1" hangingPunct="1"/>
            <a:r>
              <a:rPr lang="zh-CN" altLang="en-US" dirty="0">
                <a:latin typeface="宋体" panose="02010600030101010101" pitchFamily="2" charset="-122"/>
              </a:rPr>
              <a:t>严格地说，在波动光学的范畴，是没有</a:t>
            </a:r>
            <a:r>
              <a:rPr lang="zh-CN" altLang="en-US" dirty="0"/>
              <a:t>“</a:t>
            </a:r>
            <a:r>
              <a:rPr lang="zh-CN" altLang="en-US" b="1" dirty="0">
                <a:latin typeface="楷体_GB2312" pitchFamily="1" charset="-122"/>
                <a:ea typeface="楷体_GB2312" pitchFamily="1" charset="-122"/>
              </a:rPr>
              <a:t>光线</a:t>
            </a:r>
            <a:r>
              <a:rPr lang="zh-CN" altLang="en-US" dirty="0"/>
              <a:t>”</a:t>
            </a:r>
            <a:r>
              <a:rPr lang="zh-CN" altLang="en-US" dirty="0">
                <a:latin typeface="宋体" panose="02010600030101010101" pitchFamily="2" charset="-122"/>
              </a:rPr>
              <a:t>或</a:t>
            </a:r>
            <a:r>
              <a:rPr lang="zh-CN" altLang="en-US" dirty="0"/>
              <a:t>“</a:t>
            </a:r>
            <a:r>
              <a:rPr lang="zh-CN" altLang="en-US" b="1" dirty="0">
                <a:latin typeface="楷体_GB2312" pitchFamily="1" charset="-122"/>
                <a:ea typeface="楷体_GB2312" pitchFamily="1" charset="-122"/>
              </a:rPr>
              <a:t>光束</a:t>
            </a:r>
            <a:r>
              <a:rPr lang="zh-CN" altLang="en-US" dirty="0"/>
              <a:t>”</a:t>
            </a:r>
            <a:r>
              <a:rPr lang="zh-CN" altLang="en-US" dirty="0">
                <a:latin typeface="宋体" panose="02010600030101010101" pitchFamily="2" charset="-122"/>
              </a:rPr>
              <a:t>之类的概念的。</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0" name="Picture 2" descr="2">
            <a:hlinkClick r:id="rId3" action="ppaction://hlinksldjump"/>
            <a:extLst>
              <a:ext uri="{FF2B5EF4-FFF2-40B4-BE49-F238E27FC236}">
                <a16:creationId xmlns:a16="http://schemas.microsoft.com/office/drawing/2014/main" id="{8064033C-AA25-45E1-900A-DE51BF2078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1" y="1143000"/>
            <a:ext cx="3616325" cy="363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05" name="Picture 5" descr="4">
            <a:extLst>
              <a:ext uri="{FF2B5EF4-FFF2-40B4-BE49-F238E27FC236}">
                <a16:creationId xmlns:a16="http://schemas.microsoft.com/office/drawing/2014/main" id="{C33A109A-0E2D-4C1A-8564-B940BB5E46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143000"/>
            <a:ext cx="3619500"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2405"/>
                                        </p:tgtEl>
                                        <p:attrNameLst>
                                          <p:attrName>style.visibility</p:attrName>
                                        </p:attrNameLst>
                                      </p:cBhvr>
                                      <p:to>
                                        <p:strVal val="visible"/>
                                      </p:to>
                                    </p:set>
                                    <p:anim calcmode="lin" valueType="num">
                                      <p:cBhvr additive="base">
                                        <p:cTn id="7" dur="500" fill="hold"/>
                                        <p:tgtEl>
                                          <p:spTgt spid="102405"/>
                                        </p:tgtEl>
                                        <p:attrNameLst>
                                          <p:attrName>ppt_x</p:attrName>
                                        </p:attrNameLst>
                                      </p:cBhvr>
                                      <p:tavLst>
                                        <p:tav tm="0">
                                          <p:val>
                                            <p:strVal val="0-#ppt_w/2"/>
                                          </p:val>
                                        </p:tav>
                                        <p:tav tm="100000">
                                          <p:val>
                                            <p:strVal val="#ppt_x"/>
                                          </p:val>
                                        </p:tav>
                                      </p:tavLst>
                                    </p:anim>
                                    <p:anim calcmode="lin" valueType="num">
                                      <p:cBhvr additive="base">
                                        <p:cTn id="8" dur="500" fill="hold"/>
                                        <p:tgtEl>
                                          <p:spTgt spid="1024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Picture 6" descr="284px-Zone_plate_svg">
            <a:extLst>
              <a:ext uri="{FF2B5EF4-FFF2-40B4-BE49-F238E27FC236}">
                <a16:creationId xmlns:a16="http://schemas.microsoft.com/office/drawing/2014/main" id="{027D4A26-5987-4049-8590-ABAEF0BE8A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1114"/>
            <a:ext cx="4500563" cy="448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39" name="Picture 7" descr="Zonenplatte_Cosinus">
            <a:extLst>
              <a:ext uri="{FF2B5EF4-FFF2-40B4-BE49-F238E27FC236}">
                <a16:creationId xmlns:a16="http://schemas.microsoft.com/office/drawing/2014/main" id="{A6B9F39E-C76F-42CC-8FCD-249161BDC4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26988"/>
            <a:ext cx="4537075" cy="4537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0" name="Text Box 8">
            <a:extLst>
              <a:ext uri="{FF2B5EF4-FFF2-40B4-BE49-F238E27FC236}">
                <a16:creationId xmlns:a16="http://schemas.microsoft.com/office/drawing/2014/main" id="{F87E6AE8-C1C1-4B1B-87F1-559AA4AECB4F}"/>
              </a:ext>
            </a:extLst>
          </p:cNvPr>
          <p:cNvSpPr txBox="1">
            <a:spLocks noChangeArrowheads="1"/>
          </p:cNvSpPr>
          <p:nvPr/>
        </p:nvSpPr>
        <p:spPr bwMode="auto">
          <a:xfrm>
            <a:off x="3397250" y="4724400"/>
            <a:ext cx="1403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t>黑白型</a:t>
            </a:r>
          </a:p>
        </p:txBody>
      </p:sp>
      <p:sp>
        <p:nvSpPr>
          <p:cNvPr id="116741" name="Text Box 9">
            <a:extLst>
              <a:ext uri="{FF2B5EF4-FFF2-40B4-BE49-F238E27FC236}">
                <a16:creationId xmlns:a16="http://schemas.microsoft.com/office/drawing/2014/main" id="{3643306C-8CF6-496F-BEE8-B82764AE5C31}"/>
              </a:ext>
            </a:extLst>
          </p:cNvPr>
          <p:cNvSpPr txBox="1">
            <a:spLocks noChangeArrowheads="1"/>
          </p:cNvSpPr>
          <p:nvPr/>
        </p:nvSpPr>
        <p:spPr bwMode="auto">
          <a:xfrm>
            <a:off x="7645400" y="4724400"/>
            <a:ext cx="1403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t>正弦型</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46B7DE0A-4912-4B5C-BF7D-81D141307A5C}"/>
              </a:ext>
            </a:extLst>
          </p:cNvPr>
          <p:cNvSpPr>
            <a:spLocks noGrp="1" noChangeArrowheads="1"/>
          </p:cNvSpPr>
          <p:nvPr>
            <p:ph type="title"/>
          </p:nvPr>
        </p:nvSpPr>
        <p:spPr/>
        <p:txBody>
          <a:bodyPr/>
          <a:lstStyle/>
          <a:p>
            <a:pPr eaLnBrk="1" hangingPunct="1"/>
            <a:r>
              <a:rPr lang="zh-CN" altLang="en-US"/>
              <a:t>波带片方程</a:t>
            </a:r>
          </a:p>
        </p:txBody>
      </p:sp>
      <p:sp>
        <p:nvSpPr>
          <p:cNvPr id="104451" name="Rectangle 3">
            <a:extLst>
              <a:ext uri="{FF2B5EF4-FFF2-40B4-BE49-F238E27FC236}">
                <a16:creationId xmlns:a16="http://schemas.microsoft.com/office/drawing/2014/main" id="{C7BCCA33-5B9F-4AD8-9DC7-6DB4D65DA325}"/>
              </a:ext>
            </a:extLst>
          </p:cNvPr>
          <p:cNvSpPr>
            <a:spLocks noGrp="1" noChangeArrowheads="1"/>
          </p:cNvSpPr>
          <p:nvPr>
            <p:ph idx="1"/>
          </p:nvPr>
        </p:nvSpPr>
        <p:spPr>
          <a:xfrm>
            <a:off x="1981200" y="1600201"/>
            <a:ext cx="8229600" cy="4022725"/>
          </a:xfrm>
        </p:spPr>
        <p:txBody>
          <a:bodyPr/>
          <a:lstStyle/>
          <a:p>
            <a:pPr eaLnBrk="1" hangingPunct="1"/>
            <a:r>
              <a:rPr lang="zh-CN" altLang="en-US">
                <a:latin typeface="宋体" panose="02010600030101010101" pitchFamily="2" charset="-122"/>
                <a:hlinkClick r:id="rId3" action="ppaction://hlinksldjump"/>
              </a:rPr>
              <a:t>将半波带方程写成如下形式</a:t>
            </a:r>
            <a:r>
              <a:rPr lang="zh-CN" altLang="en-US">
                <a:hlinkClick r:id="rId3" action="ppaction://hlinksldjump"/>
              </a:rPr>
              <a:t> </a:t>
            </a:r>
            <a:endParaRPr lang="zh-CN" altLang="en-US"/>
          </a:p>
          <a:p>
            <a:pPr eaLnBrk="1" hangingPunct="1"/>
            <a:r>
              <a:rPr lang="zh-CN" altLang="en-US">
                <a:latin typeface="宋体" panose="02010600030101010101" pitchFamily="2" charset="-122"/>
              </a:rPr>
              <a:t>同透镜的公式</a:t>
            </a:r>
            <a:r>
              <a:rPr lang="zh-CN" altLang="en-US"/>
              <a:t> </a:t>
            </a:r>
          </a:p>
          <a:p>
            <a:pPr eaLnBrk="1" hangingPunct="1"/>
            <a:r>
              <a:rPr lang="zh-CN" altLang="en-US">
                <a:latin typeface="Times New Roman" panose="02020603050405020304" pitchFamily="18" charset="0"/>
              </a:rPr>
              <a:t>任一波带片，都只适用于一个波长。焦距是固定的。</a:t>
            </a:r>
          </a:p>
          <a:p>
            <a:pPr eaLnBrk="1" hangingPunct="1"/>
            <a:r>
              <a:rPr lang="zh-CN" altLang="en-US">
                <a:latin typeface="Times New Roman" panose="02020603050405020304" pitchFamily="18" charset="0"/>
              </a:rPr>
              <a:t>对平行光，波带片为平面的。</a:t>
            </a:r>
            <a:endParaRPr lang="zh-CN" altLang="en-US"/>
          </a:p>
          <a:p>
            <a:pPr eaLnBrk="1" hangingPunct="1"/>
            <a:r>
              <a:rPr lang="zh-CN" altLang="en-US">
                <a:latin typeface="宋体" panose="02010600030101010101" pitchFamily="2" charset="-122"/>
                <a:hlinkClick r:id="rId3" action="ppaction://hlinksldjump"/>
              </a:rPr>
              <a:t>但除主焦点之外，还有许多次焦点。</a:t>
            </a:r>
            <a:r>
              <a:rPr lang="zh-CN" altLang="en-US">
                <a:hlinkClick r:id="rId3" action="ppaction://hlinksldjump"/>
              </a:rPr>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animEffect transition="in" filter="dissolve">
                                      <p:cBhvr>
                                        <p:cTn id="7" dur="500"/>
                                        <p:tgtEl>
                                          <p:spTgt spid="1044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4451">
                                            <p:txEl>
                                              <p:pRg st="1" end="1"/>
                                            </p:txEl>
                                          </p:spTgt>
                                        </p:tgtEl>
                                        <p:attrNameLst>
                                          <p:attrName>style.visibility</p:attrName>
                                        </p:attrNameLst>
                                      </p:cBhvr>
                                      <p:to>
                                        <p:strVal val="visible"/>
                                      </p:to>
                                    </p:set>
                                    <p:animEffect transition="in" filter="dissolve">
                                      <p:cBhvr>
                                        <p:cTn id="12" dur="500"/>
                                        <p:tgtEl>
                                          <p:spTgt spid="1044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4451">
                                            <p:txEl>
                                              <p:pRg st="2" end="2"/>
                                            </p:txEl>
                                          </p:spTgt>
                                        </p:tgtEl>
                                        <p:attrNameLst>
                                          <p:attrName>style.visibility</p:attrName>
                                        </p:attrNameLst>
                                      </p:cBhvr>
                                      <p:to>
                                        <p:strVal val="visible"/>
                                      </p:to>
                                    </p:set>
                                    <p:animEffect transition="in" filter="dissolve">
                                      <p:cBhvr>
                                        <p:cTn id="17" dur="500"/>
                                        <p:tgtEl>
                                          <p:spTgt spid="1044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4451">
                                            <p:txEl>
                                              <p:pRg st="3" end="3"/>
                                            </p:txEl>
                                          </p:spTgt>
                                        </p:tgtEl>
                                        <p:attrNameLst>
                                          <p:attrName>style.visibility</p:attrName>
                                        </p:attrNameLst>
                                      </p:cBhvr>
                                      <p:to>
                                        <p:strVal val="visible"/>
                                      </p:to>
                                    </p:set>
                                    <p:animEffect transition="in" filter="dissolve">
                                      <p:cBhvr>
                                        <p:cTn id="22" dur="500"/>
                                        <p:tgtEl>
                                          <p:spTgt spid="1044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4451">
                                            <p:txEl>
                                              <p:pRg st="4" end="4"/>
                                            </p:txEl>
                                          </p:spTgt>
                                        </p:tgtEl>
                                        <p:attrNameLst>
                                          <p:attrName>style.visibility</p:attrName>
                                        </p:attrNameLst>
                                      </p:cBhvr>
                                      <p:to>
                                        <p:strVal val="visible"/>
                                      </p:to>
                                    </p:set>
                                    <p:animEffect transition="in" filter="dissolve">
                                      <p:cBhvr>
                                        <p:cTn id="27" dur="500"/>
                                        <p:tgtEl>
                                          <p:spTgt spid="1044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810" name="Object 2">
            <a:hlinkClick r:id="rId4" action="ppaction://hlinksldjump"/>
            <a:extLst>
              <a:ext uri="{FF2B5EF4-FFF2-40B4-BE49-F238E27FC236}">
                <a16:creationId xmlns:a16="http://schemas.microsoft.com/office/drawing/2014/main" id="{AC5782EC-DB27-4EE5-A7B0-12B97084B576}"/>
              </a:ext>
            </a:extLst>
          </p:cNvPr>
          <p:cNvGraphicFramePr>
            <a:graphicFrameLocks noChangeAspect="1"/>
          </p:cNvGraphicFramePr>
          <p:nvPr/>
        </p:nvGraphicFramePr>
        <p:xfrm>
          <a:off x="3121026" y="627063"/>
          <a:ext cx="2271713" cy="1255712"/>
        </p:xfrm>
        <a:graphic>
          <a:graphicData uri="http://schemas.openxmlformats.org/presentationml/2006/ole">
            <mc:AlternateContent xmlns:mc="http://schemas.openxmlformats.org/markup-compatibility/2006">
              <mc:Choice xmlns:v="urn:schemas-microsoft-com:vml" Requires="v">
                <p:oleObj spid="_x0000_s119899" name="Equation" r:id="rId5" imgW="787400" imgH="431800" progId="Equation.DSMT4">
                  <p:embed/>
                </p:oleObj>
              </mc:Choice>
              <mc:Fallback>
                <p:oleObj name="Equation" r:id="rId5" imgW="787400" imgH="43180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1026" y="627063"/>
                        <a:ext cx="2271713" cy="125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30" name="Object 6">
            <a:extLst>
              <a:ext uri="{FF2B5EF4-FFF2-40B4-BE49-F238E27FC236}">
                <a16:creationId xmlns:a16="http://schemas.microsoft.com/office/drawing/2014/main" id="{DF6B8A25-F81E-4CB3-AC61-32D6D76732B9}"/>
              </a:ext>
            </a:extLst>
          </p:cNvPr>
          <p:cNvGraphicFramePr>
            <a:graphicFrameLocks noChangeAspect="1"/>
          </p:cNvGraphicFramePr>
          <p:nvPr/>
        </p:nvGraphicFramePr>
        <p:xfrm>
          <a:off x="7299325" y="479426"/>
          <a:ext cx="1785938" cy="1497013"/>
        </p:xfrm>
        <a:graphic>
          <a:graphicData uri="http://schemas.openxmlformats.org/presentationml/2006/ole">
            <mc:AlternateContent xmlns:mc="http://schemas.openxmlformats.org/markup-compatibility/2006">
              <mc:Choice xmlns:v="urn:schemas-microsoft-com:vml" Requires="v">
                <p:oleObj spid="_x0000_s119900" name="Equation" r:id="rId7" imgW="495085" imgH="418918" progId="Equation.DSMT4">
                  <p:embed/>
                </p:oleObj>
              </mc:Choice>
              <mc:Fallback>
                <p:oleObj name="Equation" r:id="rId7" imgW="495085" imgH="418918"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99325" y="479426"/>
                        <a:ext cx="1785938" cy="149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32" name="Object 8">
            <a:extLst>
              <a:ext uri="{FF2B5EF4-FFF2-40B4-BE49-F238E27FC236}">
                <a16:creationId xmlns:a16="http://schemas.microsoft.com/office/drawing/2014/main" id="{D281DD60-635A-402E-B03E-4EDB079F665B}"/>
              </a:ext>
            </a:extLst>
          </p:cNvPr>
          <p:cNvGraphicFramePr>
            <a:graphicFrameLocks noChangeAspect="1"/>
          </p:cNvGraphicFramePr>
          <p:nvPr/>
        </p:nvGraphicFramePr>
        <p:xfrm>
          <a:off x="4151313" y="1844676"/>
          <a:ext cx="2068512" cy="1503363"/>
        </p:xfrm>
        <a:graphic>
          <a:graphicData uri="http://schemas.openxmlformats.org/presentationml/2006/ole">
            <mc:AlternateContent xmlns:mc="http://schemas.openxmlformats.org/markup-compatibility/2006">
              <mc:Choice xmlns:v="urn:schemas-microsoft-com:vml" Requires="v">
                <p:oleObj spid="_x0000_s119901" name="Equation" r:id="rId9" imgW="622300" imgH="457200" progId="Equation.DSMT4">
                  <p:embed/>
                </p:oleObj>
              </mc:Choice>
              <mc:Fallback>
                <p:oleObj name="Equation" r:id="rId9" imgW="622300" imgH="4572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51313" y="1844676"/>
                        <a:ext cx="2068512" cy="150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434" name="Text Box 10">
            <a:extLst>
              <a:ext uri="{FF2B5EF4-FFF2-40B4-BE49-F238E27FC236}">
                <a16:creationId xmlns:a16="http://schemas.microsoft.com/office/drawing/2014/main" id="{922B138C-963E-4546-B5F3-6F68B4644483}"/>
              </a:ext>
            </a:extLst>
          </p:cNvPr>
          <p:cNvSpPr txBox="1">
            <a:spLocks noChangeArrowheads="1"/>
          </p:cNvSpPr>
          <p:nvPr/>
        </p:nvSpPr>
        <p:spPr bwMode="auto">
          <a:xfrm>
            <a:off x="2135188" y="3573463"/>
            <a:ext cx="7162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a:latin typeface="宋体" panose="02010600030101010101" pitchFamily="2" charset="-122"/>
              </a:rPr>
              <a:t>在距离</a:t>
            </a:r>
            <a:r>
              <a:rPr kumimoji="1" lang="en-US" altLang="zh-CN" sz="3200" i="1">
                <a:latin typeface="Times New Roman" panose="02020603050405020304" pitchFamily="18" charset="0"/>
              </a:rPr>
              <a:t>r</a:t>
            </a:r>
            <a:r>
              <a:rPr kumimoji="1" lang="en-US" altLang="zh-CN" sz="3200" baseline="-30000">
                <a:latin typeface="Times New Roman" panose="02020603050405020304" pitchFamily="18" charset="0"/>
              </a:rPr>
              <a:t>0</a:t>
            </a:r>
            <a:r>
              <a:rPr kumimoji="1" lang="zh-CN" altLang="en-US" sz="3200">
                <a:latin typeface="宋体" panose="02010600030101010101" pitchFamily="2" charset="-122"/>
              </a:rPr>
              <a:t>处看来，半径为</a:t>
            </a:r>
            <a:r>
              <a:rPr kumimoji="1" lang="en-US" altLang="zh-CN" sz="3200" i="1">
                <a:latin typeface="Times New Roman" panose="02020603050405020304" pitchFamily="18" charset="0"/>
              </a:rPr>
              <a:t>ρ</a:t>
            </a:r>
            <a:r>
              <a:rPr kumimoji="1" lang="zh-CN" altLang="en-US" sz="3200">
                <a:latin typeface="宋体" panose="02010600030101010101" pitchFamily="2" charset="-122"/>
              </a:rPr>
              <a:t>的波带是第</a:t>
            </a:r>
            <a:r>
              <a:rPr kumimoji="1" lang="en-US" altLang="zh-CN" sz="3200" i="1">
                <a:latin typeface="Times New Roman" panose="02020603050405020304" pitchFamily="18" charset="0"/>
              </a:rPr>
              <a:t>n</a:t>
            </a:r>
            <a:r>
              <a:rPr kumimoji="1" lang="zh-CN" altLang="en-US" sz="3200">
                <a:latin typeface="宋体" panose="02010600030101010101" pitchFamily="2" charset="-122"/>
              </a:rPr>
              <a:t>个半波带。</a:t>
            </a:r>
            <a:r>
              <a:rPr kumimoji="1" lang="zh-CN" altLang="en-US" sz="3200">
                <a:latin typeface="Times New Roman" panose="02020603050405020304" pitchFamily="18" charset="0"/>
              </a:rPr>
              <a:t> </a:t>
            </a:r>
          </a:p>
        </p:txBody>
      </p:sp>
      <p:graphicFrame>
        <p:nvGraphicFramePr>
          <p:cNvPr id="103435" name="Object 11">
            <a:hlinkClick r:id="rId4" action="ppaction://hlinksldjump"/>
            <a:extLst>
              <a:ext uri="{FF2B5EF4-FFF2-40B4-BE49-F238E27FC236}">
                <a16:creationId xmlns:a16="http://schemas.microsoft.com/office/drawing/2014/main" id="{7377C4D2-9422-4AB8-9914-79B21C13D6CD}"/>
              </a:ext>
            </a:extLst>
          </p:cNvPr>
          <p:cNvGraphicFramePr>
            <a:graphicFrameLocks noChangeAspect="1"/>
          </p:cNvGraphicFramePr>
          <p:nvPr/>
        </p:nvGraphicFramePr>
        <p:xfrm>
          <a:off x="5486401" y="609601"/>
          <a:ext cx="881063" cy="1217613"/>
        </p:xfrm>
        <a:graphic>
          <a:graphicData uri="http://schemas.openxmlformats.org/presentationml/2006/ole">
            <mc:AlternateContent xmlns:mc="http://schemas.openxmlformats.org/markup-compatibility/2006">
              <mc:Choice xmlns:v="urn:schemas-microsoft-com:vml" Requires="v">
                <p:oleObj spid="_x0000_s119902" name="Equation" r:id="rId11" imgW="304668" imgH="418918" progId="Equation.3">
                  <p:embed/>
                </p:oleObj>
              </mc:Choice>
              <mc:Fallback>
                <p:oleObj name="Equation" r:id="rId11" imgW="304668" imgH="418918"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86401" y="609601"/>
                        <a:ext cx="881063" cy="121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34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034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0343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34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4"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Line 1026">
            <a:extLst>
              <a:ext uri="{FF2B5EF4-FFF2-40B4-BE49-F238E27FC236}">
                <a16:creationId xmlns:a16="http://schemas.microsoft.com/office/drawing/2014/main" id="{3D19BA0A-9311-477E-AD56-CE556902EF92}"/>
              </a:ext>
            </a:extLst>
          </p:cNvPr>
          <p:cNvSpPr>
            <a:spLocks noChangeShapeType="1"/>
          </p:cNvSpPr>
          <p:nvPr/>
        </p:nvSpPr>
        <p:spPr bwMode="auto">
          <a:xfrm>
            <a:off x="2286000" y="3962400"/>
            <a:ext cx="8153400" cy="0"/>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859" name="Line 1027">
            <a:extLst>
              <a:ext uri="{FF2B5EF4-FFF2-40B4-BE49-F238E27FC236}">
                <a16:creationId xmlns:a16="http://schemas.microsoft.com/office/drawing/2014/main" id="{52A26961-346D-4C0C-80FB-954C77C9D030}"/>
              </a:ext>
            </a:extLst>
          </p:cNvPr>
          <p:cNvSpPr>
            <a:spLocks noChangeShapeType="1"/>
          </p:cNvSpPr>
          <p:nvPr/>
        </p:nvSpPr>
        <p:spPr bwMode="auto">
          <a:xfrm flipV="1">
            <a:off x="2514600" y="3505200"/>
            <a:ext cx="0" cy="9144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860" name="Line 1028">
            <a:extLst>
              <a:ext uri="{FF2B5EF4-FFF2-40B4-BE49-F238E27FC236}">
                <a16:creationId xmlns:a16="http://schemas.microsoft.com/office/drawing/2014/main" id="{B2934AB6-2C42-413C-A1B8-82437828E3C3}"/>
              </a:ext>
            </a:extLst>
          </p:cNvPr>
          <p:cNvSpPr>
            <a:spLocks noChangeShapeType="1"/>
          </p:cNvSpPr>
          <p:nvPr/>
        </p:nvSpPr>
        <p:spPr bwMode="auto">
          <a:xfrm flipV="1">
            <a:off x="2514600" y="1905000"/>
            <a:ext cx="0" cy="7620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861" name="Line 1029">
            <a:extLst>
              <a:ext uri="{FF2B5EF4-FFF2-40B4-BE49-F238E27FC236}">
                <a16:creationId xmlns:a16="http://schemas.microsoft.com/office/drawing/2014/main" id="{B9413924-C116-4FFA-8B1F-3A74DA757BF6}"/>
              </a:ext>
            </a:extLst>
          </p:cNvPr>
          <p:cNvSpPr>
            <a:spLocks noChangeShapeType="1"/>
          </p:cNvSpPr>
          <p:nvPr/>
        </p:nvSpPr>
        <p:spPr bwMode="auto">
          <a:xfrm flipV="1">
            <a:off x="2514600" y="762000"/>
            <a:ext cx="0" cy="6096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862" name="Oval 1030">
            <a:extLst>
              <a:ext uri="{FF2B5EF4-FFF2-40B4-BE49-F238E27FC236}">
                <a16:creationId xmlns:a16="http://schemas.microsoft.com/office/drawing/2014/main" id="{7CE7940B-FD8A-4E1F-838D-4BB5BF03B434}"/>
              </a:ext>
            </a:extLst>
          </p:cNvPr>
          <p:cNvSpPr>
            <a:spLocks noChangeArrowheads="1"/>
          </p:cNvSpPr>
          <p:nvPr/>
        </p:nvSpPr>
        <p:spPr bwMode="auto">
          <a:xfrm>
            <a:off x="9982200" y="38862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1863" name="Line 1032">
            <a:extLst>
              <a:ext uri="{FF2B5EF4-FFF2-40B4-BE49-F238E27FC236}">
                <a16:creationId xmlns:a16="http://schemas.microsoft.com/office/drawing/2014/main" id="{03F7223B-5C8B-46B4-A976-207801132947}"/>
              </a:ext>
            </a:extLst>
          </p:cNvPr>
          <p:cNvSpPr>
            <a:spLocks noChangeShapeType="1"/>
          </p:cNvSpPr>
          <p:nvPr/>
        </p:nvSpPr>
        <p:spPr bwMode="auto">
          <a:xfrm>
            <a:off x="2514600" y="3505200"/>
            <a:ext cx="7543800" cy="4572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864" name="Line 1033">
            <a:extLst>
              <a:ext uri="{FF2B5EF4-FFF2-40B4-BE49-F238E27FC236}">
                <a16:creationId xmlns:a16="http://schemas.microsoft.com/office/drawing/2014/main" id="{E205E6BC-0ACA-4923-9D7F-69798729B4C2}"/>
              </a:ext>
            </a:extLst>
          </p:cNvPr>
          <p:cNvSpPr>
            <a:spLocks noChangeShapeType="1"/>
          </p:cNvSpPr>
          <p:nvPr/>
        </p:nvSpPr>
        <p:spPr bwMode="auto">
          <a:xfrm>
            <a:off x="2514600" y="2667000"/>
            <a:ext cx="75438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865" name="Line 1034">
            <a:extLst>
              <a:ext uri="{FF2B5EF4-FFF2-40B4-BE49-F238E27FC236}">
                <a16:creationId xmlns:a16="http://schemas.microsoft.com/office/drawing/2014/main" id="{D853B07A-BF92-482E-A59E-97CF411F6919}"/>
              </a:ext>
            </a:extLst>
          </p:cNvPr>
          <p:cNvSpPr>
            <a:spLocks noChangeShapeType="1"/>
          </p:cNvSpPr>
          <p:nvPr/>
        </p:nvSpPr>
        <p:spPr bwMode="auto">
          <a:xfrm>
            <a:off x="2514600" y="1905000"/>
            <a:ext cx="7543800" cy="20574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866" name="Line 1035">
            <a:extLst>
              <a:ext uri="{FF2B5EF4-FFF2-40B4-BE49-F238E27FC236}">
                <a16:creationId xmlns:a16="http://schemas.microsoft.com/office/drawing/2014/main" id="{766E4E1A-AB64-42C5-8083-DD9166E85632}"/>
              </a:ext>
            </a:extLst>
          </p:cNvPr>
          <p:cNvSpPr>
            <a:spLocks noChangeShapeType="1"/>
          </p:cNvSpPr>
          <p:nvPr/>
        </p:nvSpPr>
        <p:spPr bwMode="auto">
          <a:xfrm>
            <a:off x="2514600" y="1371600"/>
            <a:ext cx="7543800" cy="2590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867" name="Line 1036">
            <a:extLst>
              <a:ext uri="{FF2B5EF4-FFF2-40B4-BE49-F238E27FC236}">
                <a16:creationId xmlns:a16="http://schemas.microsoft.com/office/drawing/2014/main" id="{633D1E7F-7975-4CA8-852A-CC3D6BF967DB}"/>
              </a:ext>
            </a:extLst>
          </p:cNvPr>
          <p:cNvSpPr>
            <a:spLocks noChangeShapeType="1"/>
          </p:cNvSpPr>
          <p:nvPr/>
        </p:nvSpPr>
        <p:spPr bwMode="auto">
          <a:xfrm>
            <a:off x="2514600" y="762000"/>
            <a:ext cx="7543800" cy="32004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868" name="Line 1037">
            <a:extLst>
              <a:ext uri="{FF2B5EF4-FFF2-40B4-BE49-F238E27FC236}">
                <a16:creationId xmlns:a16="http://schemas.microsoft.com/office/drawing/2014/main" id="{6A6030F2-1602-4187-9332-E13A2EFA1933}"/>
              </a:ext>
            </a:extLst>
          </p:cNvPr>
          <p:cNvSpPr>
            <a:spLocks noChangeShapeType="1"/>
          </p:cNvSpPr>
          <p:nvPr/>
        </p:nvSpPr>
        <p:spPr bwMode="auto">
          <a:xfrm flipV="1">
            <a:off x="2514600" y="3962400"/>
            <a:ext cx="7543800" cy="4572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869" name="Line 1038">
            <a:extLst>
              <a:ext uri="{FF2B5EF4-FFF2-40B4-BE49-F238E27FC236}">
                <a16:creationId xmlns:a16="http://schemas.microsoft.com/office/drawing/2014/main" id="{57540735-0E1A-48C5-9B82-FF3C5519E9E5}"/>
              </a:ext>
            </a:extLst>
          </p:cNvPr>
          <p:cNvSpPr>
            <a:spLocks noChangeShapeType="1"/>
          </p:cNvSpPr>
          <p:nvPr/>
        </p:nvSpPr>
        <p:spPr bwMode="auto">
          <a:xfrm flipV="1">
            <a:off x="2514600" y="2667000"/>
            <a:ext cx="0" cy="8382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870" name="Line 1039">
            <a:extLst>
              <a:ext uri="{FF2B5EF4-FFF2-40B4-BE49-F238E27FC236}">
                <a16:creationId xmlns:a16="http://schemas.microsoft.com/office/drawing/2014/main" id="{E6DBAC63-381F-4B87-8322-BA4423747DE9}"/>
              </a:ext>
            </a:extLst>
          </p:cNvPr>
          <p:cNvSpPr>
            <a:spLocks noChangeShapeType="1"/>
          </p:cNvSpPr>
          <p:nvPr/>
        </p:nvSpPr>
        <p:spPr bwMode="auto">
          <a:xfrm flipV="1">
            <a:off x="2514600" y="1371600"/>
            <a:ext cx="0" cy="5334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21871" name="Object 1047">
            <a:extLst>
              <a:ext uri="{FF2B5EF4-FFF2-40B4-BE49-F238E27FC236}">
                <a16:creationId xmlns:a16="http://schemas.microsoft.com/office/drawing/2014/main" id="{658F67D6-F5ED-4169-92AD-BB1AE0DB7396}"/>
              </a:ext>
            </a:extLst>
          </p:cNvPr>
          <p:cNvGraphicFramePr>
            <a:graphicFrameLocks noChangeAspect="1"/>
          </p:cNvGraphicFramePr>
          <p:nvPr/>
        </p:nvGraphicFramePr>
        <p:xfrm>
          <a:off x="2819400" y="5124451"/>
          <a:ext cx="2362200" cy="1108075"/>
        </p:xfrm>
        <a:graphic>
          <a:graphicData uri="http://schemas.openxmlformats.org/presentationml/2006/ole">
            <mc:AlternateContent xmlns:mc="http://schemas.openxmlformats.org/markup-compatibility/2006">
              <mc:Choice xmlns:v="urn:schemas-microsoft-com:vml" Requires="v">
                <p:oleObj spid="_x0000_s122048" name="Equation" r:id="rId4" imgW="977900" imgH="457200" progId="Equation.DSMT4">
                  <p:embed/>
                </p:oleObj>
              </mc:Choice>
              <mc:Fallback>
                <p:oleObj name="Equation" r:id="rId4" imgW="977900" imgH="457200" progId="Equation.DSMT4">
                  <p:embed/>
                  <p:pic>
                    <p:nvPicPr>
                      <p:cNvPr id="0" name="Object 10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5124451"/>
                        <a:ext cx="23622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9528" name="Object 1048">
            <a:extLst>
              <a:ext uri="{FF2B5EF4-FFF2-40B4-BE49-F238E27FC236}">
                <a16:creationId xmlns:a16="http://schemas.microsoft.com/office/drawing/2014/main" id="{A810BD3B-1031-428D-8D65-76522499BAAD}"/>
              </a:ext>
            </a:extLst>
          </p:cNvPr>
          <p:cNvGraphicFramePr>
            <a:graphicFrameLocks noChangeAspect="1"/>
          </p:cNvGraphicFramePr>
          <p:nvPr/>
        </p:nvGraphicFramePr>
        <p:xfrm>
          <a:off x="6600826" y="5124451"/>
          <a:ext cx="1503363" cy="1108075"/>
        </p:xfrm>
        <a:graphic>
          <a:graphicData uri="http://schemas.openxmlformats.org/presentationml/2006/ole">
            <mc:AlternateContent xmlns:mc="http://schemas.openxmlformats.org/markup-compatibility/2006">
              <mc:Choice xmlns:v="urn:schemas-microsoft-com:vml" Requires="v">
                <p:oleObj spid="_x0000_s122049" name="Equation" r:id="rId6" imgW="622300" imgH="457200" progId="Equation.DSMT4">
                  <p:embed/>
                </p:oleObj>
              </mc:Choice>
              <mc:Fallback>
                <p:oleObj name="Equation" r:id="rId6" imgW="622300" imgH="457200" progId="Equation.DSMT4">
                  <p:embed/>
                  <p:pic>
                    <p:nvPicPr>
                      <p:cNvPr id="0" name="Object 10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00826" y="5124451"/>
                        <a:ext cx="1503363"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1873" name="Object 1049">
            <a:extLst>
              <a:ext uri="{FF2B5EF4-FFF2-40B4-BE49-F238E27FC236}">
                <a16:creationId xmlns:a16="http://schemas.microsoft.com/office/drawing/2014/main" id="{4A48A1B6-409E-4A0E-A53E-EB9E088A903B}"/>
              </a:ext>
            </a:extLst>
          </p:cNvPr>
          <p:cNvGraphicFramePr>
            <a:graphicFrameLocks noChangeAspect="1"/>
          </p:cNvGraphicFramePr>
          <p:nvPr/>
        </p:nvGraphicFramePr>
        <p:xfrm>
          <a:off x="1905001" y="3581400"/>
          <a:ext cx="373063" cy="692150"/>
        </p:xfrm>
        <a:graphic>
          <a:graphicData uri="http://schemas.openxmlformats.org/presentationml/2006/ole">
            <mc:AlternateContent xmlns:mc="http://schemas.openxmlformats.org/markup-compatibility/2006">
              <mc:Choice xmlns:v="urn:schemas-microsoft-com:vml" Requires="v">
                <p:oleObj spid="_x0000_s122050" name="Equation" r:id="rId8" imgW="88707" imgH="164742" progId="Equation.3">
                  <p:embed/>
                </p:oleObj>
              </mc:Choice>
              <mc:Fallback>
                <p:oleObj name="Equation" r:id="rId8" imgW="88707" imgH="164742" progId="Equation.3">
                  <p:embed/>
                  <p:pic>
                    <p:nvPicPr>
                      <p:cNvPr id="0" name="Object 10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5001" y="3581400"/>
                        <a:ext cx="373063" cy="69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74" name="Object 1050">
            <a:extLst>
              <a:ext uri="{FF2B5EF4-FFF2-40B4-BE49-F238E27FC236}">
                <a16:creationId xmlns:a16="http://schemas.microsoft.com/office/drawing/2014/main" id="{90342A07-5CEE-42EC-B921-403801AB59D3}"/>
              </a:ext>
            </a:extLst>
          </p:cNvPr>
          <p:cNvGraphicFramePr>
            <a:graphicFrameLocks noChangeAspect="1"/>
          </p:cNvGraphicFramePr>
          <p:nvPr/>
        </p:nvGraphicFramePr>
        <p:xfrm>
          <a:off x="1825625" y="2743200"/>
          <a:ext cx="533400" cy="692150"/>
        </p:xfrm>
        <a:graphic>
          <a:graphicData uri="http://schemas.openxmlformats.org/presentationml/2006/ole">
            <mc:AlternateContent xmlns:mc="http://schemas.openxmlformats.org/markup-compatibility/2006">
              <mc:Choice xmlns:v="urn:schemas-microsoft-com:vml" Requires="v">
                <p:oleObj spid="_x0000_s122051" name="Equation" r:id="rId10" imgW="126780" imgH="164814" progId="Equation.3">
                  <p:embed/>
                </p:oleObj>
              </mc:Choice>
              <mc:Fallback>
                <p:oleObj name="Equation" r:id="rId10" imgW="126780" imgH="164814" progId="Equation.3">
                  <p:embed/>
                  <p:pic>
                    <p:nvPicPr>
                      <p:cNvPr id="0" name="Object 105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5625" y="2743200"/>
                        <a:ext cx="533400" cy="69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75" name="Object 1051">
            <a:extLst>
              <a:ext uri="{FF2B5EF4-FFF2-40B4-BE49-F238E27FC236}">
                <a16:creationId xmlns:a16="http://schemas.microsoft.com/office/drawing/2014/main" id="{FDB9036C-250D-404F-A2A6-E77AD17967EA}"/>
              </a:ext>
            </a:extLst>
          </p:cNvPr>
          <p:cNvGraphicFramePr>
            <a:graphicFrameLocks noChangeAspect="1"/>
          </p:cNvGraphicFramePr>
          <p:nvPr/>
        </p:nvGraphicFramePr>
        <p:xfrm>
          <a:off x="1852614" y="1949450"/>
          <a:ext cx="479425" cy="744538"/>
        </p:xfrm>
        <a:graphic>
          <a:graphicData uri="http://schemas.openxmlformats.org/presentationml/2006/ole">
            <mc:AlternateContent xmlns:mc="http://schemas.openxmlformats.org/markup-compatibility/2006">
              <mc:Choice xmlns:v="urn:schemas-microsoft-com:vml" Requires="v">
                <p:oleObj spid="_x0000_s122052" name="Equation" r:id="rId12" imgW="114102" imgH="177492" progId="Equation.3">
                  <p:embed/>
                </p:oleObj>
              </mc:Choice>
              <mc:Fallback>
                <p:oleObj name="Equation" r:id="rId12" imgW="114102" imgH="177492" progId="Equation.3">
                  <p:embed/>
                  <p:pic>
                    <p:nvPicPr>
                      <p:cNvPr id="0" name="Object 105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2614" y="1949450"/>
                        <a:ext cx="479425" cy="744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76" name="Object 1052">
            <a:extLst>
              <a:ext uri="{FF2B5EF4-FFF2-40B4-BE49-F238E27FC236}">
                <a16:creationId xmlns:a16="http://schemas.microsoft.com/office/drawing/2014/main" id="{9EAE82A9-5332-4814-B1DD-317E64C101C9}"/>
              </a:ext>
            </a:extLst>
          </p:cNvPr>
          <p:cNvGraphicFramePr>
            <a:graphicFrameLocks noChangeAspect="1"/>
          </p:cNvGraphicFramePr>
          <p:nvPr/>
        </p:nvGraphicFramePr>
        <p:xfrm>
          <a:off x="1825625" y="1295400"/>
          <a:ext cx="533400" cy="692150"/>
        </p:xfrm>
        <a:graphic>
          <a:graphicData uri="http://schemas.openxmlformats.org/presentationml/2006/ole">
            <mc:AlternateContent xmlns:mc="http://schemas.openxmlformats.org/markup-compatibility/2006">
              <mc:Choice xmlns:v="urn:schemas-microsoft-com:vml" Requires="v">
                <p:oleObj spid="_x0000_s122053" name="Equation" r:id="rId14" imgW="126780" imgH="164814" progId="Equation.3">
                  <p:embed/>
                </p:oleObj>
              </mc:Choice>
              <mc:Fallback>
                <p:oleObj name="Equation" r:id="rId14" imgW="126780" imgH="164814" progId="Equation.3">
                  <p:embed/>
                  <p:pic>
                    <p:nvPicPr>
                      <p:cNvPr id="0" name="Object 105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25625" y="1295400"/>
                        <a:ext cx="533400" cy="69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877" name="Object 1053">
            <a:extLst>
              <a:ext uri="{FF2B5EF4-FFF2-40B4-BE49-F238E27FC236}">
                <a16:creationId xmlns:a16="http://schemas.microsoft.com/office/drawing/2014/main" id="{59D71443-231E-42B3-B8F2-20812D0A6625}"/>
              </a:ext>
            </a:extLst>
          </p:cNvPr>
          <p:cNvGraphicFramePr>
            <a:graphicFrameLocks noChangeAspect="1"/>
          </p:cNvGraphicFramePr>
          <p:nvPr/>
        </p:nvGraphicFramePr>
        <p:xfrm>
          <a:off x="1855789" y="736600"/>
          <a:ext cx="479425" cy="744538"/>
        </p:xfrm>
        <a:graphic>
          <a:graphicData uri="http://schemas.openxmlformats.org/presentationml/2006/ole">
            <mc:AlternateContent xmlns:mc="http://schemas.openxmlformats.org/markup-compatibility/2006">
              <mc:Choice xmlns:v="urn:schemas-microsoft-com:vml" Requires="v">
                <p:oleObj spid="_x0000_s122054" name="Equation" r:id="rId16" imgW="114102" imgH="177492" progId="Equation.3">
                  <p:embed/>
                </p:oleObj>
              </mc:Choice>
              <mc:Fallback>
                <p:oleObj name="Equation" r:id="rId16" imgW="114102" imgH="177492" progId="Equation.3">
                  <p:embed/>
                  <p:pic>
                    <p:nvPicPr>
                      <p:cNvPr id="0" name="Object 105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55789" y="736600"/>
                        <a:ext cx="479425" cy="744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1878" name="Line 1054">
            <a:extLst>
              <a:ext uri="{FF2B5EF4-FFF2-40B4-BE49-F238E27FC236}">
                <a16:creationId xmlns:a16="http://schemas.microsoft.com/office/drawing/2014/main" id="{6B77CA0A-18C8-4000-BB5A-F7D52FC9E535}"/>
              </a:ext>
            </a:extLst>
          </p:cNvPr>
          <p:cNvSpPr>
            <a:spLocks noChangeShapeType="1"/>
          </p:cNvSpPr>
          <p:nvPr/>
        </p:nvSpPr>
        <p:spPr bwMode="auto">
          <a:xfrm>
            <a:off x="2514600" y="4572000"/>
            <a:ext cx="7543800" cy="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21879" name="Object 1055">
            <a:extLst>
              <a:ext uri="{FF2B5EF4-FFF2-40B4-BE49-F238E27FC236}">
                <a16:creationId xmlns:a16="http://schemas.microsoft.com/office/drawing/2014/main" id="{8F44010D-A748-4A48-A73D-34EDC5A10224}"/>
              </a:ext>
            </a:extLst>
          </p:cNvPr>
          <p:cNvGraphicFramePr>
            <a:graphicFrameLocks noChangeAspect="1"/>
          </p:cNvGraphicFramePr>
          <p:nvPr/>
        </p:nvGraphicFramePr>
        <p:xfrm>
          <a:off x="5357813" y="4465638"/>
          <a:ext cx="1173162" cy="639762"/>
        </p:xfrm>
        <a:graphic>
          <a:graphicData uri="http://schemas.openxmlformats.org/presentationml/2006/ole">
            <mc:AlternateContent xmlns:mc="http://schemas.openxmlformats.org/markup-compatibility/2006">
              <mc:Choice xmlns:v="urn:schemas-microsoft-com:vml" Requires="v">
                <p:oleObj spid="_x0000_s122055" name="Equation" r:id="rId18" imgW="419100" imgH="228600" progId="Equation.3">
                  <p:embed/>
                </p:oleObj>
              </mc:Choice>
              <mc:Fallback>
                <p:oleObj name="Equation" r:id="rId18" imgW="419100" imgH="228600" progId="Equation.3">
                  <p:embed/>
                  <p:pic>
                    <p:nvPicPr>
                      <p:cNvPr id="0" name="Object 105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357813" y="4465638"/>
                        <a:ext cx="1173162"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49528"/>
                                        </p:tgtEl>
                                        <p:attrNameLst>
                                          <p:attrName>style.visibility</p:attrName>
                                        </p:attrNameLst>
                                      </p:cBhvr>
                                      <p:to>
                                        <p:strVal val="visible"/>
                                      </p:to>
                                    </p:set>
                                    <p:anim calcmode="lin" valueType="num">
                                      <p:cBhvr additive="base">
                                        <p:cTn id="7" dur="500" fill="hold"/>
                                        <p:tgtEl>
                                          <p:spTgt spid="149528"/>
                                        </p:tgtEl>
                                        <p:attrNameLst>
                                          <p:attrName>ppt_x</p:attrName>
                                        </p:attrNameLst>
                                      </p:cBhvr>
                                      <p:tavLst>
                                        <p:tav tm="0">
                                          <p:val>
                                            <p:strVal val="0-#ppt_w/2"/>
                                          </p:val>
                                        </p:tav>
                                        <p:tav tm="100000">
                                          <p:val>
                                            <p:strVal val="#ppt_x"/>
                                          </p:val>
                                        </p:tav>
                                      </p:tavLst>
                                    </p:anim>
                                    <p:anim calcmode="lin" valueType="num">
                                      <p:cBhvr additive="base">
                                        <p:cTn id="8" dur="500" fill="hold"/>
                                        <p:tgtEl>
                                          <p:spTgt spid="1495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Line 1026">
            <a:extLst>
              <a:ext uri="{FF2B5EF4-FFF2-40B4-BE49-F238E27FC236}">
                <a16:creationId xmlns:a16="http://schemas.microsoft.com/office/drawing/2014/main" id="{08410550-70AD-4113-9CE8-0871210605DC}"/>
              </a:ext>
            </a:extLst>
          </p:cNvPr>
          <p:cNvSpPr>
            <a:spLocks noChangeShapeType="1"/>
          </p:cNvSpPr>
          <p:nvPr/>
        </p:nvSpPr>
        <p:spPr bwMode="auto">
          <a:xfrm>
            <a:off x="1828800" y="3962400"/>
            <a:ext cx="861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07" name="Line 1027">
            <a:extLst>
              <a:ext uri="{FF2B5EF4-FFF2-40B4-BE49-F238E27FC236}">
                <a16:creationId xmlns:a16="http://schemas.microsoft.com/office/drawing/2014/main" id="{2EE33FB2-826E-4D50-8ACB-FEB1AC9893E5}"/>
              </a:ext>
            </a:extLst>
          </p:cNvPr>
          <p:cNvSpPr>
            <a:spLocks noChangeShapeType="1"/>
          </p:cNvSpPr>
          <p:nvPr/>
        </p:nvSpPr>
        <p:spPr bwMode="auto">
          <a:xfrm flipV="1">
            <a:off x="2514600" y="3505200"/>
            <a:ext cx="0" cy="9144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08" name="Line 1028">
            <a:extLst>
              <a:ext uri="{FF2B5EF4-FFF2-40B4-BE49-F238E27FC236}">
                <a16:creationId xmlns:a16="http://schemas.microsoft.com/office/drawing/2014/main" id="{235DD38A-FE01-4BA3-92DB-803D0A4E7E26}"/>
              </a:ext>
            </a:extLst>
          </p:cNvPr>
          <p:cNvSpPr>
            <a:spLocks noChangeShapeType="1"/>
          </p:cNvSpPr>
          <p:nvPr/>
        </p:nvSpPr>
        <p:spPr bwMode="auto">
          <a:xfrm flipV="1">
            <a:off x="2514600" y="1905000"/>
            <a:ext cx="0" cy="7620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09" name="Line 1029">
            <a:extLst>
              <a:ext uri="{FF2B5EF4-FFF2-40B4-BE49-F238E27FC236}">
                <a16:creationId xmlns:a16="http://schemas.microsoft.com/office/drawing/2014/main" id="{B8D2A730-BCDD-466C-ADFA-337E4D19604A}"/>
              </a:ext>
            </a:extLst>
          </p:cNvPr>
          <p:cNvSpPr>
            <a:spLocks noChangeShapeType="1"/>
          </p:cNvSpPr>
          <p:nvPr/>
        </p:nvSpPr>
        <p:spPr bwMode="auto">
          <a:xfrm flipV="1">
            <a:off x="2514600" y="762000"/>
            <a:ext cx="0" cy="6096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10" name="Oval 1030">
            <a:extLst>
              <a:ext uri="{FF2B5EF4-FFF2-40B4-BE49-F238E27FC236}">
                <a16:creationId xmlns:a16="http://schemas.microsoft.com/office/drawing/2014/main" id="{6480EBFF-1366-4856-930E-6D02F770FE4A}"/>
              </a:ext>
            </a:extLst>
          </p:cNvPr>
          <p:cNvSpPr>
            <a:spLocks noChangeArrowheads="1"/>
          </p:cNvSpPr>
          <p:nvPr/>
        </p:nvSpPr>
        <p:spPr bwMode="auto">
          <a:xfrm>
            <a:off x="9982200" y="38862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911" name="Oval 1031">
            <a:extLst>
              <a:ext uri="{FF2B5EF4-FFF2-40B4-BE49-F238E27FC236}">
                <a16:creationId xmlns:a16="http://schemas.microsoft.com/office/drawing/2014/main" id="{3AC3536F-A527-4B74-9BED-5754C5A840E5}"/>
              </a:ext>
            </a:extLst>
          </p:cNvPr>
          <p:cNvSpPr>
            <a:spLocks noChangeArrowheads="1"/>
          </p:cNvSpPr>
          <p:nvPr/>
        </p:nvSpPr>
        <p:spPr bwMode="auto">
          <a:xfrm>
            <a:off x="6324600" y="38862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912" name="Line 1038">
            <a:extLst>
              <a:ext uri="{FF2B5EF4-FFF2-40B4-BE49-F238E27FC236}">
                <a16:creationId xmlns:a16="http://schemas.microsoft.com/office/drawing/2014/main" id="{F7DCF2F5-C9A3-4169-A2DA-0998672F51AF}"/>
              </a:ext>
            </a:extLst>
          </p:cNvPr>
          <p:cNvSpPr>
            <a:spLocks noChangeShapeType="1"/>
          </p:cNvSpPr>
          <p:nvPr/>
        </p:nvSpPr>
        <p:spPr bwMode="auto">
          <a:xfrm flipV="1">
            <a:off x="2514600" y="2667000"/>
            <a:ext cx="0" cy="8382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13" name="Line 1039">
            <a:extLst>
              <a:ext uri="{FF2B5EF4-FFF2-40B4-BE49-F238E27FC236}">
                <a16:creationId xmlns:a16="http://schemas.microsoft.com/office/drawing/2014/main" id="{33721D63-8FB1-4173-B172-4297052F10D4}"/>
              </a:ext>
            </a:extLst>
          </p:cNvPr>
          <p:cNvSpPr>
            <a:spLocks noChangeShapeType="1"/>
          </p:cNvSpPr>
          <p:nvPr/>
        </p:nvSpPr>
        <p:spPr bwMode="auto">
          <a:xfrm flipV="1">
            <a:off x="2514600" y="1371600"/>
            <a:ext cx="0" cy="5334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14" name="Line 1040">
            <a:extLst>
              <a:ext uri="{FF2B5EF4-FFF2-40B4-BE49-F238E27FC236}">
                <a16:creationId xmlns:a16="http://schemas.microsoft.com/office/drawing/2014/main" id="{3E4EF2EC-FE7D-44AE-A37C-D46D7AE52CC2}"/>
              </a:ext>
            </a:extLst>
          </p:cNvPr>
          <p:cNvSpPr>
            <a:spLocks noChangeShapeType="1"/>
          </p:cNvSpPr>
          <p:nvPr/>
        </p:nvSpPr>
        <p:spPr bwMode="auto">
          <a:xfrm>
            <a:off x="2514600" y="3733800"/>
            <a:ext cx="3886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15" name="Line 1041">
            <a:extLst>
              <a:ext uri="{FF2B5EF4-FFF2-40B4-BE49-F238E27FC236}">
                <a16:creationId xmlns:a16="http://schemas.microsoft.com/office/drawing/2014/main" id="{D4C2A51F-59DC-48D8-B4B2-3076245556A9}"/>
              </a:ext>
            </a:extLst>
          </p:cNvPr>
          <p:cNvSpPr>
            <a:spLocks noChangeShapeType="1"/>
          </p:cNvSpPr>
          <p:nvPr/>
        </p:nvSpPr>
        <p:spPr bwMode="auto">
          <a:xfrm>
            <a:off x="2514600" y="2286000"/>
            <a:ext cx="3886200" cy="167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16" name="Line 1042">
            <a:extLst>
              <a:ext uri="{FF2B5EF4-FFF2-40B4-BE49-F238E27FC236}">
                <a16:creationId xmlns:a16="http://schemas.microsoft.com/office/drawing/2014/main" id="{487D9309-B921-4F40-95D6-9FDF1DB90F0C}"/>
              </a:ext>
            </a:extLst>
          </p:cNvPr>
          <p:cNvSpPr>
            <a:spLocks noChangeShapeType="1"/>
          </p:cNvSpPr>
          <p:nvPr/>
        </p:nvSpPr>
        <p:spPr bwMode="auto">
          <a:xfrm>
            <a:off x="2514600" y="1066800"/>
            <a:ext cx="3886200" cy="2895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17" name="Line 1043">
            <a:extLst>
              <a:ext uri="{FF2B5EF4-FFF2-40B4-BE49-F238E27FC236}">
                <a16:creationId xmlns:a16="http://schemas.microsoft.com/office/drawing/2014/main" id="{95FA3070-42ED-4E20-9BCF-EB905372B6DE}"/>
              </a:ext>
            </a:extLst>
          </p:cNvPr>
          <p:cNvSpPr>
            <a:spLocks noChangeShapeType="1"/>
          </p:cNvSpPr>
          <p:nvPr/>
        </p:nvSpPr>
        <p:spPr bwMode="auto">
          <a:xfrm flipV="1">
            <a:off x="2514600" y="3962400"/>
            <a:ext cx="3886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50549" name="Object 1045">
            <a:extLst>
              <a:ext uri="{FF2B5EF4-FFF2-40B4-BE49-F238E27FC236}">
                <a16:creationId xmlns:a16="http://schemas.microsoft.com/office/drawing/2014/main" id="{AE42F6B7-2613-4756-AE40-1FE50491AC15}"/>
              </a:ext>
            </a:extLst>
          </p:cNvPr>
          <p:cNvGraphicFramePr>
            <a:graphicFrameLocks noChangeAspect="1"/>
          </p:cNvGraphicFramePr>
          <p:nvPr/>
        </p:nvGraphicFramePr>
        <p:xfrm>
          <a:off x="6096000" y="1844675"/>
          <a:ext cx="2330450" cy="1106488"/>
        </p:xfrm>
        <a:graphic>
          <a:graphicData uri="http://schemas.openxmlformats.org/presentationml/2006/ole">
            <mc:AlternateContent xmlns:mc="http://schemas.openxmlformats.org/markup-compatibility/2006">
              <mc:Choice xmlns:v="urn:schemas-microsoft-com:vml" Requires="v">
                <p:oleObj spid="_x0000_s124235" name="Equation" r:id="rId4" imgW="965200" imgH="457200" progId="Equation.DSMT4">
                  <p:embed/>
                </p:oleObj>
              </mc:Choice>
              <mc:Fallback>
                <p:oleObj name="Equation" r:id="rId4" imgW="965200" imgH="457200" progId="Equation.DSMT4">
                  <p:embed/>
                  <p:pic>
                    <p:nvPicPr>
                      <p:cNvPr id="0" name="Object 10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844675"/>
                        <a:ext cx="2330450" cy="110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919" name="Line 1046">
            <a:extLst>
              <a:ext uri="{FF2B5EF4-FFF2-40B4-BE49-F238E27FC236}">
                <a16:creationId xmlns:a16="http://schemas.microsoft.com/office/drawing/2014/main" id="{F881F21C-F633-47EC-ACBE-7E31637DCC7B}"/>
              </a:ext>
            </a:extLst>
          </p:cNvPr>
          <p:cNvSpPr>
            <a:spLocks noChangeShapeType="1"/>
          </p:cNvSpPr>
          <p:nvPr/>
        </p:nvSpPr>
        <p:spPr bwMode="auto">
          <a:xfrm>
            <a:off x="2514600" y="4572000"/>
            <a:ext cx="3962400" cy="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23920" name="Object 1047">
            <a:extLst>
              <a:ext uri="{FF2B5EF4-FFF2-40B4-BE49-F238E27FC236}">
                <a16:creationId xmlns:a16="http://schemas.microsoft.com/office/drawing/2014/main" id="{172AC3DD-14C1-4270-BC57-25120292E3A7}"/>
              </a:ext>
            </a:extLst>
          </p:cNvPr>
          <p:cNvGraphicFramePr>
            <a:graphicFrameLocks noChangeAspect="1"/>
          </p:cNvGraphicFramePr>
          <p:nvPr/>
        </p:nvGraphicFramePr>
        <p:xfrm>
          <a:off x="3217864" y="4648201"/>
          <a:ext cx="1208087" cy="1101725"/>
        </p:xfrm>
        <a:graphic>
          <a:graphicData uri="http://schemas.openxmlformats.org/presentationml/2006/ole">
            <mc:AlternateContent xmlns:mc="http://schemas.openxmlformats.org/markup-compatibility/2006">
              <mc:Choice xmlns:v="urn:schemas-microsoft-com:vml" Requires="v">
                <p:oleObj spid="_x0000_s124236" name="Equation" r:id="rId6" imgW="431613" imgH="393529" progId="Equation.DSMT4">
                  <p:embed/>
                </p:oleObj>
              </mc:Choice>
              <mc:Fallback>
                <p:oleObj name="Equation" r:id="rId6" imgW="431613" imgH="393529" progId="Equation.DSMT4">
                  <p:embed/>
                  <p:pic>
                    <p:nvPicPr>
                      <p:cNvPr id="0" name="Object 10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17864" y="4648201"/>
                        <a:ext cx="1208087" cy="1101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921" name="Line 1048">
            <a:extLst>
              <a:ext uri="{FF2B5EF4-FFF2-40B4-BE49-F238E27FC236}">
                <a16:creationId xmlns:a16="http://schemas.microsoft.com/office/drawing/2014/main" id="{A08D2450-9E4F-419C-95EC-9F97C0A40A92}"/>
              </a:ext>
            </a:extLst>
          </p:cNvPr>
          <p:cNvSpPr>
            <a:spLocks noChangeShapeType="1"/>
          </p:cNvSpPr>
          <p:nvPr/>
        </p:nvSpPr>
        <p:spPr bwMode="auto">
          <a:xfrm>
            <a:off x="2514600" y="3505200"/>
            <a:ext cx="3886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22" name="Line 1049">
            <a:extLst>
              <a:ext uri="{FF2B5EF4-FFF2-40B4-BE49-F238E27FC236}">
                <a16:creationId xmlns:a16="http://schemas.microsoft.com/office/drawing/2014/main" id="{791EAC98-607A-410B-91FC-4C0ABC565BEF}"/>
              </a:ext>
            </a:extLst>
          </p:cNvPr>
          <p:cNvSpPr>
            <a:spLocks noChangeShapeType="1"/>
          </p:cNvSpPr>
          <p:nvPr/>
        </p:nvSpPr>
        <p:spPr bwMode="auto">
          <a:xfrm>
            <a:off x="2514600" y="2667000"/>
            <a:ext cx="3886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23" name="Line 1050">
            <a:extLst>
              <a:ext uri="{FF2B5EF4-FFF2-40B4-BE49-F238E27FC236}">
                <a16:creationId xmlns:a16="http://schemas.microsoft.com/office/drawing/2014/main" id="{537DE3FE-55C4-42D9-8908-1D764AB4B864}"/>
              </a:ext>
            </a:extLst>
          </p:cNvPr>
          <p:cNvSpPr>
            <a:spLocks noChangeShapeType="1"/>
          </p:cNvSpPr>
          <p:nvPr/>
        </p:nvSpPr>
        <p:spPr bwMode="auto">
          <a:xfrm>
            <a:off x="2514600" y="1905000"/>
            <a:ext cx="3886200" cy="205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24" name="Line 1051">
            <a:extLst>
              <a:ext uri="{FF2B5EF4-FFF2-40B4-BE49-F238E27FC236}">
                <a16:creationId xmlns:a16="http://schemas.microsoft.com/office/drawing/2014/main" id="{C6206599-C963-4CD2-A543-6E76892FE198}"/>
              </a:ext>
            </a:extLst>
          </p:cNvPr>
          <p:cNvSpPr>
            <a:spLocks noChangeShapeType="1"/>
          </p:cNvSpPr>
          <p:nvPr/>
        </p:nvSpPr>
        <p:spPr bwMode="auto">
          <a:xfrm>
            <a:off x="2514600" y="1371600"/>
            <a:ext cx="3886200" cy="2590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925" name="Line 1052">
            <a:extLst>
              <a:ext uri="{FF2B5EF4-FFF2-40B4-BE49-F238E27FC236}">
                <a16:creationId xmlns:a16="http://schemas.microsoft.com/office/drawing/2014/main" id="{4FCCA82A-76ED-4C54-A34B-ADFC9F61FA55}"/>
              </a:ext>
            </a:extLst>
          </p:cNvPr>
          <p:cNvSpPr>
            <a:spLocks noChangeShapeType="1"/>
          </p:cNvSpPr>
          <p:nvPr/>
        </p:nvSpPr>
        <p:spPr bwMode="auto">
          <a:xfrm>
            <a:off x="2514600" y="762000"/>
            <a:ext cx="3886200" cy="3200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23926" name="Object 1053">
            <a:extLst>
              <a:ext uri="{FF2B5EF4-FFF2-40B4-BE49-F238E27FC236}">
                <a16:creationId xmlns:a16="http://schemas.microsoft.com/office/drawing/2014/main" id="{674277C4-B0A5-4A70-A78D-1A1E97B07047}"/>
              </a:ext>
            </a:extLst>
          </p:cNvPr>
          <p:cNvGraphicFramePr>
            <a:graphicFrameLocks noChangeAspect="1"/>
          </p:cNvGraphicFramePr>
          <p:nvPr/>
        </p:nvGraphicFramePr>
        <p:xfrm flipV="1">
          <a:off x="2149476" y="3810000"/>
          <a:ext cx="136525" cy="254000"/>
        </p:xfrm>
        <a:graphic>
          <a:graphicData uri="http://schemas.openxmlformats.org/presentationml/2006/ole">
            <mc:AlternateContent xmlns:mc="http://schemas.openxmlformats.org/markup-compatibility/2006">
              <mc:Choice xmlns:v="urn:schemas-microsoft-com:vml" Requires="v">
                <p:oleObj spid="_x0000_s124237" name="Equation" r:id="rId8" imgW="88707" imgH="164742" progId="Equation.3">
                  <p:embed/>
                </p:oleObj>
              </mc:Choice>
              <mc:Fallback>
                <p:oleObj name="Equation" r:id="rId8" imgW="88707" imgH="164742" progId="Equation.3">
                  <p:embed/>
                  <p:pic>
                    <p:nvPicPr>
                      <p:cNvPr id="0" name="Object 105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V="1">
                        <a:off x="2149476" y="3810000"/>
                        <a:ext cx="136525"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927" name="Object 1054">
            <a:extLst>
              <a:ext uri="{FF2B5EF4-FFF2-40B4-BE49-F238E27FC236}">
                <a16:creationId xmlns:a16="http://schemas.microsoft.com/office/drawing/2014/main" id="{326C669A-731D-44E5-9EE4-A366DE6170F6}"/>
              </a:ext>
            </a:extLst>
          </p:cNvPr>
          <p:cNvGraphicFramePr>
            <a:graphicFrameLocks noChangeAspect="1"/>
          </p:cNvGraphicFramePr>
          <p:nvPr/>
        </p:nvGraphicFramePr>
        <p:xfrm flipV="1">
          <a:off x="2133601" y="3435351"/>
          <a:ext cx="193675" cy="250825"/>
        </p:xfrm>
        <a:graphic>
          <a:graphicData uri="http://schemas.openxmlformats.org/presentationml/2006/ole">
            <mc:AlternateContent xmlns:mc="http://schemas.openxmlformats.org/markup-compatibility/2006">
              <mc:Choice xmlns:v="urn:schemas-microsoft-com:vml" Requires="v">
                <p:oleObj spid="_x0000_s124238" name="Equation" r:id="rId10" imgW="126780" imgH="164814" progId="Equation.3">
                  <p:embed/>
                </p:oleObj>
              </mc:Choice>
              <mc:Fallback>
                <p:oleObj name="Equation" r:id="rId10" imgW="126780" imgH="164814" progId="Equation.3">
                  <p:embed/>
                  <p:pic>
                    <p:nvPicPr>
                      <p:cNvPr id="0" name="Object 105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133601" y="3435351"/>
                        <a:ext cx="193675" cy="250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928" name="Object 1055">
            <a:extLst>
              <a:ext uri="{FF2B5EF4-FFF2-40B4-BE49-F238E27FC236}">
                <a16:creationId xmlns:a16="http://schemas.microsoft.com/office/drawing/2014/main" id="{75CE238D-C626-4A63-8F14-DA448AD8D20A}"/>
              </a:ext>
            </a:extLst>
          </p:cNvPr>
          <p:cNvGraphicFramePr>
            <a:graphicFrameLocks noChangeAspect="1"/>
          </p:cNvGraphicFramePr>
          <p:nvPr/>
        </p:nvGraphicFramePr>
        <p:xfrm flipV="1">
          <a:off x="2133601" y="3157538"/>
          <a:ext cx="174625" cy="271462"/>
        </p:xfrm>
        <a:graphic>
          <a:graphicData uri="http://schemas.openxmlformats.org/presentationml/2006/ole">
            <mc:AlternateContent xmlns:mc="http://schemas.openxmlformats.org/markup-compatibility/2006">
              <mc:Choice xmlns:v="urn:schemas-microsoft-com:vml" Requires="v">
                <p:oleObj spid="_x0000_s124239" name="Equation" r:id="rId12" imgW="114102" imgH="177492" progId="Equation.3">
                  <p:embed/>
                </p:oleObj>
              </mc:Choice>
              <mc:Fallback>
                <p:oleObj name="Equation" r:id="rId12" imgW="114102" imgH="177492" progId="Equation.3">
                  <p:embed/>
                  <p:pic>
                    <p:nvPicPr>
                      <p:cNvPr id="0" name="Object 105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flipV="1">
                        <a:off x="2133601" y="3157538"/>
                        <a:ext cx="174625" cy="271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929" name="Object 1056">
            <a:extLst>
              <a:ext uri="{FF2B5EF4-FFF2-40B4-BE49-F238E27FC236}">
                <a16:creationId xmlns:a16="http://schemas.microsoft.com/office/drawing/2014/main" id="{0B628853-3B81-4CCD-BD8E-443BFCD707BF}"/>
              </a:ext>
            </a:extLst>
          </p:cNvPr>
          <p:cNvGraphicFramePr>
            <a:graphicFrameLocks noChangeAspect="1"/>
          </p:cNvGraphicFramePr>
          <p:nvPr/>
        </p:nvGraphicFramePr>
        <p:xfrm flipV="1">
          <a:off x="2133601" y="2797176"/>
          <a:ext cx="193675" cy="250825"/>
        </p:xfrm>
        <a:graphic>
          <a:graphicData uri="http://schemas.openxmlformats.org/presentationml/2006/ole">
            <mc:AlternateContent xmlns:mc="http://schemas.openxmlformats.org/markup-compatibility/2006">
              <mc:Choice xmlns:v="urn:schemas-microsoft-com:vml" Requires="v">
                <p:oleObj spid="_x0000_s124240" name="Equation" r:id="rId14" imgW="126780" imgH="164814" progId="Equation.3">
                  <p:embed/>
                </p:oleObj>
              </mc:Choice>
              <mc:Fallback>
                <p:oleObj name="Equation" r:id="rId14" imgW="126780" imgH="164814" progId="Equation.3">
                  <p:embed/>
                  <p:pic>
                    <p:nvPicPr>
                      <p:cNvPr id="0" name="Object 105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flipV="1">
                        <a:off x="2133601" y="2797176"/>
                        <a:ext cx="193675" cy="250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930" name="Object 1057">
            <a:extLst>
              <a:ext uri="{FF2B5EF4-FFF2-40B4-BE49-F238E27FC236}">
                <a16:creationId xmlns:a16="http://schemas.microsoft.com/office/drawing/2014/main" id="{8DAFB4FB-3468-4019-9168-2A42B5E22655}"/>
              </a:ext>
            </a:extLst>
          </p:cNvPr>
          <p:cNvGraphicFramePr>
            <a:graphicFrameLocks noChangeAspect="1"/>
          </p:cNvGraphicFramePr>
          <p:nvPr/>
        </p:nvGraphicFramePr>
        <p:xfrm flipV="1">
          <a:off x="2187576" y="2362201"/>
          <a:ext cx="174625" cy="271463"/>
        </p:xfrm>
        <a:graphic>
          <a:graphicData uri="http://schemas.openxmlformats.org/presentationml/2006/ole">
            <mc:AlternateContent xmlns:mc="http://schemas.openxmlformats.org/markup-compatibility/2006">
              <mc:Choice xmlns:v="urn:schemas-microsoft-com:vml" Requires="v">
                <p:oleObj spid="_x0000_s124241" name="Equation" r:id="rId16" imgW="114102" imgH="177492" progId="Equation.DSMT4">
                  <p:embed/>
                </p:oleObj>
              </mc:Choice>
              <mc:Fallback>
                <p:oleObj name="Equation" r:id="rId16" imgW="114102" imgH="177492" progId="Equation.DSMT4">
                  <p:embed/>
                  <p:pic>
                    <p:nvPicPr>
                      <p:cNvPr id="0" name="Object 105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flipV="1">
                        <a:off x="2187576" y="2362201"/>
                        <a:ext cx="174625"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931" name="Object 1058">
            <a:extLst>
              <a:ext uri="{FF2B5EF4-FFF2-40B4-BE49-F238E27FC236}">
                <a16:creationId xmlns:a16="http://schemas.microsoft.com/office/drawing/2014/main" id="{4AFD0EA4-1503-4DDB-A1A9-ACC3E1CD155F}"/>
              </a:ext>
            </a:extLst>
          </p:cNvPr>
          <p:cNvGraphicFramePr>
            <a:graphicFrameLocks noChangeAspect="1"/>
          </p:cNvGraphicFramePr>
          <p:nvPr/>
        </p:nvGraphicFramePr>
        <p:xfrm flipV="1">
          <a:off x="2200276" y="1981201"/>
          <a:ext cx="193675" cy="271463"/>
        </p:xfrm>
        <a:graphic>
          <a:graphicData uri="http://schemas.openxmlformats.org/presentationml/2006/ole">
            <mc:AlternateContent xmlns:mc="http://schemas.openxmlformats.org/markup-compatibility/2006">
              <mc:Choice xmlns:v="urn:schemas-microsoft-com:vml" Requires="v">
                <p:oleObj spid="_x0000_s124242" name="Equation" r:id="rId18" imgW="126725" imgH="177415" progId="Equation.3">
                  <p:embed/>
                </p:oleObj>
              </mc:Choice>
              <mc:Fallback>
                <p:oleObj name="Equation" r:id="rId18" imgW="126725" imgH="177415" progId="Equation.3">
                  <p:embed/>
                  <p:pic>
                    <p:nvPicPr>
                      <p:cNvPr id="0" name="Object 105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flipV="1">
                        <a:off x="2200276" y="1981201"/>
                        <a:ext cx="193675"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932" name="Object 1059">
            <a:extLst>
              <a:ext uri="{FF2B5EF4-FFF2-40B4-BE49-F238E27FC236}">
                <a16:creationId xmlns:a16="http://schemas.microsoft.com/office/drawing/2014/main" id="{17DDAF8C-9C16-4F9C-9B3B-8A45229FC999}"/>
              </a:ext>
            </a:extLst>
          </p:cNvPr>
          <p:cNvGraphicFramePr>
            <a:graphicFrameLocks noChangeAspect="1"/>
          </p:cNvGraphicFramePr>
          <p:nvPr/>
        </p:nvGraphicFramePr>
        <p:xfrm flipV="1">
          <a:off x="2200276" y="1600201"/>
          <a:ext cx="193675" cy="271463"/>
        </p:xfrm>
        <a:graphic>
          <a:graphicData uri="http://schemas.openxmlformats.org/presentationml/2006/ole">
            <mc:AlternateContent xmlns:mc="http://schemas.openxmlformats.org/markup-compatibility/2006">
              <mc:Choice xmlns:v="urn:schemas-microsoft-com:vml" Requires="v">
                <p:oleObj spid="_x0000_s124243" name="Equation" r:id="rId20" imgW="126725" imgH="177415" progId="Equation.3">
                  <p:embed/>
                </p:oleObj>
              </mc:Choice>
              <mc:Fallback>
                <p:oleObj name="Equation" r:id="rId20" imgW="126725" imgH="177415" progId="Equation.3">
                  <p:embed/>
                  <p:pic>
                    <p:nvPicPr>
                      <p:cNvPr id="0" name="Object 105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flipV="1">
                        <a:off x="2200276" y="1600201"/>
                        <a:ext cx="193675"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933" name="Object 1060">
            <a:extLst>
              <a:ext uri="{FF2B5EF4-FFF2-40B4-BE49-F238E27FC236}">
                <a16:creationId xmlns:a16="http://schemas.microsoft.com/office/drawing/2014/main" id="{7BBA6C9B-EF3F-4A87-A30B-34B56B685E54}"/>
              </a:ext>
            </a:extLst>
          </p:cNvPr>
          <p:cNvGraphicFramePr>
            <a:graphicFrameLocks noChangeAspect="1"/>
          </p:cNvGraphicFramePr>
          <p:nvPr/>
        </p:nvGraphicFramePr>
        <p:xfrm flipV="1">
          <a:off x="2209801" y="1371601"/>
          <a:ext cx="174625" cy="271463"/>
        </p:xfrm>
        <a:graphic>
          <a:graphicData uri="http://schemas.openxmlformats.org/presentationml/2006/ole">
            <mc:AlternateContent xmlns:mc="http://schemas.openxmlformats.org/markup-compatibility/2006">
              <mc:Choice xmlns:v="urn:schemas-microsoft-com:vml" Requires="v">
                <p:oleObj spid="_x0000_s124244" name="Equation" r:id="rId22" imgW="114102" imgH="177492" progId="Equation.3">
                  <p:embed/>
                </p:oleObj>
              </mc:Choice>
              <mc:Fallback>
                <p:oleObj name="Equation" r:id="rId22" imgW="114102" imgH="177492" progId="Equation.3">
                  <p:embed/>
                  <p:pic>
                    <p:nvPicPr>
                      <p:cNvPr id="0" name="Object 106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flipV="1">
                        <a:off x="2209801" y="1371601"/>
                        <a:ext cx="174625"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934" name="Object 1061">
            <a:extLst>
              <a:ext uri="{FF2B5EF4-FFF2-40B4-BE49-F238E27FC236}">
                <a16:creationId xmlns:a16="http://schemas.microsoft.com/office/drawing/2014/main" id="{1C6D7F7B-0A04-4B67-9320-D6EFBD8C8DFE}"/>
              </a:ext>
            </a:extLst>
          </p:cNvPr>
          <p:cNvGraphicFramePr>
            <a:graphicFrameLocks noChangeAspect="1"/>
          </p:cNvGraphicFramePr>
          <p:nvPr/>
        </p:nvGraphicFramePr>
        <p:xfrm flipV="1">
          <a:off x="2209801" y="1143001"/>
          <a:ext cx="174625" cy="271463"/>
        </p:xfrm>
        <a:graphic>
          <a:graphicData uri="http://schemas.openxmlformats.org/presentationml/2006/ole">
            <mc:AlternateContent xmlns:mc="http://schemas.openxmlformats.org/markup-compatibility/2006">
              <mc:Choice xmlns:v="urn:schemas-microsoft-com:vml" Requires="v">
                <p:oleObj spid="_x0000_s124245" name="Equation" r:id="rId24" imgW="114102" imgH="177492" progId="Equation.3">
                  <p:embed/>
                </p:oleObj>
              </mc:Choice>
              <mc:Fallback>
                <p:oleObj name="Equation" r:id="rId24" imgW="114102" imgH="177492" progId="Equation.3">
                  <p:embed/>
                  <p:pic>
                    <p:nvPicPr>
                      <p:cNvPr id="0" name="Object 106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flipV="1">
                        <a:off x="2209801" y="1143001"/>
                        <a:ext cx="174625"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935" name="Object 1062">
            <a:extLst>
              <a:ext uri="{FF2B5EF4-FFF2-40B4-BE49-F238E27FC236}">
                <a16:creationId xmlns:a16="http://schemas.microsoft.com/office/drawing/2014/main" id="{34EE6099-8EA7-4A9E-8DD4-D03DAF3630C3}"/>
              </a:ext>
            </a:extLst>
          </p:cNvPr>
          <p:cNvGraphicFramePr>
            <a:graphicFrameLocks noChangeAspect="1"/>
          </p:cNvGraphicFramePr>
          <p:nvPr/>
        </p:nvGraphicFramePr>
        <p:xfrm flipV="1">
          <a:off x="2162176" y="838201"/>
          <a:ext cx="271463" cy="271463"/>
        </p:xfrm>
        <a:graphic>
          <a:graphicData uri="http://schemas.openxmlformats.org/presentationml/2006/ole">
            <mc:AlternateContent xmlns:mc="http://schemas.openxmlformats.org/markup-compatibility/2006">
              <mc:Choice xmlns:v="urn:schemas-microsoft-com:vml" Requires="v">
                <p:oleObj spid="_x0000_s124246" name="Equation" r:id="rId26" imgW="177492" imgH="177492" progId="Equation.3">
                  <p:embed/>
                </p:oleObj>
              </mc:Choice>
              <mc:Fallback>
                <p:oleObj name="Equation" r:id="rId26" imgW="177492" imgH="177492" progId="Equation.3">
                  <p:embed/>
                  <p:pic>
                    <p:nvPicPr>
                      <p:cNvPr id="0" name="Object 106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flipV="1">
                        <a:off x="2162176" y="838201"/>
                        <a:ext cx="271463"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936" name="Object 1063">
            <a:extLst>
              <a:ext uri="{FF2B5EF4-FFF2-40B4-BE49-F238E27FC236}">
                <a16:creationId xmlns:a16="http://schemas.microsoft.com/office/drawing/2014/main" id="{0FFC9A9B-121C-4899-9233-7BF6B45A8866}"/>
              </a:ext>
            </a:extLst>
          </p:cNvPr>
          <p:cNvGraphicFramePr>
            <a:graphicFrameLocks noChangeAspect="1"/>
          </p:cNvGraphicFramePr>
          <p:nvPr/>
        </p:nvGraphicFramePr>
        <p:xfrm flipV="1">
          <a:off x="2133601" y="4168776"/>
          <a:ext cx="193675" cy="250825"/>
        </p:xfrm>
        <a:graphic>
          <a:graphicData uri="http://schemas.openxmlformats.org/presentationml/2006/ole">
            <mc:AlternateContent xmlns:mc="http://schemas.openxmlformats.org/markup-compatibility/2006">
              <mc:Choice xmlns:v="urn:schemas-microsoft-com:vml" Requires="v">
                <p:oleObj spid="_x0000_s124247" name="Equation" r:id="rId28" imgW="126780" imgH="164814" progId="Equation.DSMT4">
                  <p:embed/>
                </p:oleObj>
              </mc:Choice>
              <mc:Fallback>
                <p:oleObj name="Equation" r:id="rId28" imgW="126780" imgH="164814" progId="Equation.DSMT4">
                  <p:embed/>
                  <p:pic>
                    <p:nvPicPr>
                      <p:cNvPr id="0" name="Object 1063"/>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flipV="1">
                        <a:off x="2133601" y="4168776"/>
                        <a:ext cx="193675" cy="250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937" name="Line 1064">
            <a:extLst>
              <a:ext uri="{FF2B5EF4-FFF2-40B4-BE49-F238E27FC236}">
                <a16:creationId xmlns:a16="http://schemas.microsoft.com/office/drawing/2014/main" id="{4EFD1DEA-5B57-43EA-8022-4FEC7B826120}"/>
              </a:ext>
            </a:extLst>
          </p:cNvPr>
          <p:cNvSpPr>
            <a:spLocks noChangeShapeType="1"/>
          </p:cNvSpPr>
          <p:nvPr/>
        </p:nvSpPr>
        <p:spPr bwMode="auto">
          <a:xfrm flipV="1">
            <a:off x="2514600" y="3962400"/>
            <a:ext cx="3886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0569" name="Text Box 1065">
            <a:extLst>
              <a:ext uri="{FF2B5EF4-FFF2-40B4-BE49-F238E27FC236}">
                <a16:creationId xmlns:a16="http://schemas.microsoft.com/office/drawing/2014/main" id="{67B99238-6AE1-469E-ABA8-5C11726A1F9C}"/>
              </a:ext>
            </a:extLst>
          </p:cNvPr>
          <p:cNvSpPr txBox="1">
            <a:spLocks noChangeArrowheads="1"/>
          </p:cNvSpPr>
          <p:nvPr/>
        </p:nvSpPr>
        <p:spPr bwMode="auto">
          <a:xfrm>
            <a:off x="4440239" y="549275"/>
            <a:ext cx="597693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a:latin typeface="Times New Roman" panose="02020603050405020304" pitchFamily="18" charset="0"/>
              </a:rPr>
              <a:t>原来的每一个半波带可以分为</a:t>
            </a:r>
            <a:r>
              <a:rPr kumimoji="1" lang="en-US" altLang="zh-CN" sz="3200">
                <a:latin typeface="Times New Roman" panose="02020603050405020304" pitchFamily="18" charset="0"/>
              </a:rPr>
              <a:t>2</a:t>
            </a:r>
            <a:r>
              <a:rPr kumimoji="1" lang="zh-CN" altLang="en-US" sz="3200">
                <a:latin typeface="Times New Roman" panose="02020603050405020304" pitchFamily="18" charset="0"/>
              </a:rPr>
              <a:t>个，此次波相互抵消，是暗点</a:t>
            </a:r>
          </a:p>
        </p:txBody>
      </p:sp>
      <p:sp>
        <p:nvSpPr>
          <p:cNvPr id="123939" name="Line 1066">
            <a:extLst>
              <a:ext uri="{FF2B5EF4-FFF2-40B4-BE49-F238E27FC236}">
                <a16:creationId xmlns:a16="http://schemas.microsoft.com/office/drawing/2014/main" id="{9393F9E3-5A44-434D-95B8-B4A302ECC36F}"/>
              </a:ext>
            </a:extLst>
          </p:cNvPr>
          <p:cNvSpPr>
            <a:spLocks noChangeShapeType="1"/>
          </p:cNvSpPr>
          <p:nvPr/>
        </p:nvSpPr>
        <p:spPr bwMode="auto">
          <a:xfrm>
            <a:off x="2495551" y="4437063"/>
            <a:ext cx="7561263"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23940" name="Object 1067">
            <a:extLst>
              <a:ext uri="{FF2B5EF4-FFF2-40B4-BE49-F238E27FC236}">
                <a16:creationId xmlns:a16="http://schemas.microsoft.com/office/drawing/2014/main" id="{A5E8AA69-DA8D-470B-BA81-C0BAF3CDEB36}"/>
              </a:ext>
            </a:extLst>
          </p:cNvPr>
          <p:cNvGraphicFramePr>
            <a:graphicFrameLocks noChangeAspect="1"/>
          </p:cNvGraphicFramePr>
          <p:nvPr/>
        </p:nvGraphicFramePr>
        <p:xfrm>
          <a:off x="7104064" y="4365626"/>
          <a:ext cx="1138237" cy="639763"/>
        </p:xfrm>
        <a:graphic>
          <a:graphicData uri="http://schemas.openxmlformats.org/presentationml/2006/ole">
            <mc:AlternateContent xmlns:mc="http://schemas.openxmlformats.org/markup-compatibility/2006">
              <mc:Choice xmlns:v="urn:schemas-microsoft-com:vml" Requires="v">
                <p:oleObj spid="_x0000_s124248" name="Equation" r:id="rId30" imgW="406224" imgH="228501" progId="Equation.DSMT4">
                  <p:embed/>
                </p:oleObj>
              </mc:Choice>
              <mc:Fallback>
                <p:oleObj name="Equation" r:id="rId30" imgW="406224" imgH="228501" progId="Equation.DSMT4">
                  <p:embed/>
                  <p:pic>
                    <p:nvPicPr>
                      <p:cNvPr id="0" name="Object 1067"/>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104064" y="4365626"/>
                        <a:ext cx="1138237"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50549"/>
                                        </p:tgtEl>
                                        <p:attrNameLst>
                                          <p:attrName>style.visibility</p:attrName>
                                        </p:attrNameLst>
                                      </p:cBhvr>
                                      <p:to>
                                        <p:strVal val="visible"/>
                                      </p:to>
                                    </p:set>
                                    <p:anim calcmode="lin" valueType="num">
                                      <p:cBhvr additive="base">
                                        <p:cTn id="7" dur="500" fill="hold"/>
                                        <p:tgtEl>
                                          <p:spTgt spid="150549"/>
                                        </p:tgtEl>
                                        <p:attrNameLst>
                                          <p:attrName>ppt_x</p:attrName>
                                        </p:attrNameLst>
                                      </p:cBhvr>
                                      <p:tavLst>
                                        <p:tav tm="0">
                                          <p:val>
                                            <p:strVal val="0-#ppt_w/2"/>
                                          </p:val>
                                        </p:tav>
                                        <p:tav tm="100000">
                                          <p:val>
                                            <p:strVal val="#ppt_x"/>
                                          </p:val>
                                        </p:tav>
                                      </p:tavLst>
                                    </p:anim>
                                    <p:anim calcmode="lin" valueType="num">
                                      <p:cBhvr additive="base">
                                        <p:cTn id="8" dur="500" fill="hold"/>
                                        <p:tgtEl>
                                          <p:spTgt spid="15054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505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69"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Line 2">
            <a:extLst>
              <a:ext uri="{FF2B5EF4-FFF2-40B4-BE49-F238E27FC236}">
                <a16:creationId xmlns:a16="http://schemas.microsoft.com/office/drawing/2014/main" id="{82E665A6-A5C5-47B5-8146-B32CB5811EAE}"/>
              </a:ext>
            </a:extLst>
          </p:cNvPr>
          <p:cNvSpPr>
            <a:spLocks noChangeShapeType="1"/>
          </p:cNvSpPr>
          <p:nvPr/>
        </p:nvSpPr>
        <p:spPr bwMode="auto">
          <a:xfrm>
            <a:off x="1828800" y="3962400"/>
            <a:ext cx="861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5955" name="Line 3">
            <a:extLst>
              <a:ext uri="{FF2B5EF4-FFF2-40B4-BE49-F238E27FC236}">
                <a16:creationId xmlns:a16="http://schemas.microsoft.com/office/drawing/2014/main" id="{82CAC062-B552-4309-87A9-78A92F58F622}"/>
              </a:ext>
            </a:extLst>
          </p:cNvPr>
          <p:cNvSpPr>
            <a:spLocks noChangeShapeType="1"/>
          </p:cNvSpPr>
          <p:nvPr/>
        </p:nvSpPr>
        <p:spPr bwMode="auto">
          <a:xfrm flipV="1">
            <a:off x="2514600" y="3505200"/>
            <a:ext cx="0" cy="9144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5956" name="Line 4">
            <a:extLst>
              <a:ext uri="{FF2B5EF4-FFF2-40B4-BE49-F238E27FC236}">
                <a16:creationId xmlns:a16="http://schemas.microsoft.com/office/drawing/2014/main" id="{7935C491-D50E-4A81-8E2E-71DB46CA021D}"/>
              </a:ext>
            </a:extLst>
          </p:cNvPr>
          <p:cNvSpPr>
            <a:spLocks noChangeShapeType="1"/>
          </p:cNvSpPr>
          <p:nvPr/>
        </p:nvSpPr>
        <p:spPr bwMode="auto">
          <a:xfrm flipV="1">
            <a:off x="2514600" y="1905000"/>
            <a:ext cx="0" cy="7620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5957" name="Line 5">
            <a:extLst>
              <a:ext uri="{FF2B5EF4-FFF2-40B4-BE49-F238E27FC236}">
                <a16:creationId xmlns:a16="http://schemas.microsoft.com/office/drawing/2014/main" id="{19AB90FB-37CC-42B5-85EA-1D9D31C69972}"/>
              </a:ext>
            </a:extLst>
          </p:cNvPr>
          <p:cNvSpPr>
            <a:spLocks noChangeShapeType="1"/>
          </p:cNvSpPr>
          <p:nvPr/>
        </p:nvSpPr>
        <p:spPr bwMode="auto">
          <a:xfrm flipV="1">
            <a:off x="2514600" y="762000"/>
            <a:ext cx="0" cy="6096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5958" name="Oval 6">
            <a:extLst>
              <a:ext uri="{FF2B5EF4-FFF2-40B4-BE49-F238E27FC236}">
                <a16:creationId xmlns:a16="http://schemas.microsoft.com/office/drawing/2014/main" id="{30BB9387-F041-4C92-8A7E-26DC3DEE38A1}"/>
              </a:ext>
            </a:extLst>
          </p:cNvPr>
          <p:cNvSpPr>
            <a:spLocks noChangeArrowheads="1"/>
          </p:cNvSpPr>
          <p:nvPr/>
        </p:nvSpPr>
        <p:spPr bwMode="auto">
          <a:xfrm>
            <a:off x="9982200" y="38862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959" name="Oval 7">
            <a:extLst>
              <a:ext uri="{FF2B5EF4-FFF2-40B4-BE49-F238E27FC236}">
                <a16:creationId xmlns:a16="http://schemas.microsoft.com/office/drawing/2014/main" id="{39D2FF21-0DB5-4DCF-807E-D8162409789A}"/>
              </a:ext>
            </a:extLst>
          </p:cNvPr>
          <p:cNvSpPr>
            <a:spLocks noChangeArrowheads="1"/>
          </p:cNvSpPr>
          <p:nvPr/>
        </p:nvSpPr>
        <p:spPr bwMode="auto">
          <a:xfrm>
            <a:off x="6324600" y="3886200"/>
            <a:ext cx="152400" cy="1524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960" name="Line 14">
            <a:extLst>
              <a:ext uri="{FF2B5EF4-FFF2-40B4-BE49-F238E27FC236}">
                <a16:creationId xmlns:a16="http://schemas.microsoft.com/office/drawing/2014/main" id="{66C660A3-1CE9-441E-96E0-DF77F6A99D08}"/>
              </a:ext>
            </a:extLst>
          </p:cNvPr>
          <p:cNvSpPr>
            <a:spLocks noChangeShapeType="1"/>
          </p:cNvSpPr>
          <p:nvPr/>
        </p:nvSpPr>
        <p:spPr bwMode="auto">
          <a:xfrm flipV="1">
            <a:off x="2514600" y="2667000"/>
            <a:ext cx="0" cy="8382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5961" name="Line 15">
            <a:extLst>
              <a:ext uri="{FF2B5EF4-FFF2-40B4-BE49-F238E27FC236}">
                <a16:creationId xmlns:a16="http://schemas.microsoft.com/office/drawing/2014/main" id="{7D5B1BA1-D663-494D-807A-01EEA8AACB92}"/>
              </a:ext>
            </a:extLst>
          </p:cNvPr>
          <p:cNvSpPr>
            <a:spLocks noChangeShapeType="1"/>
          </p:cNvSpPr>
          <p:nvPr/>
        </p:nvSpPr>
        <p:spPr bwMode="auto">
          <a:xfrm flipV="1">
            <a:off x="2514600" y="1371600"/>
            <a:ext cx="0" cy="5334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5962" name="Oval 20">
            <a:extLst>
              <a:ext uri="{FF2B5EF4-FFF2-40B4-BE49-F238E27FC236}">
                <a16:creationId xmlns:a16="http://schemas.microsoft.com/office/drawing/2014/main" id="{B080550B-FEBE-4406-996A-19AA5D9C73D9}"/>
              </a:ext>
            </a:extLst>
          </p:cNvPr>
          <p:cNvSpPr>
            <a:spLocks noChangeArrowheads="1"/>
          </p:cNvSpPr>
          <p:nvPr/>
        </p:nvSpPr>
        <p:spPr bwMode="auto">
          <a:xfrm>
            <a:off x="5105400" y="3886200"/>
            <a:ext cx="152400" cy="152400"/>
          </a:xfrm>
          <a:prstGeom prst="ellipse">
            <a:avLst/>
          </a:prstGeom>
          <a:solidFill>
            <a:srgbClr val="CC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1573" name="Object 21">
            <a:extLst>
              <a:ext uri="{FF2B5EF4-FFF2-40B4-BE49-F238E27FC236}">
                <a16:creationId xmlns:a16="http://schemas.microsoft.com/office/drawing/2014/main" id="{A5F2BB07-F24A-463A-9D92-78C268BC6FAA}"/>
              </a:ext>
            </a:extLst>
          </p:cNvPr>
          <p:cNvGraphicFramePr>
            <a:graphicFrameLocks noChangeAspect="1"/>
          </p:cNvGraphicFramePr>
          <p:nvPr/>
        </p:nvGraphicFramePr>
        <p:xfrm>
          <a:off x="5448300" y="1916114"/>
          <a:ext cx="2300288" cy="1108075"/>
        </p:xfrm>
        <a:graphic>
          <a:graphicData uri="http://schemas.openxmlformats.org/presentationml/2006/ole">
            <mc:AlternateContent xmlns:mc="http://schemas.openxmlformats.org/markup-compatibility/2006">
              <mc:Choice xmlns:v="urn:schemas-microsoft-com:vml" Requires="v">
                <p:oleObj spid="_x0000_s126262" name="Equation" r:id="rId4" imgW="952500" imgH="457200" progId="Equation.DSMT4">
                  <p:embed/>
                </p:oleObj>
              </mc:Choice>
              <mc:Fallback>
                <p:oleObj name="Equation" r:id="rId4" imgW="952500" imgH="457200" progId="Equation.DSMT4">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8300" y="1916114"/>
                        <a:ext cx="230028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5964" name="Line 22">
            <a:extLst>
              <a:ext uri="{FF2B5EF4-FFF2-40B4-BE49-F238E27FC236}">
                <a16:creationId xmlns:a16="http://schemas.microsoft.com/office/drawing/2014/main" id="{D5156DCB-6CDD-4316-8417-FE087DABB555}"/>
              </a:ext>
            </a:extLst>
          </p:cNvPr>
          <p:cNvSpPr>
            <a:spLocks noChangeShapeType="1"/>
          </p:cNvSpPr>
          <p:nvPr/>
        </p:nvSpPr>
        <p:spPr bwMode="auto">
          <a:xfrm>
            <a:off x="2514600" y="4572000"/>
            <a:ext cx="2667000" cy="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25965" name="Object 23">
            <a:extLst>
              <a:ext uri="{FF2B5EF4-FFF2-40B4-BE49-F238E27FC236}">
                <a16:creationId xmlns:a16="http://schemas.microsoft.com/office/drawing/2014/main" id="{A1E4C79E-0AF9-4FF3-8BB7-F088247A72EE}"/>
              </a:ext>
            </a:extLst>
          </p:cNvPr>
          <p:cNvGraphicFramePr>
            <a:graphicFrameLocks noChangeAspect="1"/>
          </p:cNvGraphicFramePr>
          <p:nvPr/>
        </p:nvGraphicFramePr>
        <p:xfrm>
          <a:off x="3452813" y="4689476"/>
          <a:ext cx="1244600" cy="1101725"/>
        </p:xfrm>
        <a:graphic>
          <a:graphicData uri="http://schemas.openxmlformats.org/presentationml/2006/ole">
            <mc:AlternateContent xmlns:mc="http://schemas.openxmlformats.org/markup-compatibility/2006">
              <mc:Choice xmlns:v="urn:schemas-microsoft-com:vml" Requires="v">
                <p:oleObj spid="_x0000_s126263" name="Equation" r:id="rId6" imgW="444307" imgH="393529" progId="Equation.3">
                  <p:embed/>
                </p:oleObj>
              </mc:Choice>
              <mc:Fallback>
                <p:oleObj name="Equation" r:id="rId6" imgW="444307" imgH="393529" progId="Equation.3">
                  <p:embed/>
                  <p:pic>
                    <p:nvPicPr>
                      <p:cNvPr id="0"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52813" y="4689476"/>
                        <a:ext cx="1244600" cy="1101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5966" name="Line 24">
            <a:extLst>
              <a:ext uri="{FF2B5EF4-FFF2-40B4-BE49-F238E27FC236}">
                <a16:creationId xmlns:a16="http://schemas.microsoft.com/office/drawing/2014/main" id="{3943B1F2-FB5D-40B9-BB91-1138BC6398FB}"/>
              </a:ext>
            </a:extLst>
          </p:cNvPr>
          <p:cNvSpPr>
            <a:spLocks noChangeShapeType="1"/>
          </p:cNvSpPr>
          <p:nvPr/>
        </p:nvSpPr>
        <p:spPr bwMode="auto">
          <a:xfrm>
            <a:off x="2514600" y="3886200"/>
            <a:ext cx="2667000" cy="762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5967" name="Line 25">
            <a:extLst>
              <a:ext uri="{FF2B5EF4-FFF2-40B4-BE49-F238E27FC236}">
                <a16:creationId xmlns:a16="http://schemas.microsoft.com/office/drawing/2014/main" id="{A35C912F-F26D-4EC8-A09C-25D628068F38}"/>
              </a:ext>
            </a:extLst>
          </p:cNvPr>
          <p:cNvSpPr>
            <a:spLocks noChangeShapeType="1"/>
          </p:cNvSpPr>
          <p:nvPr/>
        </p:nvSpPr>
        <p:spPr bwMode="auto">
          <a:xfrm>
            <a:off x="2514600" y="3733800"/>
            <a:ext cx="2667000" cy="2286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5968" name="Line 26">
            <a:extLst>
              <a:ext uri="{FF2B5EF4-FFF2-40B4-BE49-F238E27FC236}">
                <a16:creationId xmlns:a16="http://schemas.microsoft.com/office/drawing/2014/main" id="{1D4EDBB2-8D2A-4DAB-9FC2-2614A10C4276}"/>
              </a:ext>
            </a:extLst>
          </p:cNvPr>
          <p:cNvSpPr>
            <a:spLocks noChangeShapeType="1"/>
          </p:cNvSpPr>
          <p:nvPr/>
        </p:nvSpPr>
        <p:spPr bwMode="auto">
          <a:xfrm>
            <a:off x="2514600" y="3505200"/>
            <a:ext cx="2667000" cy="4572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5969" name="Line 27">
            <a:extLst>
              <a:ext uri="{FF2B5EF4-FFF2-40B4-BE49-F238E27FC236}">
                <a16:creationId xmlns:a16="http://schemas.microsoft.com/office/drawing/2014/main" id="{8F9854CA-6F7F-46AB-BA40-DBF6E05B8F9B}"/>
              </a:ext>
            </a:extLst>
          </p:cNvPr>
          <p:cNvSpPr>
            <a:spLocks noChangeShapeType="1"/>
          </p:cNvSpPr>
          <p:nvPr/>
        </p:nvSpPr>
        <p:spPr bwMode="auto">
          <a:xfrm flipV="1">
            <a:off x="2514600" y="3962400"/>
            <a:ext cx="2667000" cy="762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5970" name="Line 28">
            <a:extLst>
              <a:ext uri="{FF2B5EF4-FFF2-40B4-BE49-F238E27FC236}">
                <a16:creationId xmlns:a16="http://schemas.microsoft.com/office/drawing/2014/main" id="{B72A83E8-624D-4D01-ADE1-FF8C3E479E65}"/>
              </a:ext>
            </a:extLst>
          </p:cNvPr>
          <p:cNvSpPr>
            <a:spLocks noChangeShapeType="1"/>
          </p:cNvSpPr>
          <p:nvPr/>
        </p:nvSpPr>
        <p:spPr bwMode="auto">
          <a:xfrm flipV="1">
            <a:off x="2514600" y="3962400"/>
            <a:ext cx="2667000" cy="2286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5971" name="Line 29">
            <a:extLst>
              <a:ext uri="{FF2B5EF4-FFF2-40B4-BE49-F238E27FC236}">
                <a16:creationId xmlns:a16="http://schemas.microsoft.com/office/drawing/2014/main" id="{64229F5B-5102-4201-BF3D-D6C3D1FED104}"/>
              </a:ext>
            </a:extLst>
          </p:cNvPr>
          <p:cNvSpPr>
            <a:spLocks noChangeShapeType="1"/>
          </p:cNvSpPr>
          <p:nvPr/>
        </p:nvSpPr>
        <p:spPr bwMode="auto">
          <a:xfrm flipV="1">
            <a:off x="2514600" y="3962400"/>
            <a:ext cx="2667000" cy="4572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25972" name="Object 30">
            <a:extLst>
              <a:ext uri="{FF2B5EF4-FFF2-40B4-BE49-F238E27FC236}">
                <a16:creationId xmlns:a16="http://schemas.microsoft.com/office/drawing/2014/main" id="{639E6E89-857E-4FC0-B8A5-FD3E7B0B27CB}"/>
              </a:ext>
            </a:extLst>
          </p:cNvPr>
          <p:cNvGraphicFramePr>
            <a:graphicFrameLocks noChangeAspect="1"/>
          </p:cNvGraphicFramePr>
          <p:nvPr/>
        </p:nvGraphicFramePr>
        <p:xfrm flipV="1">
          <a:off x="2149476" y="3860800"/>
          <a:ext cx="136525" cy="254000"/>
        </p:xfrm>
        <a:graphic>
          <a:graphicData uri="http://schemas.openxmlformats.org/presentationml/2006/ole">
            <mc:AlternateContent xmlns:mc="http://schemas.openxmlformats.org/markup-compatibility/2006">
              <mc:Choice xmlns:v="urn:schemas-microsoft-com:vml" Requires="v">
                <p:oleObj spid="_x0000_s126264" name="Equation" r:id="rId8" imgW="88707" imgH="164742" progId="Equation.3">
                  <p:embed/>
                </p:oleObj>
              </mc:Choice>
              <mc:Fallback>
                <p:oleObj name="Equation" r:id="rId8" imgW="88707" imgH="164742" progId="Equation.3">
                  <p:embed/>
                  <p:pic>
                    <p:nvPicPr>
                      <p:cNvPr id="0" name="Object 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V="1">
                        <a:off x="2149476" y="3860800"/>
                        <a:ext cx="136525"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5973" name="Object 31">
            <a:extLst>
              <a:ext uri="{FF2B5EF4-FFF2-40B4-BE49-F238E27FC236}">
                <a16:creationId xmlns:a16="http://schemas.microsoft.com/office/drawing/2014/main" id="{00A78678-F6A2-4FDB-92E8-5ACACBEE1150}"/>
              </a:ext>
            </a:extLst>
          </p:cNvPr>
          <p:cNvGraphicFramePr>
            <a:graphicFrameLocks noChangeAspect="1"/>
          </p:cNvGraphicFramePr>
          <p:nvPr/>
        </p:nvGraphicFramePr>
        <p:xfrm flipV="1">
          <a:off x="2133601" y="3635376"/>
          <a:ext cx="193675" cy="250825"/>
        </p:xfrm>
        <a:graphic>
          <a:graphicData uri="http://schemas.openxmlformats.org/presentationml/2006/ole">
            <mc:AlternateContent xmlns:mc="http://schemas.openxmlformats.org/markup-compatibility/2006">
              <mc:Choice xmlns:v="urn:schemas-microsoft-com:vml" Requires="v">
                <p:oleObj spid="_x0000_s126265" name="Equation" r:id="rId10" imgW="126780" imgH="164814" progId="Equation.3">
                  <p:embed/>
                </p:oleObj>
              </mc:Choice>
              <mc:Fallback>
                <p:oleObj name="Equation" r:id="rId10" imgW="126780" imgH="164814" progId="Equation.3">
                  <p:embed/>
                  <p:pic>
                    <p:nvPicPr>
                      <p:cNvPr id="0" name="Object 3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133601" y="3635376"/>
                        <a:ext cx="193675" cy="250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5974" name="Object 32">
            <a:extLst>
              <a:ext uri="{FF2B5EF4-FFF2-40B4-BE49-F238E27FC236}">
                <a16:creationId xmlns:a16="http://schemas.microsoft.com/office/drawing/2014/main" id="{2CC17795-FE2F-4D04-8FAF-A9EBF90CE5C6}"/>
              </a:ext>
            </a:extLst>
          </p:cNvPr>
          <p:cNvGraphicFramePr>
            <a:graphicFrameLocks noChangeAspect="1"/>
          </p:cNvGraphicFramePr>
          <p:nvPr/>
        </p:nvGraphicFramePr>
        <p:xfrm flipV="1">
          <a:off x="2133601" y="3462338"/>
          <a:ext cx="174625" cy="271462"/>
        </p:xfrm>
        <a:graphic>
          <a:graphicData uri="http://schemas.openxmlformats.org/presentationml/2006/ole">
            <mc:AlternateContent xmlns:mc="http://schemas.openxmlformats.org/markup-compatibility/2006">
              <mc:Choice xmlns:v="urn:schemas-microsoft-com:vml" Requires="v">
                <p:oleObj spid="_x0000_s126266" name="Equation" r:id="rId12" imgW="114102" imgH="177492" progId="Equation.3">
                  <p:embed/>
                </p:oleObj>
              </mc:Choice>
              <mc:Fallback>
                <p:oleObj name="Equation" r:id="rId12" imgW="114102" imgH="177492" progId="Equation.3">
                  <p:embed/>
                  <p:pic>
                    <p:nvPicPr>
                      <p:cNvPr id="0" name="Object 3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flipV="1">
                        <a:off x="2133601" y="3462338"/>
                        <a:ext cx="174625" cy="271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5975" name="Object 33">
            <a:extLst>
              <a:ext uri="{FF2B5EF4-FFF2-40B4-BE49-F238E27FC236}">
                <a16:creationId xmlns:a16="http://schemas.microsoft.com/office/drawing/2014/main" id="{B78BDE0C-A501-4D7B-988D-040DA0A9DF72}"/>
              </a:ext>
            </a:extLst>
          </p:cNvPr>
          <p:cNvGraphicFramePr>
            <a:graphicFrameLocks noChangeAspect="1"/>
          </p:cNvGraphicFramePr>
          <p:nvPr/>
        </p:nvGraphicFramePr>
        <p:xfrm flipV="1">
          <a:off x="2133601" y="3200401"/>
          <a:ext cx="193675" cy="250825"/>
        </p:xfrm>
        <a:graphic>
          <a:graphicData uri="http://schemas.openxmlformats.org/presentationml/2006/ole">
            <mc:AlternateContent xmlns:mc="http://schemas.openxmlformats.org/markup-compatibility/2006">
              <mc:Choice xmlns:v="urn:schemas-microsoft-com:vml" Requires="v">
                <p:oleObj spid="_x0000_s126267" name="Equation" r:id="rId14" imgW="126780" imgH="164814" progId="Equation.3">
                  <p:embed/>
                </p:oleObj>
              </mc:Choice>
              <mc:Fallback>
                <p:oleObj name="Equation" r:id="rId14" imgW="126780" imgH="164814" progId="Equation.3">
                  <p:embed/>
                  <p:pic>
                    <p:nvPicPr>
                      <p:cNvPr id="0" name="Object 3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flipV="1">
                        <a:off x="2133601" y="3200401"/>
                        <a:ext cx="193675" cy="250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5976" name="Object 34">
            <a:extLst>
              <a:ext uri="{FF2B5EF4-FFF2-40B4-BE49-F238E27FC236}">
                <a16:creationId xmlns:a16="http://schemas.microsoft.com/office/drawing/2014/main" id="{2E2D5A1E-DE86-46A6-8762-8BF99E397A14}"/>
              </a:ext>
            </a:extLst>
          </p:cNvPr>
          <p:cNvGraphicFramePr>
            <a:graphicFrameLocks noChangeAspect="1"/>
          </p:cNvGraphicFramePr>
          <p:nvPr/>
        </p:nvGraphicFramePr>
        <p:xfrm flipV="1">
          <a:off x="2133601" y="2895601"/>
          <a:ext cx="174625" cy="271463"/>
        </p:xfrm>
        <a:graphic>
          <a:graphicData uri="http://schemas.openxmlformats.org/presentationml/2006/ole">
            <mc:AlternateContent xmlns:mc="http://schemas.openxmlformats.org/markup-compatibility/2006">
              <mc:Choice xmlns:v="urn:schemas-microsoft-com:vml" Requires="v">
                <p:oleObj spid="_x0000_s126268" name="Equation" r:id="rId16" imgW="114102" imgH="177492" progId="Equation.3">
                  <p:embed/>
                </p:oleObj>
              </mc:Choice>
              <mc:Fallback>
                <p:oleObj name="Equation" r:id="rId16" imgW="114102" imgH="177492" progId="Equation.3">
                  <p:embed/>
                  <p:pic>
                    <p:nvPicPr>
                      <p:cNvPr id="0" name="Object 3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flipV="1">
                        <a:off x="2133601" y="2895601"/>
                        <a:ext cx="174625"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5977" name="Object 35">
            <a:extLst>
              <a:ext uri="{FF2B5EF4-FFF2-40B4-BE49-F238E27FC236}">
                <a16:creationId xmlns:a16="http://schemas.microsoft.com/office/drawing/2014/main" id="{61534C81-0C35-4C4D-A964-E37785D6AAF5}"/>
              </a:ext>
            </a:extLst>
          </p:cNvPr>
          <p:cNvGraphicFramePr>
            <a:graphicFrameLocks noChangeAspect="1"/>
          </p:cNvGraphicFramePr>
          <p:nvPr/>
        </p:nvGraphicFramePr>
        <p:xfrm flipV="1">
          <a:off x="2133601" y="2667001"/>
          <a:ext cx="193675" cy="271463"/>
        </p:xfrm>
        <a:graphic>
          <a:graphicData uri="http://schemas.openxmlformats.org/presentationml/2006/ole">
            <mc:AlternateContent xmlns:mc="http://schemas.openxmlformats.org/markup-compatibility/2006">
              <mc:Choice xmlns:v="urn:schemas-microsoft-com:vml" Requires="v">
                <p:oleObj spid="_x0000_s126269" name="Equation" r:id="rId18" imgW="126725" imgH="177415" progId="Equation.3">
                  <p:embed/>
                </p:oleObj>
              </mc:Choice>
              <mc:Fallback>
                <p:oleObj name="Equation" r:id="rId18" imgW="126725" imgH="177415" progId="Equation.3">
                  <p:embed/>
                  <p:pic>
                    <p:nvPicPr>
                      <p:cNvPr id="0" name="Object 3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flipV="1">
                        <a:off x="2133601" y="2667001"/>
                        <a:ext cx="193675"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5978" name="Object 36">
            <a:extLst>
              <a:ext uri="{FF2B5EF4-FFF2-40B4-BE49-F238E27FC236}">
                <a16:creationId xmlns:a16="http://schemas.microsoft.com/office/drawing/2014/main" id="{25F5901B-768F-4464-98E7-4F673A48C85C}"/>
              </a:ext>
            </a:extLst>
          </p:cNvPr>
          <p:cNvGraphicFramePr>
            <a:graphicFrameLocks noChangeAspect="1"/>
          </p:cNvGraphicFramePr>
          <p:nvPr/>
        </p:nvGraphicFramePr>
        <p:xfrm flipV="1">
          <a:off x="2133601" y="2362201"/>
          <a:ext cx="193675" cy="271463"/>
        </p:xfrm>
        <a:graphic>
          <a:graphicData uri="http://schemas.openxmlformats.org/presentationml/2006/ole">
            <mc:AlternateContent xmlns:mc="http://schemas.openxmlformats.org/markup-compatibility/2006">
              <mc:Choice xmlns:v="urn:schemas-microsoft-com:vml" Requires="v">
                <p:oleObj spid="_x0000_s126270" name="Equation" r:id="rId20" imgW="126725" imgH="177415" progId="Equation.3">
                  <p:embed/>
                </p:oleObj>
              </mc:Choice>
              <mc:Fallback>
                <p:oleObj name="Equation" r:id="rId20" imgW="126725" imgH="177415" progId="Equation.3">
                  <p:embed/>
                  <p:pic>
                    <p:nvPicPr>
                      <p:cNvPr id="0" name="Object 3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flipV="1">
                        <a:off x="2133601" y="2362201"/>
                        <a:ext cx="193675"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5979" name="Object 37">
            <a:extLst>
              <a:ext uri="{FF2B5EF4-FFF2-40B4-BE49-F238E27FC236}">
                <a16:creationId xmlns:a16="http://schemas.microsoft.com/office/drawing/2014/main" id="{BD175AD5-3F9D-4785-ACED-06CF4A411FA6}"/>
              </a:ext>
            </a:extLst>
          </p:cNvPr>
          <p:cNvGraphicFramePr>
            <a:graphicFrameLocks noChangeAspect="1"/>
          </p:cNvGraphicFramePr>
          <p:nvPr/>
        </p:nvGraphicFramePr>
        <p:xfrm flipV="1">
          <a:off x="2133601" y="2166938"/>
          <a:ext cx="174625" cy="271462"/>
        </p:xfrm>
        <a:graphic>
          <a:graphicData uri="http://schemas.openxmlformats.org/presentationml/2006/ole">
            <mc:AlternateContent xmlns:mc="http://schemas.openxmlformats.org/markup-compatibility/2006">
              <mc:Choice xmlns:v="urn:schemas-microsoft-com:vml" Requires="v">
                <p:oleObj spid="_x0000_s126271" name="Equation" r:id="rId22" imgW="114102" imgH="177492" progId="Equation.3">
                  <p:embed/>
                </p:oleObj>
              </mc:Choice>
              <mc:Fallback>
                <p:oleObj name="Equation" r:id="rId22" imgW="114102" imgH="177492" progId="Equation.3">
                  <p:embed/>
                  <p:pic>
                    <p:nvPicPr>
                      <p:cNvPr id="0" name="Object 3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flipV="1">
                        <a:off x="2133601" y="2166938"/>
                        <a:ext cx="174625" cy="271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5980" name="Object 38">
            <a:extLst>
              <a:ext uri="{FF2B5EF4-FFF2-40B4-BE49-F238E27FC236}">
                <a16:creationId xmlns:a16="http://schemas.microsoft.com/office/drawing/2014/main" id="{C4FDE819-185E-4FEF-967E-31D2A07F32E9}"/>
              </a:ext>
            </a:extLst>
          </p:cNvPr>
          <p:cNvGraphicFramePr>
            <a:graphicFrameLocks noChangeAspect="1"/>
          </p:cNvGraphicFramePr>
          <p:nvPr/>
        </p:nvGraphicFramePr>
        <p:xfrm flipV="1">
          <a:off x="2133601" y="1938338"/>
          <a:ext cx="174625" cy="271462"/>
        </p:xfrm>
        <a:graphic>
          <a:graphicData uri="http://schemas.openxmlformats.org/presentationml/2006/ole">
            <mc:AlternateContent xmlns:mc="http://schemas.openxmlformats.org/markup-compatibility/2006">
              <mc:Choice xmlns:v="urn:schemas-microsoft-com:vml" Requires="v">
                <p:oleObj spid="_x0000_s126272" name="Equation" r:id="rId24" imgW="114102" imgH="177492" progId="Equation.3">
                  <p:embed/>
                </p:oleObj>
              </mc:Choice>
              <mc:Fallback>
                <p:oleObj name="Equation" r:id="rId24" imgW="114102" imgH="177492" progId="Equation.3">
                  <p:embed/>
                  <p:pic>
                    <p:nvPicPr>
                      <p:cNvPr id="0" name="Object 3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flipV="1">
                        <a:off x="2133601" y="1938338"/>
                        <a:ext cx="174625" cy="271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5981" name="Object 39">
            <a:extLst>
              <a:ext uri="{FF2B5EF4-FFF2-40B4-BE49-F238E27FC236}">
                <a16:creationId xmlns:a16="http://schemas.microsoft.com/office/drawing/2014/main" id="{65A3AFA7-4A4E-474A-AD9D-69EEFCC3F77C}"/>
              </a:ext>
            </a:extLst>
          </p:cNvPr>
          <p:cNvGraphicFramePr>
            <a:graphicFrameLocks noChangeAspect="1"/>
          </p:cNvGraphicFramePr>
          <p:nvPr/>
        </p:nvGraphicFramePr>
        <p:xfrm flipV="1">
          <a:off x="2133601" y="4168776"/>
          <a:ext cx="193675" cy="250825"/>
        </p:xfrm>
        <a:graphic>
          <a:graphicData uri="http://schemas.openxmlformats.org/presentationml/2006/ole">
            <mc:AlternateContent xmlns:mc="http://schemas.openxmlformats.org/markup-compatibility/2006">
              <mc:Choice xmlns:v="urn:schemas-microsoft-com:vml" Requires="v">
                <p:oleObj spid="_x0000_s126273" name="Equation" r:id="rId26" imgW="126780" imgH="164814" progId="Equation.3">
                  <p:embed/>
                </p:oleObj>
              </mc:Choice>
              <mc:Fallback>
                <p:oleObj name="Equation" r:id="rId26" imgW="126780" imgH="164814" progId="Equation.3">
                  <p:embed/>
                  <p:pic>
                    <p:nvPicPr>
                      <p:cNvPr id="0" name="Object 3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V="1">
                        <a:off x="2133601" y="4168776"/>
                        <a:ext cx="193675" cy="250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5982" name="Line 40">
            <a:extLst>
              <a:ext uri="{FF2B5EF4-FFF2-40B4-BE49-F238E27FC236}">
                <a16:creationId xmlns:a16="http://schemas.microsoft.com/office/drawing/2014/main" id="{62C69B66-E0D1-46CE-8A63-E2B8846D2D81}"/>
              </a:ext>
            </a:extLst>
          </p:cNvPr>
          <p:cNvSpPr>
            <a:spLocks noChangeShapeType="1"/>
          </p:cNvSpPr>
          <p:nvPr/>
        </p:nvSpPr>
        <p:spPr bwMode="auto">
          <a:xfrm>
            <a:off x="2514600" y="2438400"/>
            <a:ext cx="2667000" cy="1524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5983" name="Line 41">
            <a:extLst>
              <a:ext uri="{FF2B5EF4-FFF2-40B4-BE49-F238E27FC236}">
                <a16:creationId xmlns:a16="http://schemas.microsoft.com/office/drawing/2014/main" id="{D223341A-BB56-4654-A743-F18302DBC9E6}"/>
              </a:ext>
            </a:extLst>
          </p:cNvPr>
          <p:cNvSpPr>
            <a:spLocks noChangeShapeType="1"/>
          </p:cNvSpPr>
          <p:nvPr/>
        </p:nvSpPr>
        <p:spPr bwMode="auto">
          <a:xfrm>
            <a:off x="2514600" y="2133600"/>
            <a:ext cx="2667000" cy="18288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5984" name="Line 42">
            <a:extLst>
              <a:ext uri="{FF2B5EF4-FFF2-40B4-BE49-F238E27FC236}">
                <a16:creationId xmlns:a16="http://schemas.microsoft.com/office/drawing/2014/main" id="{45C925DF-2CF6-48C5-8B3C-279845A3958C}"/>
              </a:ext>
            </a:extLst>
          </p:cNvPr>
          <p:cNvSpPr>
            <a:spLocks noChangeShapeType="1"/>
          </p:cNvSpPr>
          <p:nvPr/>
        </p:nvSpPr>
        <p:spPr bwMode="auto">
          <a:xfrm>
            <a:off x="2514600" y="1905000"/>
            <a:ext cx="2667000" cy="20574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5985" name="Line 43">
            <a:extLst>
              <a:ext uri="{FF2B5EF4-FFF2-40B4-BE49-F238E27FC236}">
                <a16:creationId xmlns:a16="http://schemas.microsoft.com/office/drawing/2014/main" id="{6EE1BAEF-179C-468B-ACE4-812AA43773B3}"/>
              </a:ext>
            </a:extLst>
          </p:cNvPr>
          <p:cNvSpPr>
            <a:spLocks noChangeShapeType="1"/>
          </p:cNvSpPr>
          <p:nvPr/>
        </p:nvSpPr>
        <p:spPr bwMode="auto">
          <a:xfrm>
            <a:off x="2514600" y="2667000"/>
            <a:ext cx="26670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1596" name="Text Box 44">
            <a:extLst>
              <a:ext uri="{FF2B5EF4-FFF2-40B4-BE49-F238E27FC236}">
                <a16:creationId xmlns:a16="http://schemas.microsoft.com/office/drawing/2014/main" id="{8F830028-F42A-49B0-95EA-B2C32CC31D53}"/>
              </a:ext>
            </a:extLst>
          </p:cNvPr>
          <p:cNvSpPr txBox="1">
            <a:spLocks noChangeArrowheads="1"/>
          </p:cNvSpPr>
          <p:nvPr/>
        </p:nvSpPr>
        <p:spPr bwMode="auto">
          <a:xfrm>
            <a:off x="2566988" y="404813"/>
            <a:ext cx="810101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a:latin typeface="Times New Roman" panose="02020603050405020304" pitchFamily="18" charset="0"/>
              </a:rPr>
              <a:t>原来的每一个半波带分为</a:t>
            </a:r>
            <a:r>
              <a:rPr kumimoji="1" lang="en-US" altLang="zh-CN" sz="3200">
                <a:latin typeface="Times New Roman" panose="02020603050405020304" pitchFamily="18" charset="0"/>
              </a:rPr>
              <a:t>3</a:t>
            </a:r>
            <a:r>
              <a:rPr kumimoji="1" lang="zh-CN" altLang="en-US" sz="3200">
                <a:latin typeface="Times New Roman" panose="02020603050405020304" pitchFamily="18" charset="0"/>
              </a:rPr>
              <a:t>个，其中</a:t>
            </a:r>
            <a:r>
              <a:rPr kumimoji="1" lang="en-US" altLang="zh-CN" sz="3200">
                <a:latin typeface="Times New Roman" panose="02020603050405020304" pitchFamily="18" charset="0"/>
              </a:rPr>
              <a:t>2</a:t>
            </a:r>
            <a:r>
              <a:rPr kumimoji="1" lang="zh-CN" altLang="en-US" sz="3200">
                <a:latin typeface="Times New Roman" panose="02020603050405020304" pitchFamily="18" charset="0"/>
              </a:rPr>
              <a:t>个的次波抵消，还剩余</a:t>
            </a:r>
            <a:r>
              <a:rPr kumimoji="1" lang="en-US" altLang="zh-CN" sz="3200">
                <a:latin typeface="Times New Roman" panose="02020603050405020304" pitchFamily="18" charset="0"/>
              </a:rPr>
              <a:t>1</a:t>
            </a:r>
            <a:r>
              <a:rPr kumimoji="1" lang="zh-CN" altLang="en-US" sz="3200">
                <a:latin typeface="Times New Roman" panose="02020603050405020304" pitchFamily="18" charset="0"/>
              </a:rPr>
              <a:t>个，为次亮点，即次焦点。</a:t>
            </a:r>
          </a:p>
        </p:txBody>
      </p:sp>
      <p:sp>
        <p:nvSpPr>
          <p:cNvPr id="125987" name="Line 45">
            <a:extLst>
              <a:ext uri="{FF2B5EF4-FFF2-40B4-BE49-F238E27FC236}">
                <a16:creationId xmlns:a16="http://schemas.microsoft.com/office/drawing/2014/main" id="{82330ED5-4362-49B1-BFA2-B27867DA50EA}"/>
              </a:ext>
            </a:extLst>
          </p:cNvPr>
          <p:cNvSpPr>
            <a:spLocks noChangeShapeType="1"/>
          </p:cNvSpPr>
          <p:nvPr/>
        </p:nvSpPr>
        <p:spPr bwMode="auto">
          <a:xfrm>
            <a:off x="2495550" y="4437063"/>
            <a:ext cx="76327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25988" name="Object 46">
            <a:extLst>
              <a:ext uri="{FF2B5EF4-FFF2-40B4-BE49-F238E27FC236}">
                <a16:creationId xmlns:a16="http://schemas.microsoft.com/office/drawing/2014/main" id="{D1769A2D-86AB-42D0-9083-861F20C2E4F8}"/>
              </a:ext>
            </a:extLst>
          </p:cNvPr>
          <p:cNvGraphicFramePr>
            <a:graphicFrameLocks noChangeAspect="1"/>
          </p:cNvGraphicFramePr>
          <p:nvPr/>
        </p:nvGraphicFramePr>
        <p:xfrm>
          <a:off x="7104064" y="4365626"/>
          <a:ext cx="1138237" cy="639763"/>
        </p:xfrm>
        <a:graphic>
          <a:graphicData uri="http://schemas.openxmlformats.org/presentationml/2006/ole">
            <mc:AlternateContent xmlns:mc="http://schemas.openxmlformats.org/markup-compatibility/2006">
              <mc:Choice xmlns:v="urn:schemas-microsoft-com:vml" Requires="v">
                <p:oleObj spid="_x0000_s126274" name="Equation" r:id="rId27" imgW="406224" imgH="228501" progId="Equation.DSMT4">
                  <p:embed/>
                </p:oleObj>
              </mc:Choice>
              <mc:Fallback>
                <p:oleObj name="Equation" r:id="rId27" imgW="406224" imgH="228501" progId="Equation.DSMT4">
                  <p:embed/>
                  <p:pic>
                    <p:nvPicPr>
                      <p:cNvPr id="0" name="Object 4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104064" y="4365626"/>
                        <a:ext cx="1138237"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51573"/>
                                        </p:tgtEl>
                                        <p:attrNameLst>
                                          <p:attrName>style.visibility</p:attrName>
                                        </p:attrNameLst>
                                      </p:cBhvr>
                                      <p:to>
                                        <p:strVal val="visible"/>
                                      </p:to>
                                    </p:set>
                                    <p:anim calcmode="lin" valueType="num">
                                      <p:cBhvr additive="base">
                                        <p:cTn id="7" dur="500" fill="hold"/>
                                        <p:tgtEl>
                                          <p:spTgt spid="151573"/>
                                        </p:tgtEl>
                                        <p:attrNameLst>
                                          <p:attrName>ppt_x</p:attrName>
                                        </p:attrNameLst>
                                      </p:cBhvr>
                                      <p:tavLst>
                                        <p:tav tm="0">
                                          <p:val>
                                            <p:strVal val="0-#ppt_w/2"/>
                                          </p:val>
                                        </p:tav>
                                        <p:tav tm="100000">
                                          <p:val>
                                            <p:strVal val="#ppt_x"/>
                                          </p:val>
                                        </p:tav>
                                      </p:tavLst>
                                    </p:anim>
                                    <p:anim calcmode="lin" valueType="num">
                                      <p:cBhvr additive="base">
                                        <p:cTn id="8" dur="500" fill="hold"/>
                                        <p:tgtEl>
                                          <p:spTgt spid="15157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515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96"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5" name="Rectangle 3">
            <a:extLst>
              <a:ext uri="{FF2B5EF4-FFF2-40B4-BE49-F238E27FC236}">
                <a16:creationId xmlns:a16="http://schemas.microsoft.com/office/drawing/2014/main" id="{F8D4F276-08C9-4DCA-BFC5-29E61FBFB5BD}"/>
              </a:ext>
            </a:extLst>
          </p:cNvPr>
          <p:cNvSpPr>
            <a:spLocks noGrp="1" noChangeArrowheads="1"/>
          </p:cNvSpPr>
          <p:nvPr>
            <p:ph idx="1"/>
          </p:nvPr>
        </p:nvSpPr>
        <p:spPr>
          <a:xfrm>
            <a:off x="1774825" y="1600201"/>
            <a:ext cx="8642350" cy="3413125"/>
          </a:xfrm>
        </p:spPr>
        <p:txBody>
          <a:bodyPr/>
          <a:lstStyle/>
          <a:p>
            <a:pPr algn="just" eaLnBrk="1" hangingPunct="1"/>
            <a:r>
              <a:rPr lang="zh-CN" altLang="en-US">
                <a:latin typeface="Times New Roman" panose="02020603050405020304" pitchFamily="18" charset="0"/>
              </a:rPr>
              <a:t>当波带片不变时，</a:t>
            </a:r>
            <a:r>
              <a:rPr lang="en-US" altLang="zh-CN" i="1">
                <a:latin typeface="Times New Roman" panose="02020603050405020304" pitchFamily="18" charset="0"/>
              </a:rPr>
              <a:t>r</a:t>
            </a:r>
            <a:r>
              <a:rPr lang="en-US" altLang="zh-CN" baseline="-30000"/>
              <a:t>0</a:t>
            </a:r>
            <a:r>
              <a:rPr lang="zh-CN" altLang="en-US">
                <a:latin typeface="Times New Roman" panose="02020603050405020304" pitchFamily="18" charset="0"/>
              </a:rPr>
              <a:t>改变，会引起</a:t>
            </a:r>
            <a:r>
              <a:rPr lang="en-US" altLang="zh-CN" i="1">
                <a:latin typeface="Times New Roman" panose="02020603050405020304" pitchFamily="18" charset="0"/>
              </a:rPr>
              <a:t>n</a:t>
            </a:r>
            <a:r>
              <a:rPr lang="zh-CN" altLang="en-US">
                <a:latin typeface="Times New Roman" panose="02020603050405020304" pitchFamily="18" charset="0"/>
              </a:rPr>
              <a:t>的改变，即可划分的半波带数目改变。</a:t>
            </a:r>
            <a:endParaRPr lang="zh-CN" altLang="en-US"/>
          </a:p>
          <a:p>
            <a:pPr algn="just" eaLnBrk="1" hangingPunct="1"/>
            <a:r>
              <a:rPr lang="en-US" altLang="zh-CN" i="1">
                <a:latin typeface="Times New Roman" panose="02020603050405020304" pitchFamily="18" charset="0"/>
              </a:rPr>
              <a:t>r</a:t>
            </a:r>
            <a:r>
              <a:rPr lang="en-US" altLang="zh-CN" baseline="-30000"/>
              <a:t>0</a:t>
            </a:r>
            <a:r>
              <a:rPr lang="zh-CN" altLang="en-US">
                <a:latin typeface="Times New Roman" panose="02020603050405020304" pitchFamily="18" charset="0"/>
              </a:rPr>
              <a:t>减小，到</a:t>
            </a:r>
            <a:r>
              <a:rPr lang="en-US" altLang="zh-CN" i="1">
                <a:latin typeface="Times New Roman" panose="02020603050405020304" pitchFamily="18" charset="0"/>
              </a:rPr>
              <a:t>r</a:t>
            </a:r>
            <a:r>
              <a:rPr lang="en-US" altLang="zh-CN" baseline="-30000"/>
              <a:t>0</a:t>
            </a:r>
            <a:r>
              <a:rPr lang="en-US" altLang="zh-CN"/>
              <a:t>/2</a:t>
            </a:r>
            <a:r>
              <a:rPr lang="zh-CN" altLang="en-US">
                <a:latin typeface="Times New Roman" panose="02020603050405020304" pitchFamily="18" charset="0"/>
              </a:rPr>
              <a:t>时，</a:t>
            </a:r>
            <a:r>
              <a:rPr lang="en-US" altLang="zh-CN" i="1">
                <a:latin typeface="Times New Roman" panose="02020603050405020304" pitchFamily="18" charset="0"/>
              </a:rPr>
              <a:t>n</a:t>
            </a:r>
            <a:r>
              <a:rPr lang="en-US" altLang="zh-CN">
                <a:cs typeface="Arial" panose="020B0604020202020204" pitchFamily="34" charset="0"/>
              </a:rPr>
              <a:t>′</a:t>
            </a:r>
            <a:r>
              <a:rPr lang="en-US" altLang="zh-CN"/>
              <a:t>=2</a:t>
            </a:r>
            <a:r>
              <a:rPr lang="en-US" altLang="zh-CN" i="1">
                <a:latin typeface="Times New Roman" panose="02020603050405020304" pitchFamily="18" charset="0"/>
              </a:rPr>
              <a:t>n</a:t>
            </a:r>
            <a:r>
              <a:rPr lang="zh-CN" altLang="en-US">
                <a:latin typeface="Times New Roman" panose="02020603050405020304" pitchFamily="18" charset="0"/>
              </a:rPr>
              <a:t>，暗点；</a:t>
            </a:r>
            <a:endParaRPr lang="zh-CN" altLang="en-US"/>
          </a:p>
          <a:p>
            <a:pPr algn="just" eaLnBrk="1" hangingPunct="1"/>
            <a:r>
              <a:rPr lang="en-US" altLang="zh-CN" i="1">
                <a:latin typeface="Times New Roman" panose="02020603050405020304" pitchFamily="18" charset="0"/>
              </a:rPr>
              <a:t>r</a:t>
            </a:r>
            <a:r>
              <a:rPr lang="en-US" altLang="zh-CN" baseline="-30000">
                <a:latin typeface="Times New Roman" panose="02020603050405020304" pitchFamily="18" charset="0"/>
              </a:rPr>
              <a:t>0</a:t>
            </a:r>
            <a:r>
              <a:rPr lang="zh-CN" altLang="en-US">
                <a:latin typeface="Times New Roman" panose="02020603050405020304" pitchFamily="18" charset="0"/>
              </a:rPr>
              <a:t>减小，到</a:t>
            </a:r>
            <a:r>
              <a:rPr lang="en-US" altLang="zh-CN" i="1">
                <a:latin typeface="Times New Roman" panose="02020603050405020304" pitchFamily="18" charset="0"/>
              </a:rPr>
              <a:t>r</a:t>
            </a:r>
            <a:r>
              <a:rPr lang="en-US" altLang="zh-CN" baseline="-30000">
                <a:latin typeface="Times New Roman" panose="02020603050405020304" pitchFamily="18" charset="0"/>
              </a:rPr>
              <a:t>0</a:t>
            </a:r>
            <a:r>
              <a:rPr lang="en-US" altLang="zh-CN">
                <a:latin typeface="Times New Roman" panose="02020603050405020304" pitchFamily="18" charset="0"/>
              </a:rPr>
              <a:t>/3</a:t>
            </a:r>
            <a:r>
              <a:rPr lang="zh-CN" altLang="en-US">
                <a:latin typeface="Times New Roman" panose="02020603050405020304" pitchFamily="18" charset="0"/>
              </a:rPr>
              <a:t>时，</a:t>
            </a:r>
            <a:r>
              <a:rPr lang="en-US" altLang="zh-CN" i="1">
                <a:latin typeface="Times New Roman" panose="02020603050405020304" pitchFamily="18" charset="0"/>
              </a:rPr>
              <a:t>n</a:t>
            </a:r>
            <a:r>
              <a:rPr lang="en-US" altLang="zh-CN">
                <a:latin typeface="Times New Roman" panose="02020603050405020304" pitchFamily="18" charset="0"/>
                <a:cs typeface="Arial" panose="020B0604020202020204" pitchFamily="34" charset="0"/>
              </a:rPr>
              <a:t>′</a:t>
            </a:r>
            <a:r>
              <a:rPr lang="en-US" altLang="zh-CN">
                <a:latin typeface="Times New Roman" panose="02020603050405020304" pitchFamily="18" charset="0"/>
              </a:rPr>
              <a:t>=3</a:t>
            </a:r>
            <a:r>
              <a:rPr lang="en-US" altLang="zh-CN" i="1">
                <a:latin typeface="Times New Roman" panose="02020603050405020304" pitchFamily="18" charset="0"/>
              </a:rPr>
              <a:t>n</a:t>
            </a:r>
            <a:r>
              <a:rPr lang="zh-CN" altLang="en-US">
                <a:latin typeface="Times New Roman" panose="02020603050405020304" pitchFamily="18" charset="0"/>
              </a:rPr>
              <a:t>，亮点，次焦点；</a:t>
            </a:r>
          </a:p>
          <a:p>
            <a:pPr eaLnBrk="1" hangingPunct="1"/>
            <a:r>
              <a:rPr lang="en-US" altLang="zh-CN" i="1">
                <a:latin typeface="Times New Roman" panose="02020603050405020304" pitchFamily="18" charset="0"/>
              </a:rPr>
              <a:t>r</a:t>
            </a:r>
            <a:r>
              <a:rPr lang="en-US" altLang="zh-CN" baseline="-30000">
                <a:latin typeface="Times New Roman" panose="02020603050405020304" pitchFamily="18" charset="0"/>
              </a:rPr>
              <a:t>0</a:t>
            </a:r>
            <a:r>
              <a:rPr lang="zh-CN" altLang="en-US">
                <a:latin typeface="Times New Roman" panose="02020603050405020304" pitchFamily="18" charset="0"/>
              </a:rPr>
              <a:t>减小，到</a:t>
            </a:r>
            <a:r>
              <a:rPr lang="en-US" altLang="zh-CN">
                <a:latin typeface="Times New Roman" panose="02020603050405020304" pitchFamily="18" charset="0"/>
              </a:rPr>
              <a:t>r</a:t>
            </a:r>
            <a:r>
              <a:rPr lang="en-US" altLang="zh-CN" baseline="-30000">
                <a:latin typeface="Times New Roman" panose="02020603050405020304" pitchFamily="18" charset="0"/>
              </a:rPr>
              <a:t>0</a:t>
            </a:r>
            <a:r>
              <a:rPr lang="en-US" altLang="zh-CN">
                <a:latin typeface="Times New Roman" panose="02020603050405020304" pitchFamily="18" charset="0"/>
              </a:rPr>
              <a:t>/4</a:t>
            </a:r>
            <a:r>
              <a:rPr lang="zh-CN" altLang="en-US">
                <a:latin typeface="Times New Roman" panose="02020603050405020304" pitchFamily="18" charset="0"/>
              </a:rPr>
              <a:t>时，</a:t>
            </a:r>
            <a:r>
              <a:rPr lang="en-US" altLang="zh-CN" i="1">
                <a:latin typeface="Times New Roman" panose="02020603050405020304" pitchFamily="18" charset="0"/>
              </a:rPr>
              <a:t>n</a:t>
            </a:r>
            <a:r>
              <a:rPr lang="en-US" altLang="zh-CN">
                <a:latin typeface="Times New Roman" panose="02020603050405020304" pitchFamily="18" charset="0"/>
                <a:cs typeface="Arial" panose="020B0604020202020204" pitchFamily="34" charset="0"/>
              </a:rPr>
              <a:t>′</a:t>
            </a:r>
            <a:r>
              <a:rPr lang="en-US" altLang="zh-CN">
                <a:latin typeface="Times New Roman" panose="02020603050405020304" pitchFamily="18" charset="0"/>
              </a:rPr>
              <a:t>=4</a:t>
            </a:r>
            <a:r>
              <a:rPr lang="en-US" altLang="zh-CN" i="1">
                <a:latin typeface="Times New Roman" panose="02020603050405020304" pitchFamily="18" charset="0"/>
              </a:rPr>
              <a:t>n</a:t>
            </a:r>
            <a:r>
              <a:rPr lang="zh-CN" altLang="en-US">
                <a:latin typeface="Times New Roman" panose="02020603050405020304" pitchFamily="18" charset="0"/>
              </a:rPr>
              <a:t>，暗点</a:t>
            </a:r>
            <a:r>
              <a:rPr lang="en-US" altLang="zh-CN">
                <a:latin typeface="Times New Roman" panose="02020603050405020304" pitchFamily="18" charset="0"/>
              </a:rPr>
              <a:t>……</a:t>
            </a:r>
            <a:r>
              <a:rPr lang="en-US" altLang="zh-CN"/>
              <a:t> </a:t>
            </a:r>
          </a:p>
        </p:txBody>
      </p:sp>
      <p:graphicFrame>
        <p:nvGraphicFramePr>
          <p:cNvPr id="105476" name="Object 4">
            <a:extLst>
              <a:ext uri="{FF2B5EF4-FFF2-40B4-BE49-F238E27FC236}">
                <a16:creationId xmlns:a16="http://schemas.microsoft.com/office/drawing/2014/main" id="{E949070A-7620-45EA-A8E9-9D93E4F5A28E}"/>
              </a:ext>
            </a:extLst>
          </p:cNvPr>
          <p:cNvGraphicFramePr>
            <a:graphicFrameLocks noChangeAspect="1"/>
          </p:cNvGraphicFramePr>
          <p:nvPr/>
        </p:nvGraphicFramePr>
        <p:xfrm>
          <a:off x="2855913" y="4724401"/>
          <a:ext cx="3429000" cy="976313"/>
        </p:xfrm>
        <a:graphic>
          <a:graphicData uri="http://schemas.openxmlformats.org/presentationml/2006/ole">
            <mc:AlternateContent xmlns:mc="http://schemas.openxmlformats.org/markup-compatibility/2006">
              <mc:Choice xmlns:v="urn:schemas-microsoft-com:vml" Requires="v">
                <p:oleObj spid="_x0000_s128070" r:id="rId4" imgW="1371600" imgH="393700" progId="Equation.3">
                  <p:embed/>
                </p:oleObj>
              </mc:Choice>
              <mc:Fallback>
                <p:oleObj r:id="rId4" imgW="1371600" imgH="3937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5913" y="4724401"/>
                        <a:ext cx="3429000"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5478" name="Text Box 6">
            <a:extLst>
              <a:ext uri="{FF2B5EF4-FFF2-40B4-BE49-F238E27FC236}">
                <a16:creationId xmlns:a16="http://schemas.microsoft.com/office/drawing/2014/main" id="{A195AE03-7037-4465-8A25-806AEB146C77}"/>
              </a:ext>
            </a:extLst>
          </p:cNvPr>
          <p:cNvSpPr txBox="1">
            <a:spLocks noChangeArrowheads="1"/>
          </p:cNvSpPr>
          <p:nvPr/>
        </p:nvSpPr>
        <p:spPr bwMode="auto">
          <a:xfrm>
            <a:off x="6816726" y="4868864"/>
            <a:ext cx="30956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a:latin typeface="宋体" panose="02010600030101010101" pitchFamily="2" charset="-122"/>
              </a:rPr>
              <a:t>一系列次焦点</a:t>
            </a:r>
            <a:r>
              <a:rPr kumimoji="1" lang="zh-CN" altLang="en-US" sz="3200">
                <a:latin typeface="Times New Roman" panose="02020603050405020304" pitchFamily="18" charset="0"/>
              </a:rPr>
              <a:t> </a:t>
            </a:r>
          </a:p>
        </p:txBody>
      </p:sp>
      <p:graphicFrame>
        <p:nvGraphicFramePr>
          <p:cNvPr id="128005" name="Object 7">
            <a:extLst>
              <a:ext uri="{FF2B5EF4-FFF2-40B4-BE49-F238E27FC236}">
                <a16:creationId xmlns:a16="http://schemas.microsoft.com/office/drawing/2014/main" id="{EC3E27CE-3983-428C-BE82-9E53C0981145}"/>
              </a:ext>
            </a:extLst>
          </p:cNvPr>
          <p:cNvGraphicFramePr>
            <a:graphicFrameLocks noChangeAspect="1"/>
          </p:cNvGraphicFramePr>
          <p:nvPr/>
        </p:nvGraphicFramePr>
        <p:xfrm>
          <a:off x="3124200" y="609601"/>
          <a:ext cx="2362200" cy="1108075"/>
        </p:xfrm>
        <a:graphic>
          <a:graphicData uri="http://schemas.openxmlformats.org/presentationml/2006/ole">
            <mc:AlternateContent xmlns:mc="http://schemas.openxmlformats.org/markup-compatibility/2006">
              <mc:Choice xmlns:v="urn:schemas-microsoft-com:vml" Requires="v">
                <p:oleObj spid="_x0000_s128071" name="Equation" r:id="rId6" imgW="977900" imgH="457200" progId="Equation.DSMT4">
                  <p:embed/>
                </p:oleObj>
              </mc:Choice>
              <mc:Fallback>
                <p:oleObj name="Equation" r:id="rId6" imgW="977900" imgH="4572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0" y="609601"/>
                        <a:ext cx="23622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5480" name="Object 8">
            <a:extLst>
              <a:ext uri="{FF2B5EF4-FFF2-40B4-BE49-F238E27FC236}">
                <a16:creationId xmlns:a16="http://schemas.microsoft.com/office/drawing/2014/main" id="{9C034E1B-CB78-4028-AC16-0948112CB53A}"/>
              </a:ext>
            </a:extLst>
          </p:cNvPr>
          <p:cNvGraphicFramePr>
            <a:graphicFrameLocks noChangeAspect="1"/>
          </p:cNvGraphicFramePr>
          <p:nvPr/>
        </p:nvGraphicFramePr>
        <p:xfrm>
          <a:off x="6905626" y="609601"/>
          <a:ext cx="1503363" cy="1108075"/>
        </p:xfrm>
        <a:graphic>
          <a:graphicData uri="http://schemas.openxmlformats.org/presentationml/2006/ole">
            <mc:AlternateContent xmlns:mc="http://schemas.openxmlformats.org/markup-compatibility/2006">
              <mc:Choice xmlns:v="urn:schemas-microsoft-com:vml" Requires="v">
                <p:oleObj spid="_x0000_s128072" name="Equation" r:id="rId8" imgW="622300" imgH="457200" progId="Equation.DSMT4">
                  <p:embed/>
                </p:oleObj>
              </mc:Choice>
              <mc:Fallback>
                <p:oleObj name="Equation" r:id="rId8" imgW="622300" imgH="457200"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05626" y="609601"/>
                        <a:ext cx="1503363"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5480"/>
                                        </p:tgtEl>
                                        <p:attrNameLst>
                                          <p:attrName>style.visibility</p:attrName>
                                        </p:attrNameLst>
                                      </p:cBhvr>
                                      <p:to>
                                        <p:strVal val="visible"/>
                                      </p:to>
                                    </p:set>
                                    <p:anim calcmode="lin" valueType="num">
                                      <p:cBhvr additive="base">
                                        <p:cTn id="7" dur="500" fill="hold"/>
                                        <p:tgtEl>
                                          <p:spTgt spid="105480"/>
                                        </p:tgtEl>
                                        <p:attrNameLst>
                                          <p:attrName>ppt_x</p:attrName>
                                        </p:attrNameLst>
                                      </p:cBhvr>
                                      <p:tavLst>
                                        <p:tav tm="0">
                                          <p:val>
                                            <p:strVal val="0-#ppt_w/2"/>
                                          </p:val>
                                        </p:tav>
                                        <p:tav tm="100000">
                                          <p:val>
                                            <p:strVal val="#ppt_x"/>
                                          </p:val>
                                        </p:tav>
                                      </p:tavLst>
                                    </p:anim>
                                    <p:anim calcmode="lin" valueType="num">
                                      <p:cBhvr additive="base">
                                        <p:cTn id="8" dur="500" fill="hold"/>
                                        <p:tgtEl>
                                          <p:spTgt spid="10548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05475">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05475">
                                            <p:txEl>
                                              <p:pRg st="1" end="1"/>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05475">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05475">
                                            <p:txEl>
                                              <p:pRg st="3" end="3"/>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10547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054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autoUpdateAnimBg="0"/>
      <p:bldP spid="105478"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4">
            <a:extLst>
              <a:ext uri="{FF2B5EF4-FFF2-40B4-BE49-F238E27FC236}">
                <a16:creationId xmlns:a16="http://schemas.microsoft.com/office/drawing/2014/main" id="{33D1C799-5115-4017-B0E4-6358686B1636}"/>
              </a:ext>
            </a:extLst>
          </p:cNvPr>
          <p:cNvSpPr>
            <a:spLocks noGrp="1" noChangeArrowheads="1"/>
          </p:cNvSpPr>
          <p:nvPr>
            <p:ph type="title"/>
          </p:nvPr>
        </p:nvSpPr>
        <p:spPr/>
        <p:txBody>
          <a:bodyPr/>
          <a:lstStyle/>
          <a:p>
            <a:pPr eaLnBrk="1" hangingPunct="1"/>
            <a:r>
              <a:rPr lang="zh-CN" altLang="en-US"/>
              <a:t>矢量法求解菲涅耳衍射问题</a:t>
            </a:r>
          </a:p>
        </p:txBody>
      </p:sp>
      <p:sp>
        <p:nvSpPr>
          <p:cNvPr id="130051" name="Rectangle 5">
            <a:extLst>
              <a:ext uri="{FF2B5EF4-FFF2-40B4-BE49-F238E27FC236}">
                <a16:creationId xmlns:a16="http://schemas.microsoft.com/office/drawing/2014/main" id="{B8E009C2-8B57-43D9-8BB5-B04314AA20B1}"/>
              </a:ext>
            </a:extLst>
          </p:cNvPr>
          <p:cNvSpPr>
            <a:spLocks noChangeArrowheads="1"/>
          </p:cNvSpPr>
          <p:nvPr/>
        </p:nvSpPr>
        <p:spPr bwMode="auto">
          <a:xfrm>
            <a:off x="2063750" y="1485900"/>
            <a:ext cx="2952750" cy="2952750"/>
          </a:xfrm>
          <a:prstGeom prst="rect">
            <a:avLst/>
          </a:prstGeom>
          <a:solidFill>
            <a:srgbClr val="4D4D4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0052" name="Line 6">
            <a:extLst>
              <a:ext uri="{FF2B5EF4-FFF2-40B4-BE49-F238E27FC236}">
                <a16:creationId xmlns:a16="http://schemas.microsoft.com/office/drawing/2014/main" id="{0FD7A4BE-9FFE-4E62-B133-BA2306919D58}"/>
              </a:ext>
            </a:extLst>
          </p:cNvPr>
          <p:cNvSpPr>
            <a:spLocks noChangeShapeType="1"/>
          </p:cNvSpPr>
          <p:nvPr/>
        </p:nvSpPr>
        <p:spPr bwMode="auto">
          <a:xfrm>
            <a:off x="1847850" y="2997200"/>
            <a:ext cx="33845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053" name="Line 8">
            <a:extLst>
              <a:ext uri="{FF2B5EF4-FFF2-40B4-BE49-F238E27FC236}">
                <a16:creationId xmlns:a16="http://schemas.microsoft.com/office/drawing/2014/main" id="{32CCD49E-253D-44D1-9880-BD21E0D5A143}"/>
              </a:ext>
            </a:extLst>
          </p:cNvPr>
          <p:cNvSpPr>
            <a:spLocks noChangeShapeType="1"/>
          </p:cNvSpPr>
          <p:nvPr/>
        </p:nvSpPr>
        <p:spPr bwMode="auto">
          <a:xfrm>
            <a:off x="3575050" y="1268413"/>
            <a:ext cx="0" cy="3529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054" name="Oval 9">
            <a:extLst>
              <a:ext uri="{FF2B5EF4-FFF2-40B4-BE49-F238E27FC236}">
                <a16:creationId xmlns:a16="http://schemas.microsoft.com/office/drawing/2014/main" id="{6B544370-F698-4F51-AD2A-3EA94AEC01A6}"/>
              </a:ext>
            </a:extLst>
          </p:cNvPr>
          <p:cNvSpPr>
            <a:spLocks noChangeArrowheads="1"/>
          </p:cNvSpPr>
          <p:nvPr/>
        </p:nvSpPr>
        <p:spPr bwMode="auto">
          <a:xfrm>
            <a:off x="2566989" y="1989139"/>
            <a:ext cx="2016125" cy="201612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0055" name="Oval 10">
            <a:extLst>
              <a:ext uri="{FF2B5EF4-FFF2-40B4-BE49-F238E27FC236}">
                <a16:creationId xmlns:a16="http://schemas.microsoft.com/office/drawing/2014/main" id="{5C946F9D-AA43-4A34-8F12-A4D51F86B363}"/>
              </a:ext>
            </a:extLst>
          </p:cNvPr>
          <p:cNvSpPr>
            <a:spLocks noChangeArrowheads="1"/>
          </p:cNvSpPr>
          <p:nvPr/>
        </p:nvSpPr>
        <p:spPr bwMode="auto">
          <a:xfrm>
            <a:off x="2854325" y="2274888"/>
            <a:ext cx="1441450" cy="14414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0056" name="Oval 11">
            <a:extLst>
              <a:ext uri="{FF2B5EF4-FFF2-40B4-BE49-F238E27FC236}">
                <a16:creationId xmlns:a16="http://schemas.microsoft.com/office/drawing/2014/main" id="{35CC7ADB-3FAB-44BD-BA81-59F104A152BD}"/>
              </a:ext>
            </a:extLst>
          </p:cNvPr>
          <p:cNvSpPr>
            <a:spLocks noChangeArrowheads="1"/>
          </p:cNvSpPr>
          <p:nvPr/>
        </p:nvSpPr>
        <p:spPr bwMode="auto">
          <a:xfrm>
            <a:off x="3143250" y="2563814"/>
            <a:ext cx="865188" cy="86518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0057" name="Line 12">
            <a:extLst>
              <a:ext uri="{FF2B5EF4-FFF2-40B4-BE49-F238E27FC236}">
                <a16:creationId xmlns:a16="http://schemas.microsoft.com/office/drawing/2014/main" id="{C76C91D3-9AA3-4FA2-8CBB-7CD8AD4887B1}"/>
              </a:ext>
            </a:extLst>
          </p:cNvPr>
          <p:cNvSpPr>
            <a:spLocks noChangeShapeType="1"/>
          </p:cNvSpPr>
          <p:nvPr/>
        </p:nvSpPr>
        <p:spPr bwMode="auto">
          <a:xfrm flipH="1">
            <a:off x="2135188" y="3789364"/>
            <a:ext cx="792162" cy="1152525"/>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058" name="Line 13">
            <a:extLst>
              <a:ext uri="{FF2B5EF4-FFF2-40B4-BE49-F238E27FC236}">
                <a16:creationId xmlns:a16="http://schemas.microsoft.com/office/drawing/2014/main" id="{C1DB7F8F-135D-497A-9248-5676E160B40D}"/>
              </a:ext>
            </a:extLst>
          </p:cNvPr>
          <p:cNvSpPr>
            <a:spLocks noChangeShapeType="1"/>
          </p:cNvSpPr>
          <p:nvPr/>
        </p:nvSpPr>
        <p:spPr bwMode="auto">
          <a:xfrm flipH="1" flipV="1">
            <a:off x="3216275" y="3644901"/>
            <a:ext cx="71438" cy="16557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059" name="Line 14">
            <a:extLst>
              <a:ext uri="{FF2B5EF4-FFF2-40B4-BE49-F238E27FC236}">
                <a16:creationId xmlns:a16="http://schemas.microsoft.com/office/drawing/2014/main" id="{E72B72E9-B3E0-4AA0-AF1D-E54D93E0BD01}"/>
              </a:ext>
            </a:extLst>
          </p:cNvPr>
          <p:cNvSpPr>
            <a:spLocks noChangeShapeType="1"/>
          </p:cNvSpPr>
          <p:nvPr/>
        </p:nvSpPr>
        <p:spPr bwMode="auto">
          <a:xfrm flipH="1" flipV="1">
            <a:off x="3648075" y="3429001"/>
            <a:ext cx="719138" cy="14398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060" name="Line 15">
            <a:extLst>
              <a:ext uri="{FF2B5EF4-FFF2-40B4-BE49-F238E27FC236}">
                <a16:creationId xmlns:a16="http://schemas.microsoft.com/office/drawing/2014/main" id="{8BAF961C-D633-416C-AFE5-22B7619452BC}"/>
              </a:ext>
            </a:extLst>
          </p:cNvPr>
          <p:cNvSpPr>
            <a:spLocks noChangeShapeType="1"/>
          </p:cNvSpPr>
          <p:nvPr/>
        </p:nvSpPr>
        <p:spPr bwMode="auto">
          <a:xfrm flipH="1" flipV="1">
            <a:off x="3648076" y="3429000"/>
            <a:ext cx="144463" cy="287338"/>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30061" name="Object 16">
            <a:extLst>
              <a:ext uri="{FF2B5EF4-FFF2-40B4-BE49-F238E27FC236}">
                <a16:creationId xmlns:a16="http://schemas.microsoft.com/office/drawing/2014/main" id="{B903B6E3-545B-420A-BC95-CF5348B433B6}"/>
              </a:ext>
            </a:extLst>
          </p:cNvPr>
          <p:cNvGraphicFramePr>
            <a:graphicFrameLocks noChangeAspect="1"/>
          </p:cNvGraphicFramePr>
          <p:nvPr/>
        </p:nvGraphicFramePr>
        <p:xfrm>
          <a:off x="4008438" y="4724400"/>
          <a:ext cx="806450" cy="704850"/>
        </p:xfrm>
        <a:graphic>
          <a:graphicData uri="http://schemas.openxmlformats.org/presentationml/2006/ole">
            <mc:AlternateContent xmlns:mc="http://schemas.openxmlformats.org/markup-compatibility/2006">
              <mc:Choice xmlns:v="urn:schemas-microsoft-com:vml" Requires="v">
                <p:oleObj spid="_x0000_s130179" name="Equation" r:id="rId3" imgW="368140" imgH="393529" progId="Equation.DSMT4">
                  <p:embed/>
                </p:oleObj>
              </mc:Choice>
              <mc:Fallback>
                <p:oleObj name="Equation" r:id="rId3" imgW="368140" imgH="393529" progId="Equation.DSMT4">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8438" y="4724400"/>
                        <a:ext cx="806450"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0062" name="Object 17">
            <a:extLst>
              <a:ext uri="{FF2B5EF4-FFF2-40B4-BE49-F238E27FC236}">
                <a16:creationId xmlns:a16="http://schemas.microsoft.com/office/drawing/2014/main" id="{5F970854-1659-4950-A3E1-29618D31B34D}"/>
              </a:ext>
            </a:extLst>
          </p:cNvPr>
          <p:cNvGraphicFramePr>
            <a:graphicFrameLocks noChangeAspect="1"/>
          </p:cNvGraphicFramePr>
          <p:nvPr/>
        </p:nvGraphicFramePr>
        <p:xfrm>
          <a:off x="2844800" y="5300663"/>
          <a:ext cx="973138" cy="704850"/>
        </p:xfrm>
        <a:graphic>
          <a:graphicData uri="http://schemas.openxmlformats.org/presentationml/2006/ole">
            <mc:AlternateContent xmlns:mc="http://schemas.openxmlformats.org/markup-compatibility/2006">
              <mc:Choice xmlns:v="urn:schemas-microsoft-com:vml" Requires="v">
                <p:oleObj spid="_x0000_s130180" name="Equation" r:id="rId5" imgW="444307" imgH="393529" progId="Equation.DSMT4">
                  <p:embed/>
                </p:oleObj>
              </mc:Choice>
              <mc:Fallback>
                <p:oleObj name="Equation" r:id="rId5" imgW="444307" imgH="393529" progId="Equation.DSMT4">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4800" y="5300663"/>
                        <a:ext cx="973138"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0063" name="Object 18">
            <a:extLst>
              <a:ext uri="{FF2B5EF4-FFF2-40B4-BE49-F238E27FC236}">
                <a16:creationId xmlns:a16="http://schemas.microsoft.com/office/drawing/2014/main" id="{F4E46D76-8B7A-4722-92E6-FEAE1889EE9E}"/>
              </a:ext>
            </a:extLst>
          </p:cNvPr>
          <p:cNvGraphicFramePr>
            <a:graphicFrameLocks noChangeAspect="1"/>
          </p:cNvGraphicFramePr>
          <p:nvPr/>
        </p:nvGraphicFramePr>
        <p:xfrm>
          <a:off x="1703388" y="5013325"/>
          <a:ext cx="779462" cy="319088"/>
        </p:xfrm>
        <a:graphic>
          <a:graphicData uri="http://schemas.openxmlformats.org/presentationml/2006/ole">
            <mc:AlternateContent xmlns:mc="http://schemas.openxmlformats.org/markup-compatibility/2006">
              <mc:Choice xmlns:v="urn:schemas-microsoft-com:vml" Requires="v">
                <p:oleObj spid="_x0000_s130181" name="Equation" r:id="rId7" imgW="355138" imgH="177569" progId="Equation.DSMT4">
                  <p:embed/>
                </p:oleObj>
              </mc:Choice>
              <mc:Fallback>
                <p:oleObj name="Equation" r:id="rId7" imgW="355138" imgH="177569" progId="Equation.DSMT4">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3388" y="5013325"/>
                        <a:ext cx="779462"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4499" name="Arc 19">
            <a:extLst>
              <a:ext uri="{FF2B5EF4-FFF2-40B4-BE49-F238E27FC236}">
                <a16:creationId xmlns:a16="http://schemas.microsoft.com/office/drawing/2014/main" id="{05EF3305-445D-4783-844E-6BB26E612A1A}"/>
              </a:ext>
            </a:extLst>
          </p:cNvPr>
          <p:cNvSpPr>
            <a:spLocks/>
          </p:cNvSpPr>
          <p:nvPr/>
        </p:nvSpPr>
        <p:spPr bwMode="auto">
          <a:xfrm>
            <a:off x="7600951" y="1703388"/>
            <a:ext cx="1450975" cy="2881312"/>
          </a:xfrm>
          <a:custGeom>
            <a:avLst/>
            <a:gdLst>
              <a:gd name="T0" fmla="*/ 10205 w 21753"/>
              <a:gd name="T1" fmla="*/ 0 h 43200"/>
              <a:gd name="T2" fmla="*/ 0 w 21753"/>
              <a:gd name="T3" fmla="*/ 2881245 h 43200"/>
              <a:gd name="T4" fmla="*/ 10205 w 21753"/>
              <a:gd name="T5" fmla="*/ 1440656 h 43200"/>
              <a:gd name="T6" fmla="*/ 0 60000 65536"/>
              <a:gd name="T7" fmla="*/ 0 60000 65536"/>
              <a:gd name="T8" fmla="*/ 0 60000 65536"/>
            </a:gdLst>
            <a:ahLst/>
            <a:cxnLst>
              <a:cxn ang="T6">
                <a:pos x="T0" y="T1"/>
              </a:cxn>
              <a:cxn ang="T7">
                <a:pos x="T2" y="T3"/>
              </a:cxn>
              <a:cxn ang="T8">
                <a:pos x="T4" y="T5"/>
              </a:cxn>
            </a:cxnLst>
            <a:rect l="0" t="0" r="r" b="b"/>
            <a:pathLst>
              <a:path w="21753" h="43200" fill="none" extrusionOk="0">
                <a:moveTo>
                  <a:pt x="152" y="0"/>
                </a:moveTo>
                <a:cubicBezTo>
                  <a:pt x="12082" y="0"/>
                  <a:pt x="21753" y="9670"/>
                  <a:pt x="21753" y="21600"/>
                </a:cubicBezTo>
                <a:cubicBezTo>
                  <a:pt x="21753" y="33529"/>
                  <a:pt x="12082" y="43200"/>
                  <a:pt x="153" y="43200"/>
                </a:cubicBezTo>
                <a:cubicBezTo>
                  <a:pt x="101" y="43200"/>
                  <a:pt x="50" y="43199"/>
                  <a:pt x="-1" y="43199"/>
                </a:cubicBezTo>
              </a:path>
              <a:path w="21753" h="43200" stroke="0" extrusionOk="0">
                <a:moveTo>
                  <a:pt x="152" y="0"/>
                </a:moveTo>
                <a:cubicBezTo>
                  <a:pt x="12082" y="0"/>
                  <a:pt x="21753" y="9670"/>
                  <a:pt x="21753" y="21600"/>
                </a:cubicBezTo>
                <a:cubicBezTo>
                  <a:pt x="21753" y="33529"/>
                  <a:pt x="12082" y="43200"/>
                  <a:pt x="153" y="43200"/>
                </a:cubicBezTo>
                <a:cubicBezTo>
                  <a:pt x="101" y="43200"/>
                  <a:pt x="50" y="43199"/>
                  <a:pt x="-1" y="43199"/>
                </a:cubicBezTo>
                <a:lnTo>
                  <a:pt x="153" y="21600"/>
                </a:lnTo>
                <a:lnTo>
                  <a:pt x="152" y="0"/>
                </a:lnTo>
                <a:close/>
              </a:path>
            </a:pathLst>
          </a:custGeom>
          <a:noFill/>
          <a:ln w="38100">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4500" name="Line 20">
            <a:extLst>
              <a:ext uri="{FF2B5EF4-FFF2-40B4-BE49-F238E27FC236}">
                <a16:creationId xmlns:a16="http://schemas.microsoft.com/office/drawing/2014/main" id="{0522441F-75F3-4C43-A708-840239A23226}"/>
              </a:ext>
            </a:extLst>
          </p:cNvPr>
          <p:cNvSpPr>
            <a:spLocks noChangeShapeType="1"/>
          </p:cNvSpPr>
          <p:nvPr/>
        </p:nvSpPr>
        <p:spPr bwMode="auto">
          <a:xfrm flipV="1">
            <a:off x="7608888" y="3213101"/>
            <a:ext cx="1439862" cy="1368425"/>
          </a:xfrm>
          <a:prstGeom prst="line">
            <a:avLst/>
          </a:prstGeom>
          <a:noFill/>
          <a:ln w="381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4501" name="Arc 21">
            <a:extLst>
              <a:ext uri="{FF2B5EF4-FFF2-40B4-BE49-F238E27FC236}">
                <a16:creationId xmlns:a16="http://schemas.microsoft.com/office/drawing/2014/main" id="{161E5ACB-D77A-4460-91AA-F724F9C93269}"/>
              </a:ext>
            </a:extLst>
          </p:cNvPr>
          <p:cNvSpPr>
            <a:spLocks/>
          </p:cNvSpPr>
          <p:nvPr/>
        </p:nvSpPr>
        <p:spPr bwMode="auto">
          <a:xfrm flipH="1">
            <a:off x="6165851" y="1700213"/>
            <a:ext cx="1452563" cy="2881312"/>
          </a:xfrm>
          <a:custGeom>
            <a:avLst/>
            <a:gdLst>
              <a:gd name="T0" fmla="*/ 10217 w 21753"/>
              <a:gd name="T1" fmla="*/ 0 h 43200"/>
              <a:gd name="T2" fmla="*/ 0 w 21753"/>
              <a:gd name="T3" fmla="*/ 2881245 h 43200"/>
              <a:gd name="T4" fmla="*/ 10217 w 21753"/>
              <a:gd name="T5" fmla="*/ 1440656 h 43200"/>
              <a:gd name="T6" fmla="*/ 0 60000 65536"/>
              <a:gd name="T7" fmla="*/ 0 60000 65536"/>
              <a:gd name="T8" fmla="*/ 0 60000 65536"/>
            </a:gdLst>
            <a:ahLst/>
            <a:cxnLst>
              <a:cxn ang="T6">
                <a:pos x="T0" y="T1"/>
              </a:cxn>
              <a:cxn ang="T7">
                <a:pos x="T2" y="T3"/>
              </a:cxn>
              <a:cxn ang="T8">
                <a:pos x="T4" y="T5"/>
              </a:cxn>
            </a:cxnLst>
            <a:rect l="0" t="0" r="r" b="b"/>
            <a:pathLst>
              <a:path w="21753" h="43200" fill="none" extrusionOk="0">
                <a:moveTo>
                  <a:pt x="152" y="0"/>
                </a:moveTo>
                <a:cubicBezTo>
                  <a:pt x="12082" y="0"/>
                  <a:pt x="21753" y="9670"/>
                  <a:pt x="21753" y="21600"/>
                </a:cubicBezTo>
                <a:cubicBezTo>
                  <a:pt x="21753" y="33529"/>
                  <a:pt x="12082" y="43200"/>
                  <a:pt x="153" y="43200"/>
                </a:cubicBezTo>
                <a:cubicBezTo>
                  <a:pt x="101" y="43200"/>
                  <a:pt x="50" y="43199"/>
                  <a:pt x="-1" y="43199"/>
                </a:cubicBezTo>
              </a:path>
              <a:path w="21753" h="43200" stroke="0" extrusionOk="0">
                <a:moveTo>
                  <a:pt x="152" y="0"/>
                </a:moveTo>
                <a:cubicBezTo>
                  <a:pt x="12082" y="0"/>
                  <a:pt x="21753" y="9670"/>
                  <a:pt x="21753" y="21600"/>
                </a:cubicBezTo>
                <a:cubicBezTo>
                  <a:pt x="21753" y="33529"/>
                  <a:pt x="12082" y="43200"/>
                  <a:pt x="153" y="43200"/>
                </a:cubicBezTo>
                <a:cubicBezTo>
                  <a:pt x="101" y="43200"/>
                  <a:pt x="50" y="43199"/>
                  <a:pt x="-1" y="43199"/>
                </a:cubicBezTo>
                <a:lnTo>
                  <a:pt x="153" y="21600"/>
                </a:lnTo>
                <a:lnTo>
                  <a:pt x="152" y="0"/>
                </a:lnTo>
                <a:close/>
              </a:path>
            </a:pathLst>
          </a:custGeom>
          <a:noFill/>
          <a:ln w="952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4502" name="Arc 22">
            <a:extLst>
              <a:ext uri="{FF2B5EF4-FFF2-40B4-BE49-F238E27FC236}">
                <a16:creationId xmlns:a16="http://schemas.microsoft.com/office/drawing/2014/main" id="{E0E00F8E-7979-4973-9128-DC298F4A8F55}"/>
              </a:ext>
            </a:extLst>
          </p:cNvPr>
          <p:cNvSpPr>
            <a:spLocks/>
          </p:cNvSpPr>
          <p:nvPr/>
        </p:nvSpPr>
        <p:spPr bwMode="auto">
          <a:xfrm flipH="1">
            <a:off x="6167438" y="3122613"/>
            <a:ext cx="1452562" cy="1458912"/>
          </a:xfrm>
          <a:custGeom>
            <a:avLst/>
            <a:gdLst>
              <a:gd name="T0" fmla="*/ 1452428 w 21753"/>
              <a:gd name="T1" fmla="*/ 0 h 21862"/>
              <a:gd name="T2" fmla="*/ 0 w 21753"/>
              <a:gd name="T3" fmla="*/ 1458845 h 21862"/>
              <a:gd name="T4" fmla="*/ 10217 w 21753"/>
              <a:gd name="T5" fmla="*/ 17484 h 21862"/>
              <a:gd name="T6" fmla="*/ 0 60000 65536"/>
              <a:gd name="T7" fmla="*/ 0 60000 65536"/>
              <a:gd name="T8" fmla="*/ 0 60000 65536"/>
            </a:gdLst>
            <a:ahLst/>
            <a:cxnLst>
              <a:cxn ang="T6">
                <a:pos x="T0" y="T1"/>
              </a:cxn>
              <a:cxn ang="T7">
                <a:pos x="T2" y="T3"/>
              </a:cxn>
              <a:cxn ang="T8">
                <a:pos x="T4" y="T5"/>
              </a:cxn>
            </a:cxnLst>
            <a:rect l="0" t="0" r="r" b="b"/>
            <a:pathLst>
              <a:path w="21753" h="21862" fill="none" extrusionOk="0">
                <a:moveTo>
                  <a:pt x="21751" y="-1"/>
                </a:moveTo>
                <a:cubicBezTo>
                  <a:pt x="21752" y="87"/>
                  <a:pt x="21753" y="174"/>
                  <a:pt x="21753" y="262"/>
                </a:cubicBezTo>
                <a:cubicBezTo>
                  <a:pt x="21753" y="12191"/>
                  <a:pt x="12082" y="21862"/>
                  <a:pt x="153" y="21862"/>
                </a:cubicBezTo>
                <a:cubicBezTo>
                  <a:pt x="101" y="21862"/>
                  <a:pt x="50" y="21861"/>
                  <a:pt x="-1" y="21861"/>
                </a:cubicBezTo>
              </a:path>
              <a:path w="21753" h="21862" stroke="0" extrusionOk="0">
                <a:moveTo>
                  <a:pt x="21751" y="-1"/>
                </a:moveTo>
                <a:cubicBezTo>
                  <a:pt x="21752" y="87"/>
                  <a:pt x="21753" y="174"/>
                  <a:pt x="21753" y="262"/>
                </a:cubicBezTo>
                <a:cubicBezTo>
                  <a:pt x="21753" y="12191"/>
                  <a:pt x="12082" y="21862"/>
                  <a:pt x="153" y="21862"/>
                </a:cubicBezTo>
                <a:cubicBezTo>
                  <a:pt x="101" y="21862"/>
                  <a:pt x="50" y="21861"/>
                  <a:pt x="-1" y="21861"/>
                </a:cubicBezTo>
                <a:lnTo>
                  <a:pt x="153" y="262"/>
                </a:lnTo>
                <a:lnTo>
                  <a:pt x="21751" y="-1"/>
                </a:lnTo>
                <a:close/>
              </a:path>
            </a:pathLst>
          </a:custGeom>
          <a:noFill/>
          <a:ln w="38100">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4503" name="Arc 23">
            <a:extLst>
              <a:ext uri="{FF2B5EF4-FFF2-40B4-BE49-F238E27FC236}">
                <a16:creationId xmlns:a16="http://schemas.microsoft.com/office/drawing/2014/main" id="{276F0623-7BA9-4874-BA39-FAE086C72253}"/>
              </a:ext>
            </a:extLst>
          </p:cNvPr>
          <p:cNvSpPr>
            <a:spLocks/>
          </p:cNvSpPr>
          <p:nvPr/>
        </p:nvSpPr>
        <p:spPr bwMode="auto">
          <a:xfrm flipH="1">
            <a:off x="7608888" y="1700213"/>
            <a:ext cx="1452562" cy="1458912"/>
          </a:xfrm>
          <a:custGeom>
            <a:avLst/>
            <a:gdLst>
              <a:gd name="T0" fmla="*/ 1452428 w 21753"/>
              <a:gd name="T1" fmla="*/ 0 h 21862"/>
              <a:gd name="T2" fmla="*/ 0 w 21753"/>
              <a:gd name="T3" fmla="*/ 1458845 h 21862"/>
              <a:gd name="T4" fmla="*/ 10217 w 21753"/>
              <a:gd name="T5" fmla="*/ 17484 h 21862"/>
              <a:gd name="T6" fmla="*/ 0 60000 65536"/>
              <a:gd name="T7" fmla="*/ 0 60000 65536"/>
              <a:gd name="T8" fmla="*/ 0 60000 65536"/>
            </a:gdLst>
            <a:ahLst/>
            <a:cxnLst>
              <a:cxn ang="T6">
                <a:pos x="T0" y="T1"/>
              </a:cxn>
              <a:cxn ang="T7">
                <a:pos x="T2" y="T3"/>
              </a:cxn>
              <a:cxn ang="T8">
                <a:pos x="T4" y="T5"/>
              </a:cxn>
            </a:cxnLst>
            <a:rect l="0" t="0" r="r" b="b"/>
            <a:pathLst>
              <a:path w="21753" h="21862" fill="none" extrusionOk="0">
                <a:moveTo>
                  <a:pt x="21751" y="-1"/>
                </a:moveTo>
                <a:cubicBezTo>
                  <a:pt x="21752" y="87"/>
                  <a:pt x="21753" y="174"/>
                  <a:pt x="21753" y="262"/>
                </a:cubicBezTo>
                <a:cubicBezTo>
                  <a:pt x="21753" y="12191"/>
                  <a:pt x="12082" y="21862"/>
                  <a:pt x="153" y="21862"/>
                </a:cubicBezTo>
                <a:cubicBezTo>
                  <a:pt x="101" y="21862"/>
                  <a:pt x="50" y="21861"/>
                  <a:pt x="-1" y="21861"/>
                </a:cubicBezTo>
              </a:path>
              <a:path w="21753" h="21862" stroke="0" extrusionOk="0">
                <a:moveTo>
                  <a:pt x="21751" y="-1"/>
                </a:moveTo>
                <a:cubicBezTo>
                  <a:pt x="21752" y="87"/>
                  <a:pt x="21753" y="174"/>
                  <a:pt x="21753" y="262"/>
                </a:cubicBezTo>
                <a:cubicBezTo>
                  <a:pt x="21753" y="12191"/>
                  <a:pt x="12082" y="21862"/>
                  <a:pt x="153" y="21862"/>
                </a:cubicBezTo>
                <a:cubicBezTo>
                  <a:pt x="101" y="21862"/>
                  <a:pt x="50" y="21861"/>
                  <a:pt x="-1" y="21861"/>
                </a:cubicBezTo>
                <a:lnTo>
                  <a:pt x="153" y="262"/>
                </a:lnTo>
                <a:lnTo>
                  <a:pt x="21751" y="-1"/>
                </a:lnTo>
                <a:close/>
              </a:path>
            </a:pathLst>
          </a:custGeom>
          <a:noFill/>
          <a:ln w="38100">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4504" name="Line 24">
            <a:extLst>
              <a:ext uri="{FF2B5EF4-FFF2-40B4-BE49-F238E27FC236}">
                <a16:creationId xmlns:a16="http://schemas.microsoft.com/office/drawing/2014/main" id="{FEE0F526-456E-40C3-81C5-C6465FB11F00}"/>
              </a:ext>
            </a:extLst>
          </p:cNvPr>
          <p:cNvSpPr>
            <a:spLocks noChangeShapeType="1"/>
          </p:cNvSpPr>
          <p:nvPr/>
        </p:nvSpPr>
        <p:spPr bwMode="auto">
          <a:xfrm flipV="1">
            <a:off x="6456364" y="2492376"/>
            <a:ext cx="1150937" cy="1008063"/>
          </a:xfrm>
          <a:prstGeom prst="line">
            <a:avLst/>
          </a:prstGeom>
          <a:noFill/>
          <a:ln w="9525">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4505" name="Line 25">
            <a:extLst>
              <a:ext uri="{FF2B5EF4-FFF2-40B4-BE49-F238E27FC236}">
                <a16:creationId xmlns:a16="http://schemas.microsoft.com/office/drawing/2014/main" id="{524C970E-D0EC-4EA4-BE2E-A530D052F47E}"/>
              </a:ext>
            </a:extLst>
          </p:cNvPr>
          <p:cNvSpPr>
            <a:spLocks noChangeShapeType="1"/>
          </p:cNvSpPr>
          <p:nvPr/>
        </p:nvSpPr>
        <p:spPr bwMode="auto">
          <a:xfrm flipV="1">
            <a:off x="7608888" y="1773239"/>
            <a:ext cx="0" cy="2808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404506" name="Object 26">
            <a:extLst>
              <a:ext uri="{FF2B5EF4-FFF2-40B4-BE49-F238E27FC236}">
                <a16:creationId xmlns:a16="http://schemas.microsoft.com/office/drawing/2014/main" id="{B77BCB6B-4A47-42F7-8E96-00845EDE6FFD}"/>
              </a:ext>
            </a:extLst>
          </p:cNvPr>
          <p:cNvGraphicFramePr>
            <a:graphicFrameLocks noChangeAspect="1"/>
          </p:cNvGraphicFramePr>
          <p:nvPr/>
        </p:nvGraphicFramePr>
        <p:xfrm>
          <a:off x="7597776" y="2959101"/>
          <a:ext cx="442913" cy="614363"/>
        </p:xfrm>
        <a:graphic>
          <a:graphicData uri="http://schemas.openxmlformats.org/presentationml/2006/ole">
            <mc:AlternateContent xmlns:mc="http://schemas.openxmlformats.org/markup-compatibility/2006">
              <mc:Choice xmlns:v="urn:schemas-microsoft-com:vml" Requires="v">
                <p:oleObj spid="_x0000_s130182" name="Equation" r:id="rId9" imgW="165028" imgH="228501" progId="Equation.DSMT4">
                  <p:embed/>
                </p:oleObj>
              </mc:Choice>
              <mc:Fallback>
                <p:oleObj name="Equation" r:id="rId9" imgW="165028" imgH="228501" progId="Equation.DSMT4">
                  <p:embed/>
                  <p:pic>
                    <p:nvPicPr>
                      <p:cNvPr id="0"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97776" y="2959101"/>
                        <a:ext cx="442913" cy="614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4507" name="Object 27">
            <a:extLst>
              <a:ext uri="{FF2B5EF4-FFF2-40B4-BE49-F238E27FC236}">
                <a16:creationId xmlns:a16="http://schemas.microsoft.com/office/drawing/2014/main" id="{1F477E62-0720-445D-A786-38CE7DE3B05C}"/>
              </a:ext>
            </a:extLst>
          </p:cNvPr>
          <p:cNvGraphicFramePr>
            <a:graphicFrameLocks noChangeAspect="1"/>
          </p:cNvGraphicFramePr>
          <p:nvPr/>
        </p:nvGraphicFramePr>
        <p:xfrm>
          <a:off x="9191626" y="3573464"/>
          <a:ext cx="715963" cy="1125537"/>
        </p:xfrm>
        <a:graphic>
          <a:graphicData uri="http://schemas.openxmlformats.org/presentationml/2006/ole">
            <mc:AlternateContent xmlns:mc="http://schemas.openxmlformats.org/markup-compatibility/2006">
              <mc:Choice xmlns:v="urn:schemas-microsoft-com:vml" Requires="v">
                <p:oleObj spid="_x0000_s130183" name="Equation" r:id="rId11" imgW="266584" imgH="418918" progId="Equation.DSMT4">
                  <p:embed/>
                </p:oleObj>
              </mc:Choice>
              <mc:Fallback>
                <p:oleObj name="Equation" r:id="rId11" imgW="266584" imgH="418918" progId="Equation.DSMT4">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91626" y="3573464"/>
                        <a:ext cx="715963" cy="1125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4508" name="Line 28">
            <a:extLst>
              <a:ext uri="{FF2B5EF4-FFF2-40B4-BE49-F238E27FC236}">
                <a16:creationId xmlns:a16="http://schemas.microsoft.com/office/drawing/2014/main" id="{DA6FBD5B-868F-4CBB-81E4-1497723A5C19}"/>
              </a:ext>
            </a:extLst>
          </p:cNvPr>
          <p:cNvSpPr>
            <a:spLocks noChangeShapeType="1"/>
          </p:cNvSpPr>
          <p:nvPr/>
        </p:nvSpPr>
        <p:spPr bwMode="auto">
          <a:xfrm flipH="1" flipV="1">
            <a:off x="8472488" y="3860801"/>
            <a:ext cx="64770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44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450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450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0450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0450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0450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0450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0450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0450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45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4">
            <a:extLst>
              <a:ext uri="{FF2B5EF4-FFF2-40B4-BE49-F238E27FC236}">
                <a16:creationId xmlns:a16="http://schemas.microsoft.com/office/drawing/2014/main" id="{D41D3966-51E9-4856-A86C-C4B9D952E1B1}"/>
              </a:ext>
            </a:extLst>
          </p:cNvPr>
          <p:cNvSpPr>
            <a:spLocks noChangeArrowheads="1"/>
          </p:cNvSpPr>
          <p:nvPr/>
        </p:nvSpPr>
        <p:spPr bwMode="auto">
          <a:xfrm>
            <a:off x="2206625" y="1270000"/>
            <a:ext cx="2952750" cy="2952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4D4D4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075" name="Oval 8">
            <a:extLst>
              <a:ext uri="{FF2B5EF4-FFF2-40B4-BE49-F238E27FC236}">
                <a16:creationId xmlns:a16="http://schemas.microsoft.com/office/drawing/2014/main" id="{6AF0E16E-E690-410E-857B-76114D05EFAB}"/>
              </a:ext>
            </a:extLst>
          </p:cNvPr>
          <p:cNvSpPr>
            <a:spLocks noChangeArrowheads="1"/>
          </p:cNvSpPr>
          <p:nvPr/>
        </p:nvSpPr>
        <p:spPr bwMode="auto">
          <a:xfrm>
            <a:off x="2997200" y="2058988"/>
            <a:ext cx="1441450" cy="14414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076" name="Oval 9">
            <a:extLst>
              <a:ext uri="{FF2B5EF4-FFF2-40B4-BE49-F238E27FC236}">
                <a16:creationId xmlns:a16="http://schemas.microsoft.com/office/drawing/2014/main" id="{F6CA39D2-44A5-48A7-AB09-8CEAB4BD0EF3}"/>
              </a:ext>
            </a:extLst>
          </p:cNvPr>
          <p:cNvSpPr>
            <a:spLocks noChangeArrowheads="1"/>
          </p:cNvSpPr>
          <p:nvPr/>
        </p:nvSpPr>
        <p:spPr bwMode="auto">
          <a:xfrm>
            <a:off x="3286125" y="2347914"/>
            <a:ext cx="865188" cy="86518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077" name="Line 10">
            <a:extLst>
              <a:ext uri="{FF2B5EF4-FFF2-40B4-BE49-F238E27FC236}">
                <a16:creationId xmlns:a16="http://schemas.microsoft.com/office/drawing/2014/main" id="{6109F8E6-9F26-44B5-AD0D-2EBAD4A64881}"/>
              </a:ext>
            </a:extLst>
          </p:cNvPr>
          <p:cNvSpPr>
            <a:spLocks noChangeShapeType="1"/>
          </p:cNvSpPr>
          <p:nvPr/>
        </p:nvSpPr>
        <p:spPr bwMode="auto">
          <a:xfrm>
            <a:off x="4367214" y="3068638"/>
            <a:ext cx="1152525" cy="122396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1078" name="Line 12">
            <a:extLst>
              <a:ext uri="{FF2B5EF4-FFF2-40B4-BE49-F238E27FC236}">
                <a16:creationId xmlns:a16="http://schemas.microsoft.com/office/drawing/2014/main" id="{CFCA42F6-F9E8-468B-92E4-F6D9ED7B9747}"/>
              </a:ext>
            </a:extLst>
          </p:cNvPr>
          <p:cNvSpPr>
            <a:spLocks noChangeShapeType="1"/>
          </p:cNvSpPr>
          <p:nvPr/>
        </p:nvSpPr>
        <p:spPr bwMode="auto">
          <a:xfrm flipH="1" flipV="1">
            <a:off x="3790950" y="3213101"/>
            <a:ext cx="719138" cy="14398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1079" name="Line 13">
            <a:extLst>
              <a:ext uri="{FF2B5EF4-FFF2-40B4-BE49-F238E27FC236}">
                <a16:creationId xmlns:a16="http://schemas.microsoft.com/office/drawing/2014/main" id="{07B6AF7B-AC46-47E9-8484-C360F22C9428}"/>
              </a:ext>
            </a:extLst>
          </p:cNvPr>
          <p:cNvSpPr>
            <a:spLocks noChangeShapeType="1"/>
          </p:cNvSpPr>
          <p:nvPr/>
        </p:nvSpPr>
        <p:spPr bwMode="auto">
          <a:xfrm flipH="1" flipV="1">
            <a:off x="3790951" y="3213100"/>
            <a:ext cx="144463" cy="287338"/>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31080" name="Object 14">
            <a:extLst>
              <a:ext uri="{FF2B5EF4-FFF2-40B4-BE49-F238E27FC236}">
                <a16:creationId xmlns:a16="http://schemas.microsoft.com/office/drawing/2014/main" id="{4EA80B5A-C9E0-48E3-96F6-AC7FD55A367F}"/>
              </a:ext>
            </a:extLst>
          </p:cNvPr>
          <p:cNvGraphicFramePr>
            <a:graphicFrameLocks noChangeAspect="1"/>
          </p:cNvGraphicFramePr>
          <p:nvPr/>
        </p:nvGraphicFramePr>
        <p:xfrm>
          <a:off x="4151313" y="4508500"/>
          <a:ext cx="806450" cy="704850"/>
        </p:xfrm>
        <a:graphic>
          <a:graphicData uri="http://schemas.openxmlformats.org/presentationml/2006/ole">
            <mc:AlternateContent xmlns:mc="http://schemas.openxmlformats.org/markup-compatibility/2006">
              <mc:Choice xmlns:v="urn:schemas-microsoft-com:vml" Requires="v">
                <p:oleObj spid="_x0000_s131200" name="Equation" r:id="rId3" imgW="368140" imgH="393529" progId="Equation.DSMT4">
                  <p:embed/>
                </p:oleObj>
              </mc:Choice>
              <mc:Fallback>
                <p:oleObj name="Equation" r:id="rId3" imgW="368140" imgH="393529"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1313" y="4508500"/>
                        <a:ext cx="806450"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081" name="Object 16">
            <a:extLst>
              <a:ext uri="{FF2B5EF4-FFF2-40B4-BE49-F238E27FC236}">
                <a16:creationId xmlns:a16="http://schemas.microsoft.com/office/drawing/2014/main" id="{67C11C0E-6EBB-42FC-A84B-55CC399BF924}"/>
              </a:ext>
            </a:extLst>
          </p:cNvPr>
          <p:cNvGraphicFramePr>
            <a:graphicFrameLocks noChangeAspect="1"/>
          </p:cNvGraphicFramePr>
          <p:nvPr/>
        </p:nvGraphicFramePr>
        <p:xfrm>
          <a:off x="5232401" y="4292600"/>
          <a:ext cx="779463" cy="319088"/>
        </p:xfrm>
        <a:graphic>
          <a:graphicData uri="http://schemas.openxmlformats.org/presentationml/2006/ole">
            <mc:AlternateContent xmlns:mc="http://schemas.openxmlformats.org/markup-compatibility/2006">
              <mc:Choice xmlns:v="urn:schemas-microsoft-com:vml" Requires="v">
                <p:oleObj spid="_x0000_s131201" name="Equation" r:id="rId5" imgW="355138" imgH="177569" progId="Equation.DSMT4">
                  <p:embed/>
                </p:oleObj>
              </mc:Choice>
              <mc:Fallback>
                <p:oleObj name="Equation" r:id="rId5" imgW="355138" imgH="177569" progId="Equation.DSMT4">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2401" y="4292600"/>
                        <a:ext cx="779463"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1082" name="Rectangle 17">
            <a:extLst>
              <a:ext uri="{FF2B5EF4-FFF2-40B4-BE49-F238E27FC236}">
                <a16:creationId xmlns:a16="http://schemas.microsoft.com/office/drawing/2014/main" id="{B1B21C4E-2C35-4D59-A404-D6D25FF6D16D}"/>
              </a:ext>
            </a:extLst>
          </p:cNvPr>
          <p:cNvSpPr>
            <a:spLocks noChangeArrowheads="1"/>
          </p:cNvSpPr>
          <p:nvPr/>
        </p:nvSpPr>
        <p:spPr bwMode="auto">
          <a:xfrm>
            <a:off x="2208213" y="1268413"/>
            <a:ext cx="1511300" cy="29527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083" name="Arc 18">
            <a:extLst>
              <a:ext uri="{FF2B5EF4-FFF2-40B4-BE49-F238E27FC236}">
                <a16:creationId xmlns:a16="http://schemas.microsoft.com/office/drawing/2014/main" id="{D30385E7-29D2-439A-B5AE-9F89730E9703}"/>
              </a:ext>
            </a:extLst>
          </p:cNvPr>
          <p:cNvSpPr>
            <a:spLocks/>
          </p:cNvSpPr>
          <p:nvPr/>
        </p:nvSpPr>
        <p:spPr bwMode="auto">
          <a:xfrm>
            <a:off x="7993064" y="404813"/>
            <a:ext cx="1489075" cy="2952750"/>
          </a:xfrm>
          <a:custGeom>
            <a:avLst/>
            <a:gdLst>
              <a:gd name="T0" fmla="*/ 12916 w 21789"/>
              <a:gd name="T1" fmla="*/ 0 h 43200"/>
              <a:gd name="T2" fmla="*/ 0 w 21789"/>
              <a:gd name="T3" fmla="*/ 2952682 h 43200"/>
              <a:gd name="T4" fmla="*/ 12916 w 21789"/>
              <a:gd name="T5" fmla="*/ 1476375 h 43200"/>
              <a:gd name="T6" fmla="*/ 0 60000 65536"/>
              <a:gd name="T7" fmla="*/ 0 60000 65536"/>
              <a:gd name="T8" fmla="*/ 0 60000 65536"/>
            </a:gdLst>
            <a:ahLst/>
            <a:cxnLst>
              <a:cxn ang="T6">
                <a:pos x="T0" y="T1"/>
              </a:cxn>
              <a:cxn ang="T7">
                <a:pos x="T2" y="T3"/>
              </a:cxn>
              <a:cxn ang="T8">
                <a:pos x="T4" y="T5"/>
              </a:cxn>
            </a:cxnLst>
            <a:rect l="0" t="0" r="r" b="b"/>
            <a:pathLst>
              <a:path w="21789" h="43200" fill="none" extrusionOk="0">
                <a:moveTo>
                  <a:pt x="188" y="0"/>
                </a:moveTo>
                <a:cubicBezTo>
                  <a:pt x="12118" y="0"/>
                  <a:pt x="21789" y="9670"/>
                  <a:pt x="21789" y="21600"/>
                </a:cubicBezTo>
                <a:cubicBezTo>
                  <a:pt x="21789" y="33529"/>
                  <a:pt x="12118" y="43200"/>
                  <a:pt x="189" y="43200"/>
                </a:cubicBezTo>
                <a:cubicBezTo>
                  <a:pt x="125" y="43200"/>
                  <a:pt x="62" y="43199"/>
                  <a:pt x="-1" y="43199"/>
                </a:cubicBezTo>
              </a:path>
              <a:path w="21789" h="43200" stroke="0" extrusionOk="0">
                <a:moveTo>
                  <a:pt x="188" y="0"/>
                </a:moveTo>
                <a:cubicBezTo>
                  <a:pt x="12118" y="0"/>
                  <a:pt x="21789" y="9670"/>
                  <a:pt x="21789" y="21600"/>
                </a:cubicBezTo>
                <a:cubicBezTo>
                  <a:pt x="21789" y="33529"/>
                  <a:pt x="12118" y="43200"/>
                  <a:pt x="189" y="43200"/>
                </a:cubicBezTo>
                <a:cubicBezTo>
                  <a:pt x="125" y="43200"/>
                  <a:pt x="62" y="43199"/>
                  <a:pt x="-1" y="43199"/>
                </a:cubicBezTo>
                <a:lnTo>
                  <a:pt x="189" y="21600"/>
                </a:lnTo>
                <a:lnTo>
                  <a:pt x="188" y="0"/>
                </a:lnTo>
                <a:close/>
              </a:path>
            </a:pathLst>
          </a:custGeom>
          <a:noFill/>
          <a:ln w="952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84" name="Line 19">
            <a:extLst>
              <a:ext uri="{FF2B5EF4-FFF2-40B4-BE49-F238E27FC236}">
                <a16:creationId xmlns:a16="http://schemas.microsoft.com/office/drawing/2014/main" id="{6A106E5F-7C5E-41B7-AE7D-860E301BD4FE}"/>
              </a:ext>
            </a:extLst>
          </p:cNvPr>
          <p:cNvSpPr>
            <a:spLocks noChangeShapeType="1"/>
          </p:cNvSpPr>
          <p:nvPr/>
        </p:nvSpPr>
        <p:spPr bwMode="auto">
          <a:xfrm flipV="1">
            <a:off x="7969250" y="404813"/>
            <a:ext cx="0" cy="2952750"/>
          </a:xfrm>
          <a:prstGeom prst="line">
            <a:avLst/>
          </a:prstGeom>
          <a:noFill/>
          <a:ln w="9525">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6548" name="Line 20">
            <a:extLst>
              <a:ext uri="{FF2B5EF4-FFF2-40B4-BE49-F238E27FC236}">
                <a16:creationId xmlns:a16="http://schemas.microsoft.com/office/drawing/2014/main" id="{2EBDBC7C-42FF-421F-AFCA-D4B9683DC24E}"/>
              </a:ext>
            </a:extLst>
          </p:cNvPr>
          <p:cNvSpPr>
            <a:spLocks noChangeShapeType="1"/>
          </p:cNvSpPr>
          <p:nvPr/>
        </p:nvSpPr>
        <p:spPr bwMode="auto">
          <a:xfrm flipV="1">
            <a:off x="7969250" y="1917701"/>
            <a:ext cx="0" cy="1439863"/>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6553" name="Line 25">
            <a:extLst>
              <a:ext uri="{FF2B5EF4-FFF2-40B4-BE49-F238E27FC236}">
                <a16:creationId xmlns:a16="http://schemas.microsoft.com/office/drawing/2014/main" id="{D286EFE7-E42E-4233-86AB-C860B8DD9180}"/>
              </a:ext>
            </a:extLst>
          </p:cNvPr>
          <p:cNvSpPr>
            <a:spLocks noChangeShapeType="1"/>
          </p:cNvSpPr>
          <p:nvPr/>
        </p:nvSpPr>
        <p:spPr bwMode="auto">
          <a:xfrm flipV="1">
            <a:off x="7967663" y="1268413"/>
            <a:ext cx="0" cy="64770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406554" name="Object 26">
            <a:extLst>
              <a:ext uri="{FF2B5EF4-FFF2-40B4-BE49-F238E27FC236}">
                <a16:creationId xmlns:a16="http://schemas.microsoft.com/office/drawing/2014/main" id="{9069CA83-4F17-4473-A55F-6323E450E960}"/>
              </a:ext>
            </a:extLst>
          </p:cNvPr>
          <p:cNvGraphicFramePr>
            <a:graphicFrameLocks noChangeAspect="1"/>
          </p:cNvGraphicFramePr>
          <p:nvPr/>
        </p:nvGraphicFramePr>
        <p:xfrm>
          <a:off x="7916863" y="2154238"/>
          <a:ext cx="544512" cy="1058862"/>
        </p:xfrm>
        <a:graphic>
          <a:graphicData uri="http://schemas.openxmlformats.org/presentationml/2006/ole">
            <mc:AlternateContent xmlns:mc="http://schemas.openxmlformats.org/markup-compatibility/2006">
              <mc:Choice xmlns:v="urn:schemas-microsoft-com:vml" Requires="v">
                <p:oleObj spid="_x0000_s131202" name="Equation" r:id="rId7" imgW="203112" imgH="393529" progId="Equation.DSMT4">
                  <p:embed/>
                </p:oleObj>
              </mc:Choice>
              <mc:Fallback>
                <p:oleObj name="Equation" r:id="rId7" imgW="203112" imgH="393529" progId="Equation.DSMT4">
                  <p:embed/>
                  <p:pic>
                    <p:nvPicPr>
                      <p:cNvPr id="0" name="Object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16863" y="2154238"/>
                        <a:ext cx="544512" cy="1058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6556" name="Object 28">
            <a:extLst>
              <a:ext uri="{FF2B5EF4-FFF2-40B4-BE49-F238E27FC236}">
                <a16:creationId xmlns:a16="http://schemas.microsoft.com/office/drawing/2014/main" id="{0251A70B-6D9C-407F-8067-15A540BD041F}"/>
              </a:ext>
            </a:extLst>
          </p:cNvPr>
          <p:cNvGraphicFramePr>
            <a:graphicFrameLocks noChangeAspect="1"/>
          </p:cNvGraphicFramePr>
          <p:nvPr/>
        </p:nvGraphicFramePr>
        <p:xfrm>
          <a:off x="7319963" y="1125538"/>
          <a:ext cx="577850" cy="1058862"/>
        </p:xfrm>
        <a:graphic>
          <a:graphicData uri="http://schemas.openxmlformats.org/presentationml/2006/ole">
            <mc:AlternateContent xmlns:mc="http://schemas.openxmlformats.org/markup-compatibility/2006">
              <mc:Choice xmlns:v="urn:schemas-microsoft-com:vml" Requires="v">
                <p:oleObj spid="_x0000_s131203" name="Equation" r:id="rId9" imgW="215713" imgH="393359" progId="Equation.DSMT4">
                  <p:embed/>
                </p:oleObj>
              </mc:Choice>
              <mc:Fallback>
                <p:oleObj name="Equation" r:id="rId9" imgW="215713" imgH="393359" progId="Equation.DSMT4">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19963" y="1125538"/>
                        <a:ext cx="577850" cy="1058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6557" name="Object 29">
            <a:extLst>
              <a:ext uri="{FF2B5EF4-FFF2-40B4-BE49-F238E27FC236}">
                <a16:creationId xmlns:a16="http://schemas.microsoft.com/office/drawing/2014/main" id="{CCBFC8DC-E333-497E-9501-1A1B5BF9F23F}"/>
              </a:ext>
            </a:extLst>
          </p:cNvPr>
          <p:cNvGraphicFramePr>
            <a:graphicFrameLocks noChangeAspect="1"/>
          </p:cNvGraphicFramePr>
          <p:nvPr/>
        </p:nvGraphicFramePr>
        <p:xfrm>
          <a:off x="7175501" y="3500438"/>
          <a:ext cx="2416175" cy="1058862"/>
        </p:xfrm>
        <a:graphic>
          <a:graphicData uri="http://schemas.openxmlformats.org/presentationml/2006/ole">
            <mc:AlternateContent xmlns:mc="http://schemas.openxmlformats.org/markup-compatibility/2006">
              <mc:Choice xmlns:v="urn:schemas-microsoft-com:vml" Requires="v">
                <p:oleObj spid="_x0000_s131204" name="Equation" r:id="rId11" imgW="901309" imgH="393529" progId="Equation.DSMT4">
                  <p:embed/>
                </p:oleObj>
              </mc:Choice>
              <mc:Fallback>
                <p:oleObj name="Equation" r:id="rId11" imgW="901309" imgH="393529" progId="Equation.DSMT4">
                  <p:embed/>
                  <p:pic>
                    <p:nvPicPr>
                      <p:cNvPr id="0" name="Object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75501" y="3500438"/>
                        <a:ext cx="2416175" cy="1058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65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654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0655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655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065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660A0B06-CF2F-4FD1-B34D-36995FC1CE25}"/>
              </a:ext>
            </a:extLst>
          </p:cNvPr>
          <p:cNvSpPr>
            <a:spLocks noGrp="1" noChangeArrowheads="1"/>
          </p:cNvSpPr>
          <p:nvPr>
            <p:ph type="title"/>
          </p:nvPr>
        </p:nvSpPr>
        <p:spPr/>
        <p:txBody>
          <a:bodyPr/>
          <a:lstStyle/>
          <a:p>
            <a:pPr eaLnBrk="1" hangingPunct="1"/>
            <a:r>
              <a:rPr lang="zh-CN" altLang="en-US">
                <a:latin typeface="宋体" panose="02010600030101010101" pitchFamily="2" charset="-122"/>
              </a:rPr>
              <a:t>三．次波的叠加</a:t>
            </a:r>
            <a:r>
              <a:rPr lang="zh-CN" altLang="en-US"/>
              <a:t>：</a:t>
            </a:r>
            <a:r>
              <a:rPr lang="zh-CN" altLang="en-US">
                <a:latin typeface="宋体" panose="02010600030101010101" pitchFamily="2" charset="-122"/>
              </a:rPr>
              <a:t>惠更斯</a:t>
            </a:r>
            <a:r>
              <a:rPr lang="en-US" altLang="zh-CN"/>
              <a:t>—</a:t>
            </a:r>
            <a:r>
              <a:rPr lang="zh-CN" altLang="en-US">
                <a:latin typeface="宋体" panose="02010600030101010101" pitchFamily="2" charset="-122"/>
              </a:rPr>
              <a:t>菲涅耳原理</a:t>
            </a:r>
            <a:r>
              <a:rPr lang="zh-CN" altLang="en-US"/>
              <a:t> </a:t>
            </a:r>
          </a:p>
        </p:txBody>
      </p:sp>
      <p:sp>
        <p:nvSpPr>
          <p:cNvPr id="74755" name="Rectangle 3">
            <a:extLst>
              <a:ext uri="{FF2B5EF4-FFF2-40B4-BE49-F238E27FC236}">
                <a16:creationId xmlns:a16="http://schemas.microsoft.com/office/drawing/2014/main" id="{51AFDB7C-BD76-4999-9C54-05C7E6C97C09}"/>
              </a:ext>
            </a:extLst>
          </p:cNvPr>
          <p:cNvSpPr>
            <a:spLocks noGrp="1" noChangeArrowheads="1"/>
          </p:cNvSpPr>
          <p:nvPr>
            <p:ph idx="1"/>
          </p:nvPr>
        </p:nvSpPr>
        <p:spPr>
          <a:xfrm>
            <a:off x="1981200" y="1600200"/>
            <a:ext cx="8229600" cy="4191000"/>
          </a:xfrm>
        </p:spPr>
        <p:txBody>
          <a:bodyPr/>
          <a:lstStyle/>
          <a:p>
            <a:pPr eaLnBrk="1" hangingPunct="1"/>
            <a:r>
              <a:rPr lang="en-US" altLang="zh-CN"/>
              <a:t>1</a:t>
            </a:r>
            <a:r>
              <a:rPr lang="zh-CN" altLang="en-US">
                <a:latin typeface="宋体" panose="02010600030101010101" pitchFamily="2" charset="-122"/>
              </a:rPr>
              <a:t>．</a:t>
            </a:r>
            <a:r>
              <a:rPr lang="zh-CN" altLang="en-US">
                <a:latin typeface="宋体" panose="02010600030101010101" pitchFamily="2" charset="-122"/>
                <a:hlinkClick r:id="rId3" action="ppaction://hlinksldjump"/>
              </a:rPr>
              <a:t>次波的相干叠加</a:t>
            </a:r>
            <a:r>
              <a:rPr lang="zh-CN" altLang="en-US">
                <a:hlinkClick r:id="rId3" action="ppaction://hlinksldjump"/>
              </a:rPr>
              <a:t> </a:t>
            </a:r>
            <a:endParaRPr lang="zh-CN" altLang="en-US"/>
          </a:p>
          <a:p>
            <a:pPr eaLnBrk="1" hangingPunct="1"/>
            <a:r>
              <a:rPr lang="zh-CN" altLang="en-US">
                <a:latin typeface="宋体" panose="02010600030101010101" pitchFamily="2" charset="-122"/>
              </a:rPr>
              <a:t>在任一光源</a:t>
            </a:r>
            <a:r>
              <a:rPr lang="en-US" altLang="zh-CN">
                <a:latin typeface="Times New Roman" panose="02020603050405020304" pitchFamily="18" charset="0"/>
              </a:rPr>
              <a:t>S</a:t>
            </a:r>
            <a:r>
              <a:rPr lang="zh-CN" altLang="en-US">
                <a:latin typeface="宋体" panose="02010600030101010101" pitchFamily="2" charset="-122"/>
              </a:rPr>
              <a:t>周围作一封闭曲面</a:t>
            </a:r>
            <a:r>
              <a:rPr lang="en-US" altLang="zh-CN">
                <a:latin typeface="宋体" panose="02010600030101010101" pitchFamily="2" charset="-122"/>
              </a:rPr>
              <a:t>Σ</a:t>
            </a:r>
            <a:r>
              <a:rPr lang="zh-CN" altLang="en-US">
                <a:latin typeface="宋体" panose="02010600030101010101" pitchFamily="2" charset="-122"/>
              </a:rPr>
              <a:t>，</a:t>
            </a:r>
            <a:r>
              <a:rPr lang="en-US" altLang="zh-CN">
                <a:latin typeface="Times New Roman" panose="02020603050405020304" pitchFamily="18" charset="0"/>
              </a:rPr>
              <a:t>S</a:t>
            </a:r>
            <a:r>
              <a:rPr lang="zh-CN" altLang="en-US">
                <a:latin typeface="宋体" panose="02010600030101010101" pitchFamily="2" charset="-122"/>
              </a:rPr>
              <a:t>在场点</a:t>
            </a:r>
            <a:r>
              <a:rPr lang="en-US" altLang="zh-CN">
                <a:latin typeface="Times New Roman" panose="02020603050405020304" pitchFamily="18" charset="0"/>
              </a:rPr>
              <a:t>P</a:t>
            </a:r>
            <a:r>
              <a:rPr lang="zh-CN" altLang="en-US">
                <a:latin typeface="宋体" panose="02010600030101010101" pitchFamily="2" charset="-122"/>
              </a:rPr>
              <a:t>引起的振动就是</a:t>
            </a:r>
            <a:r>
              <a:rPr lang="en-US" altLang="zh-CN">
                <a:latin typeface="宋体" panose="02010600030101010101" pitchFamily="2" charset="-122"/>
              </a:rPr>
              <a:t>Σ</a:t>
            </a:r>
            <a:r>
              <a:rPr lang="zh-CN" altLang="en-US">
                <a:latin typeface="宋体" panose="02010600030101010101" pitchFamily="2" charset="-122"/>
              </a:rPr>
              <a:t>上所有点发出的次波在</a:t>
            </a:r>
            <a:r>
              <a:rPr lang="en-US" altLang="zh-CN">
                <a:latin typeface="Times New Roman" panose="02020603050405020304" pitchFamily="18" charset="0"/>
              </a:rPr>
              <a:t>P</a:t>
            </a:r>
            <a:r>
              <a:rPr lang="zh-CN" altLang="en-US">
                <a:latin typeface="宋体" panose="02010600030101010101" pitchFamily="2" charset="-122"/>
              </a:rPr>
              <a:t>点引起的振动的矢量和。</a:t>
            </a:r>
          </a:p>
          <a:p>
            <a:pPr eaLnBrk="1" hangingPunct="1"/>
            <a:r>
              <a:rPr lang="zh-CN" altLang="en-US">
                <a:latin typeface="宋体" panose="02010600030101010101" pitchFamily="2" charset="-122"/>
              </a:rPr>
              <a:t>波前</a:t>
            </a:r>
            <a:r>
              <a:rPr lang="en-US" altLang="zh-CN">
                <a:latin typeface="宋体" panose="02010600030101010101" pitchFamily="2" charset="-122"/>
              </a:rPr>
              <a:t>Σ</a:t>
            </a:r>
            <a:r>
              <a:rPr lang="zh-CN" altLang="en-US">
                <a:latin typeface="宋体" panose="02010600030101010101" pitchFamily="2" charset="-122"/>
              </a:rPr>
              <a:t>上任一个次波中心</a:t>
            </a:r>
            <a:r>
              <a:rPr lang="en-US" altLang="zh-CN">
                <a:latin typeface="Times New Roman" panose="02020603050405020304" pitchFamily="18" charset="0"/>
              </a:rPr>
              <a:t>Q</a:t>
            </a:r>
            <a:r>
              <a:rPr lang="zh-CN" altLang="en-US">
                <a:latin typeface="宋体" panose="02010600030101010101" pitchFamily="2" charset="-122"/>
              </a:rPr>
              <a:t>，及</a:t>
            </a:r>
            <a:r>
              <a:rPr lang="en-US" altLang="zh-CN">
                <a:latin typeface="Times New Roman" panose="02020603050405020304" pitchFamily="18" charset="0"/>
              </a:rPr>
              <a:t>Q</a:t>
            </a:r>
            <a:r>
              <a:rPr lang="zh-CN" altLang="en-US">
                <a:latin typeface="宋体" panose="02010600030101010101" pitchFamily="2" charset="-122"/>
              </a:rPr>
              <a:t>点周围一面积元</a:t>
            </a:r>
            <a:r>
              <a:rPr lang="en-US" altLang="zh-CN">
                <a:latin typeface="宋体" panose="02010600030101010101" pitchFamily="2" charset="-122"/>
              </a:rPr>
              <a:t>dΣ</a:t>
            </a:r>
            <a:r>
              <a:rPr lang="zh-CN" altLang="en-US">
                <a:latin typeface="宋体" panose="02010600030101010101" pitchFamily="2" charset="-122"/>
              </a:rPr>
              <a:t>，可以先求出该面积元发出的球面次波在场点</a:t>
            </a:r>
            <a:r>
              <a:rPr lang="en-US" altLang="zh-CN">
                <a:latin typeface="Times New Roman" panose="02020603050405020304" pitchFamily="18" charset="0"/>
              </a:rPr>
              <a:t>P</a:t>
            </a:r>
            <a:r>
              <a:rPr lang="zh-CN" altLang="en-US">
                <a:latin typeface="宋体" panose="02010600030101010101" pitchFamily="2" charset="-122"/>
              </a:rPr>
              <a:t>处引起的复振幅</a:t>
            </a:r>
            <a:r>
              <a:rPr lang="en-US" altLang="zh-CN">
                <a:latin typeface="宋体" panose="02010600030101010101" pitchFamily="2" charset="-122"/>
                <a:hlinkClick r:id="rId4" action="ppaction://hlinksldjump"/>
              </a:rPr>
              <a:t>d</a:t>
            </a:r>
            <a:r>
              <a:rPr lang="en-US" altLang="zh-CN" i="1">
                <a:latin typeface="Times New Roman" panose="02020603050405020304" pitchFamily="18" charset="0"/>
                <a:cs typeface="Times New Roman" panose="02020603050405020304" pitchFamily="18" charset="0"/>
                <a:hlinkClick r:id="rId4" action="ppaction://hlinksldjump"/>
              </a:rPr>
              <a:t>Ũ</a:t>
            </a:r>
            <a:r>
              <a:rPr lang="en-US" altLang="zh-CN">
                <a:latin typeface="Times New Roman" panose="02020603050405020304" pitchFamily="18" charset="0"/>
                <a:hlinkClick r:id="rId4" action="ppaction://hlinksldjump"/>
              </a:rPr>
              <a:t>(</a:t>
            </a:r>
            <a:r>
              <a:rPr lang="en-US" altLang="zh-CN" i="1">
                <a:latin typeface="Times New Roman" panose="02020603050405020304" pitchFamily="18" charset="0"/>
                <a:hlinkClick r:id="rId4" action="ppaction://hlinksldjump"/>
              </a:rPr>
              <a:t>P</a:t>
            </a:r>
            <a:r>
              <a:rPr lang="en-US" altLang="zh-CN">
                <a:latin typeface="Times New Roman" panose="02020603050405020304" pitchFamily="18" charset="0"/>
                <a:hlinkClick r:id="rId4" action="ppaction://hlinksldjump"/>
              </a:rPr>
              <a:t>)</a:t>
            </a:r>
            <a:r>
              <a:rPr lang="en-US" altLang="zh-CN">
                <a:hlinkClick r:id="rId4" action="ppaction://hlinksldjump"/>
              </a:rPr>
              <a:t> </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 calcmode="lin" valueType="num">
                                      <p:cBhvr additive="base">
                                        <p:cTn id="7" dur="500" fill="hold"/>
                                        <p:tgtEl>
                                          <p:spTgt spid="747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47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4755">
                                            <p:txEl>
                                              <p:pRg st="1" end="1"/>
                                            </p:txEl>
                                          </p:spTgt>
                                        </p:tgtEl>
                                        <p:attrNameLst>
                                          <p:attrName>style.visibility</p:attrName>
                                        </p:attrNameLst>
                                      </p:cBhvr>
                                      <p:to>
                                        <p:strVal val="visible"/>
                                      </p:to>
                                    </p:set>
                                    <p:anim calcmode="lin" valueType="num">
                                      <p:cBhvr additive="base">
                                        <p:cTn id="13" dur="500" fill="hold"/>
                                        <p:tgtEl>
                                          <p:spTgt spid="747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47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4755">
                                            <p:txEl>
                                              <p:pRg st="2" end="2"/>
                                            </p:txEl>
                                          </p:spTgt>
                                        </p:tgtEl>
                                        <p:attrNameLst>
                                          <p:attrName>style.visibility</p:attrName>
                                        </p:attrNameLst>
                                      </p:cBhvr>
                                      <p:to>
                                        <p:strVal val="visible"/>
                                      </p:to>
                                    </p:set>
                                    <p:anim calcmode="lin" valueType="num">
                                      <p:cBhvr additive="base">
                                        <p:cTn id="19" dur="500" fill="hold"/>
                                        <p:tgtEl>
                                          <p:spTgt spid="747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475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DF390C42-F90C-4BCE-BDB2-C777E39921B3}"/>
              </a:ext>
            </a:extLst>
          </p:cNvPr>
          <p:cNvSpPr>
            <a:spLocks noGrp="1" noChangeArrowheads="1"/>
          </p:cNvSpPr>
          <p:nvPr>
            <p:ph type="title"/>
          </p:nvPr>
        </p:nvSpPr>
        <p:spPr/>
        <p:txBody>
          <a:bodyPr/>
          <a:lstStyle/>
          <a:p>
            <a:pPr eaLnBrk="1" hangingPunct="1"/>
            <a:r>
              <a:rPr lang="zh-CN" altLang="en-US" dirty="0">
                <a:latin typeface="宋体" panose="02010600030101010101" pitchFamily="2" charset="-122"/>
              </a:rPr>
              <a:t>夫琅和费单缝衍射</a:t>
            </a:r>
            <a:r>
              <a:rPr lang="zh-CN" altLang="en-US" dirty="0"/>
              <a:t> </a:t>
            </a:r>
          </a:p>
        </p:txBody>
      </p:sp>
      <p:sp>
        <p:nvSpPr>
          <p:cNvPr id="132099" name="Rectangle 3">
            <a:extLst>
              <a:ext uri="{FF2B5EF4-FFF2-40B4-BE49-F238E27FC236}">
                <a16:creationId xmlns:a16="http://schemas.microsoft.com/office/drawing/2014/main" id="{60E62DBB-7111-4CBB-975F-6BEC6A9B1228}"/>
              </a:ext>
            </a:extLst>
          </p:cNvPr>
          <p:cNvSpPr>
            <a:spLocks noGrp="1" noChangeArrowheads="1"/>
          </p:cNvSpPr>
          <p:nvPr>
            <p:ph idx="1"/>
          </p:nvPr>
        </p:nvSpPr>
        <p:spPr/>
        <p:txBody>
          <a:bodyPr/>
          <a:lstStyle/>
          <a:p>
            <a:pPr eaLnBrk="1" hangingPunct="1">
              <a:lnSpc>
                <a:spcPct val="90000"/>
              </a:lnSpc>
            </a:pPr>
            <a:r>
              <a:rPr lang="zh-CN" altLang="en-US">
                <a:latin typeface="宋体" panose="02010600030101010101" pitchFamily="2" charset="-122"/>
              </a:rPr>
              <a:t>衍射装置</a:t>
            </a:r>
            <a:r>
              <a:rPr lang="zh-CN" altLang="en-US"/>
              <a:t> </a:t>
            </a:r>
          </a:p>
          <a:p>
            <a:pPr eaLnBrk="1" hangingPunct="1">
              <a:lnSpc>
                <a:spcPct val="90000"/>
              </a:lnSpc>
            </a:pPr>
            <a:endParaRPr lang="zh-CN" altLang="en-US">
              <a:latin typeface="宋体" panose="02010600030101010101" pitchFamily="2" charset="-122"/>
            </a:endParaRPr>
          </a:p>
          <a:p>
            <a:pPr eaLnBrk="1" hangingPunct="1">
              <a:lnSpc>
                <a:spcPct val="90000"/>
              </a:lnSpc>
            </a:pPr>
            <a:endParaRPr lang="zh-CN" altLang="en-US">
              <a:latin typeface="宋体" panose="02010600030101010101" pitchFamily="2" charset="-122"/>
            </a:endParaRPr>
          </a:p>
          <a:p>
            <a:pPr eaLnBrk="1" hangingPunct="1">
              <a:lnSpc>
                <a:spcPct val="90000"/>
              </a:lnSpc>
            </a:pPr>
            <a:endParaRPr lang="zh-CN" altLang="en-US">
              <a:latin typeface="宋体" panose="02010600030101010101" pitchFamily="2" charset="-122"/>
            </a:endParaRPr>
          </a:p>
          <a:p>
            <a:pPr eaLnBrk="1" hangingPunct="1">
              <a:lnSpc>
                <a:spcPct val="90000"/>
              </a:lnSpc>
            </a:pPr>
            <a:endParaRPr lang="zh-CN" altLang="en-US">
              <a:latin typeface="宋体" panose="02010600030101010101" pitchFamily="2" charset="-122"/>
            </a:endParaRPr>
          </a:p>
          <a:p>
            <a:pPr eaLnBrk="1" hangingPunct="1">
              <a:lnSpc>
                <a:spcPct val="90000"/>
              </a:lnSpc>
            </a:pPr>
            <a:r>
              <a:rPr lang="zh-CN" altLang="en-US">
                <a:latin typeface="宋体" panose="02010600030101010101" pitchFamily="2" charset="-122"/>
              </a:rPr>
              <a:t>平行光入射，用凸透镜成象于像方焦平面。</a:t>
            </a:r>
          </a:p>
          <a:p>
            <a:pPr eaLnBrk="1" hangingPunct="1">
              <a:lnSpc>
                <a:spcPct val="90000"/>
              </a:lnSpc>
            </a:pPr>
            <a:r>
              <a:rPr lang="zh-CN" altLang="en-US">
                <a:latin typeface="宋体" panose="02010600030101010101" pitchFamily="2" charset="-122"/>
              </a:rPr>
              <a:t>相当于各点发出的次波汇聚于无穷远处。即是平行光的相干叠加。</a:t>
            </a:r>
            <a:r>
              <a:rPr lang="zh-CN" altLang="en-US"/>
              <a:t> </a:t>
            </a:r>
          </a:p>
        </p:txBody>
      </p:sp>
      <p:grpSp>
        <p:nvGrpSpPr>
          <p:cNvPr id="132100" name="Group 31">
            <a:extLst>
              <a:ext uri="{FF2B5EF4-FFF2-40B4-BE49-F238E27FC236}">
                <a16:creationId xmlns:a16="http://schemas.microsoft.com/office/drawing/2014/main" id="{2BDEF658-9D0C-4434-98E7-8BFA38D70373}"/>
              </a:ext>
            </a:extLst>
          </p:cNvPr>
          <p:cNvGrpSpPr>
            <a:grpSpLocks/>
          </p:cNvGrpSpPr>
          <p:nvPr/>
        </p:nvGrpSpPr>
        <p:grpSpPr bwMode="auto">
          <a:xfrm>
            <a:off x="4098926" y="1125538"/>
            <a:ext cx="4805363" cy="3124200"/>
            <a:chOff x="624" y="384"/>
            <a:chExt cx="3840" cy="2496"/>
          </a:xfrm>
        </p:grpSpPr>
        <p:sp>
          <p:nvSpPr>
            <p:cNvPr id="132101" name="Oval 2">
              <a:extLst>
                <a:ext uri="{FF2B5EF4-FFF2-40B4-BE49-F238E27FC236}">
                  <a16:creationId xmlns:a16="http://schemas.microsoft.com/office/drawing/2014/main" id="{A7887C4C-8354-4D68-A2CB-24793BDEA276}"/>
                </a:ext>
              </a:extLst>
            </p:cNvPr>
            <p:cNvSpPr>
              <a:spLocks noChangeArrowheads="1"/>
            </p:cNvSpPr>
            <p:nvPr/>
          </p:nvSpPr>
          <p:spPr bwMode="auto">
            <a:xfrm>
              <a:off x="1392" y="864"/>
              <a:ext cx="144" cy="14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2102" name="Oval 3">
              <a:hlinkClick r:id="rId3" action="ppaction://hlinksldjump"/>
              <a:extLst>
                <a:ext uri="{FF2B5EF4-FFF2-40B4-BE49-F238E27FC236}">
                  <a16:creationId xmlns:a16="http://schemas.microsoft.com/office/drawing/2014/main" id="{F9A0F00C-C088-49EC-85C1-CCA07FF0DB1B}"/>
                </a:ext>
              </a:extLst>
            </p:cNvPr>
            <p:cNvSpPr>
              <a:spLocks noChangeArrowheads="1"/>
            </p:cNvSpPr>
            <p:nvPr/>
          </p:nvSpPr>
          <p:spPr bwMode="auto">
            <a:xfrm>
              <a:off x="2784" y="816"/>
              <a:ext cx="192" cy="1632"/>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2103" name="Line 4">
              <a:extLst>
                <a:ext uri="{FF2B5EF4-FFF2-40B4-BE49-F238E27FC236}">
                  <a16:creationId xmlns:a16="http://schemas.microsoft.com/office/drawing/2014/main" id="{064F1949-1833-480B-97D5-734BAF27CF7E}"/>
                </a:ext>
              </a:extLst>
            </p:cNvPr>
            <p:cNvSpPr>
              <a:spLocks noChangeShapeType="1"/>
            </p:cNvSpPr>
            <p:nvPr/>
          </p:nvSpPr>
          <p:spPr bwMode="auto">
            <a:xfrm>
              <a:off x="624" y="1632"/>
              <a:ext cx="38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04" name="Line 5">
              <a:extLst>
                <a:ext uri="{FF2B5EF4-FFF2-40B4-BE49-F238E27FC236}">
                  <a16:creationId xmlns:a16="http://schemas.microsoft.com/office/drawing/2014/main" id="{58B1C2B8-B79F-4EFE-B8BA-A5273D300F2B}"/>
                </a:ext>
              </a:extLst>
            </p:cNvPr>
            <p:cNvSpPr>
              <a:spLocks noChangeShapeType="1"/>
            </p:cNvSpPr>
            <p:nvPr/>
          </p:nvSpPr>
          <p:spPr bwMode="auto">
            <a:xfrm flipV="1">
              <a:off x="672" y="1104"/>
              <a:ext cx="768" cy="52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05" name="Line 6">
              <a:extLst>
                <a:ext uri="{FF2B5EF4-FFF2-40B4-BE49-F238E27FC236}">
                  <a16:creationId xmlns:a16="http://schemas.microsoft.com/office/drawing/2014/main" id="{81C28393-44D5-44B2-9FB4-2E0C97DD7377}"/>
                </a:ext>
              </a:extLst>
            </p:cNvPr>
            <p:cNvSpPr>
              <a:spLocks noChangeShapeType="1"/>
            </p:cNvSpPr>
            <p:nvPr/>
          </p:nvSpPr>
          <p:spPr bwMode="auto">
            <a:xfrm flipV="1">
              <a:off x="672" y="1344"/>
              <a:ext cx="720" cy="28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06" name="Line 7">
              <a:extLst>
                <a:ext uri="{FF2B5EF4-FFF2-40B4-BE49-F238E27FC236}">
                  <a16:creationId xmlns:a16="http://schemas.microsoft.com/office/drawing/2014/main" id="{886AE393-94E9-4358-8310-655917419A0E}"/>
                </a:ext>
              </a:extLst>
            </p:cNvPr>
            <p:cNvSpPr>
              <a:spLocks noChangeShapeType="1"/>
            </p:cNvSpPr>
            <p:nvPr/>
          </p:nvSpPr>
          <p:spPr bwMode="auto">
            <a:xfrm>
              <a:off x="672" y="1632"/>
              <a:ext cx="72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07" name="Line 8">
              <a:extLst>
                <a:ext uri="{FF2B5EF4-FFF2-40B4-BE49-F238E27FC236}">
                  <a16:creationId xmlns:a16="http://schemas.microsoft.com/office/drawing/2014/main" id="{D534CAA6-300F-4E3F-952F-C47F4CB2F9D5}"/>
                </a:ext>
              </a:extLst>
            </p:cNvPr>
            <p:cNvSpPr>
              <a:spLocks noChangeShapeType="1"/>
            </p:cNvSpPr>
            <p:nvPr/>
          </p:nvSpPr>
          <p:spPr bwMode="auto">
            <a:xfrm>
              <a:off x="672" y="1632"/>
              <a:ext cx="720" cy="28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08" name="Line 9">
              <a:extLst>
                <a:ext uri="{FF2B5EF4-FFF2-40B4-BE49-F238E27FC236}">
                  <a16:creationId xmlns:a16="http://schemas.microsoft.com/office/drawing/2014/main" id="{C575CAF3-DE82-48D0-B6BE-80C724E43643}"/>
                </a:ext>
              </a:extLst>
            </p:cNvPr>
            <p:cNvSpPr>
              <a:spLocks noChangeShapeType="1"/>
            </p:cNvSpPr>
            <p:nvPr/>
          </p:nvSpPr>
          <p:spPr bwMode="auto">
            <a:xfrm>
              <a:off x="672" y="1632"/>
              <a:ext cx="768" cy="52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09" name="Line 10">
              <a:extLst>
                <a:ext uri="{FF2B5EF4-FFF2-40B4-BE49-F238E27FC236}">
                  <a16:creationId xmlns:a16="http://schemas.microsoft.com/office/drawing/2014/main" id="{D4CD99B2-1357-484F-8F04-67CABFC6C10F}"/>
                </a:ext>
              </a:extLst>
            </p:cNvPr>
            <p:cNvSpPr>
              <a:spLocks noChangeShapeType="1"/>
            </p:cNvSpPr>
            <p:nvPr/>
          </p:nvSpPr>
          <p:spPr bwMode="auto">
            <a:xfrm>
              <a:off x="1440" y="1104"/>
              <a:ext cx="576"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10" name="Line 11">
              <a:extLst>
                <a:ext uri="{FF2B5EF4-FFF2-40B4-BE49-F238E27FC236}">
                  <a16:creationId xmlns:a16="http://schemas.microsoft.com/office/drawing/2014/main" id="{0A224DA8-9A2B-448A-A384-EA0CB26107B1}"/>
                </a:ext>
              </a:extLst>
            </p:cNvPr>
            <p:cNvSpPr>
              <a:spLocks noChangeShapeType="1"/>
            </p:cNvSpPr>
            <p:nvPr/>
          </p:nvSpPr>
          <p:spPr bwMode="auto">
            <a:xfrm>
              <a:off x="1392" y="1344"/>
              <a:ext cx="624"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11" name="Line 12">
              <a:extLst>
                <a:ext uri="{FF2B5EF4-FFF2-40B4-BE49-F238E27FC236}">
                  <a16:creationId xmlns:a16="http://schemas.microsoft.com/office/drawing/2014/main" id="{D3B4DD3F-031D-4738-BFD8-6C6F89D06809}"/>
                </a:ext>
              </a:extLst>
            </p:cNvPr>
            <p:cNvSpPr>
              <a:spLocks noChangeShapeType="1"/>
            </p:cNvSpPr>
            <p:nvPr/>
          </p:nvSpPr>
          <p:spPr bwMode="auto">
            <a:xfrm>
              <a:off x="1392" y="1632"/>
              <a:ext cx="672"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12" name="Line 13">
              <a:extLst>
                <a:ext uri="{FF2B5EF4-FFF2-40B4-BE49-F238E27FC236}">
                  <a16:creationId xmlns:a16="http://schemas.microsoft.com/office/drawing/2014/main" id="{FDEF99CA-2B83-461A-A8BF-13292223A68C}"/>
                </a:ext>
              </a:extLst>
            </p:cNvPr>
            <p:cNvSpPr>
              <a:spLocks noChangeShapeType="1"/>
            </p:cNvSpPr>
            <p:nvPr/>
          </p:nvSpPr>
          <p:spPr bwMode="auto">
            <a:xfrm>
              <a:off x="1392" y="1920"/>
              <a:ext cx="624"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13" name="Line 14">
              <a:extLst>
                <a:ext uri="{FF2B5EF4-FFF2-40B4-BE49-F238E27FC236}">
                  <a16:creationId xmlns:a16="http://schemas.microsoft.com/office/drawing/2014/main" id="{982E14C0-90F3-43A9-9083-EDC986A8E3D6}"/>
                </a:ext>
              </a:extLst>
            </p:cNvPr>
            <p:cNvSpPr>
              <a:spLocks noChangeShapeType="1"/>
            </p:cNvSpPr>
            <p:nvPr/>
          </p:nvSpPr>
          <p:spPr bwMode="auto">
            <a:xfrm>
              <a:off x="1440" y="2160"/>
              <a:ext cx="576"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14" name="Line 15">
              <a:extLst>
                <a:ext uri="{FF2B5EF4-FFF2-40B4-BE49-F238E27FC236}">
                  <a16:creationId xmlns:a16="http://schemas.microsoft.com/office/drawing/2014/main" id="{4F5FAE5E-610B-4D4A-8865-F1DBB1E66FFD}"/>
                </a:ext>
              </a:extLst>
            </p:cNvPr>
            <p:cNvSpPr>
              <a:spLocks noChangeShapeType="1"/>
            </p:cNvSpPr>
            <p:nvPr/>
          </p:nvSpPr>
          <p:spPr bwMode="auto">
            <a:xfrm>
              <a:off x="2016" y="2064"/>
              <a:ext cx="0" cy="816"/>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15" name="Line 16">
              <a:extLst>
                <a:ext uri="{FF2B5EF4-FFF2-40B4-BE49-F238E27FC236}">
                  <a16:creationId xmlns:a16="http://schemas.microsoft.com/office/drawing/2014/main" id="{6DAE2F1C-D199-4F70-A612-B272EC67F471}"/>
                </a:ext>
              </a:extLst>
            </p:cNvPr>
            <p:cNvSpPr>
              <a:spLocks noChangeShapeType="1"/>
            </p:cNvSpPr>
            <p:nvPr/>
          </p:nvSpPr>
          <p:spPr bwMode="auto">
            <a:xfrm flipH="1" flipV="1">
              <a:off x="2016" y="432"/>
              <a:ext cx="0" cy="768"/>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16" name="Line 17">
              <a:extLst>
                <a:ext uri="{FF2B5EF4-FFF2-40B4-BE49-F238E27FC236}">
                  <a16:creationId xmlns:a16="http://schemas.microsoft.com/office/drawing/2014/main" id="{6099A370-2F53-4534-9A17-B40E178DCBD1}"/>
                </a:ext>
              </a:extLst>
            </p:cNvPr>
            <p:cNvSpPr>
              <a:spLocks noChangeShapeType="1"/>
            </p:cNvSpPr>
            <p:nvPr/>
          </p:nvSpPr>
          <p:spPr bwMode="auto">
            <a:xfrm flipV="1">
              <a:off x="2016" y="1008"/>
              <a:ext cx="864" cy="33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17" name="Line 18">
              <a:extLst>
                <a:ext uri="{FF2B5EF4-FFF2-40B4-BE49-F238E27FC236}">
                  <a16:creationId xmlns:a16="http://schemas.microsoft.com/office/drawing/2014/main" id="{7656DB02-F307-47F2-8132-0F57D5B1A61F}"/>
                </a:ext>
              </a:extLst>
            </p:cNvPr>
            <p:cNvSpPr>
              <a:spLocks noChangeShapeType="1"/>
            </p:cNvSpPr>
            <p:nvPr/>
          </p:nvSpPr>
          <p:spPr bwMode="auto">
            <a:xfrm flipV="1">
              <a:off x="2016" y="1152"/>
              <a:ext cx="864" cy="33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18" name="Line 19">
              <a:extLst>
                <a:ext uri="{FF2B5EF4-FFF2-40B4-BE49-F238E27FC236}">
                  <a16:creationId xmlns:a16="http://schemas.microsoft.com/office/drawing/2014/main" id="{9E701113-03BE-401F-AB49-EDC61AC84140}"/>
                </a:ext>
              </a:extLst>
            </p:cNvPr>
            <p:cNvSpPr>
              <a:spLocks noChangeShapeType="1"/>
            </p:cNvSpPr>
            <p:nvPr/>
          </p:nvSpPr>
          <p:spPr bwMode="auto">
            <a:xfrm flipV="1">
              <a:off x="2016" y="1296"/>
              <a:ext cx="864" cy="33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19" name="Line 20">
              <a:extLst>
                <a:ext uri="{FF2B5EF4-FFF2-40B4-BE49-F238E27FC236}">
                  <a16:creationId xmlns:a16="http://schemas.microsoft.com/office/drawing/2014/main" id="{5E0C6C01-D6E2-4CD8-B716-E63BEA0CCE9B}"/>
                </a:ext>
              </a:extLst>
            </p:cNvPr>
            <p:cNvSpPr>
              <a:spLocks noChangeShapeType="1"/>
            </p:cNvSpPr>
            <p:nvPr/>
          </p:nvSpPr>
          <p:spPr bwMode="auto">
            <a:xfrm flipV="1">
              <a:off x="2016" y="1440"/>
              <a:ext cx="864" cy="33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20" name="Line 21">
              <a:extLst>
                <a:ext uri="{FF2B5EF4-FFF2-40B4-BE49-F238E27FC236}">
                  <a16:creationId xmlns:a16="http://schemas.microsoft.com/office/drawing/2014/main" id="{EEF4C763-9100-4435-9229-B53B4837A254}"/>
                </a:ext>
              </a:extLst>
            </p:cNvPr>
            <p:cNvSpPr>
              <a:spLocks noChangeShapeType="1"/>
            </p:cNvSpPr>
            <p:nvPr/>
          </p:nvSpPr>
          <p:spPr bwMode="auto">
            <a:xfrm flipV="1">
              <a:off x="2016" y="1584"/>
              <a:ext cx="864" cy="33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21" name="Line 22">
              <a:extLst>
                <a:ext uri="{FF2B5EF4-FFF2-40B4-BE49-F238E27FC236}">
                  <a16:creationId xmlns:a16="http://schemas.microsoft.com/office/drawing/2014/main" id="{39059971-A7CE-47BB-A0E2-EB3649D2998A}"/>
                </a:ext>
              </a:extLst>
            </p:cNvPr>
            <p:cNvSpPr>
              <a:spLocks noChangeShapeType="1"/>
            </p:cNvSpPr>
            <p:nvPr/>
          </p:nvSpPr>
          <p:spPr bwMode="auto">
            <a:xfrm flipV="1">
              <a:off x="2016" y="1728"/>
              <a:ext cx="864" cy="33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22" name="Line 23">
              <a:extLst>
                <a:ext uri="{FF2B5EF4-FFF2-40B4-BE49-F238E27FC236}">
                  <a16:creationId xmlns:a16="http://schemas.microsoft.com/office/drawing/2014/main" id="{51334EEF-3321-4D7E-8CD0-B2DD413AF3BD}"/>
                </a:ext>
              </a:extLst>
            </p:cNvPr>
            <p:cNvSpPr>
              <a:spLocks noChangeShapeType="1"/>
            </p:cNvSpPr>
            <p:nvPr/>
          </p:nvSpPr>
          <p:spPr bwMode="auto">
            <a:xfrm>
              <a:off x="2832" y="1008"/>
              <a:ext cx="1200" cy="19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23" name="Line 24">
              <a:extLst>
                <a:ext uri="{FF2B5EF4-FFF2-40B4-BE49-F238E27FC236}">
                  <a16:creationId xmlns:a16="http://schemas.microsoft.com/office/drawing/2014/main" id="{6B9644CD-16E9-4084-90A4-249AF14B7269}"/>
                </a:ext>
              </a:extLst>
            </p:cNvPr>
            <p:cNvSpPr>
              <a:spLocks noChangeShapeType="1"/>
            </p:cNvSpPr>
            <p:nvPr/>
          </p:nvSpPr>
          <p:spPr bwMode="auto">
            <a:xfrm flipV="1">
              <a:off x="2832" y="1200"/>
              <a:ext cx="1152" cy="24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24" name="Line 25">
              <a:extLst>
                <a:ext uri="{FF2B5EF4-FFF2-40B4-BE49-F238E27FC236}">
                  <a16:creationId xmlns:a16="http://schemas.microsoft.com/office/drawing/2014/main" id="{CF002137-DE12-47AF-BA93-848560B49BB6}"/>
                </a:ext>
              </a:extLst>
            </p:cNvPr>
            <p:cNvSpPr>
              <a:spLocks noChangeShapeType="1"/>
            </p:cNvSpPr>
            <p:nvPr/>
          </p:nvSpPr>
          <p:spPr bwMode="auto">
            <a:xfrm>
              <a:off x="4032" y="384"/>
              <a:ext cx="0" cy="2496"/>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25" name="Line 26">
              <a:extLst>
                <a:ext uri="{FF2B5EF4-FFF2-40B4-BE49-F238E27FC236}">
                  <a16:creationId xmlns:a16="http://schemas.microsoft.com/office/drawing/2014/main" id="{08EA0D61-01EC-4597-B155-1A1350B265B4}"/>
                </a:ext>
              </a:extLst>
            </p:cNvPr>
            <p:cNvSpPr>
              <a:spLocks noChangeShapeType="1"/>
            </p:cNvSpPr>
            <p:nvPr/>
          </p:nvSpPr>
          <p:spPr bwMode="auto">
            <a:xfrm flipV="1">
              <a:off x="2832" y="1200"/>
              <a:ext cx="1200" cy="52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26" name="Line 27">
              <a:extLst>
                <a:ext uri="{FF2B5EF4-FFF2-40B4-BE49-F238E27FC236}">
                  <a16:creationId xmlns:a16="http://schemas.microsoft.com/office/drawing/2014/main" id="{9EE8451B-C285-4C34-9768-27B3A3E60870}"/>
                </a:ext>
              </a:extLst>
            </p:cNvPr>
            <p:cNvSpPr>
              <a:spLocks noChangeShapeType="1"/>
            </p:cNvSpPr>
            <p:nvPr/>
          </p:nvSpPr>
          <p:spPr bwMode="auto">
            <a:xfrm flipV="1">
              <a:off x="2880" y="1200"/>
              <a:ext cx="1152" cy="384"/>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27" name="Line 28">
              <a:extLst>
                <a:ext uri="{FF2B5EF4-FFF2-40B4-BE49-F238E27FC236}">
                  <a16:creationId xmlns:a16="http://schemas.microsoft.com/office/drawing/2014/main" id="{BC17A94E-9DDE-4F4B-BAC1-AADB260C3146}"/>
                </a:ext>
              </a:extLst>
            </p:cNvPr>
            <p:cNvSpPr>
              <a:spLocks noChangeShapeType="1"/>
            </p:cNvSpPr>
            <p:nvPr/>
          </p:nvSpPr>
          <p:spPr bwMode="auto">
            <a:xfrm flipV="1">
              <a:off x="2880" y="1200"/>
              <a:ext cx="1104" cy="9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28" name="Line 29">
              <a:extLst>
                <a:ext uri="{FF2B5EF4-FFF2-40B4-BE49-F238E27FC236}">
                  <a16:creationId xmlns:a16="http://schemas.microsoft.com/office/drawing/2014/main" id="{27F80239-9350-49AA-BC57-B40DD8B3A0A0}"/>
                </a:ext>
              </a:extLst>
            </p:cNvPr>
            <p:cNvSpPr>
              <a:spLocks noChangeShapeType="1"/>
            </p:cNvSpPr>
            <p:nvPr/>
          </p:nvSpPr>
          <p:spPr bwMode="auto">
            <a:xfrm>
              <a:off x="2880" y="1152"/>
              <a:ext cx="1200" cy="4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2129" name="Line 30">
              <a:extLst>
                <a:ext uri="{FF2B5EF4-FFF2-40B4-BE49-F238E27FC236}">
                  <a16:creationId xmlns:a16="http://schemas.microsoft.com/office/drawing/2014/main" id="{BE32B287-6CC9-40D2-9918-B79A9093363E}"/>
                </a:ext>
              </a:extLst>
            </p:cNvPr>
            <p:cNvSpPr>
              <a:spLocks noChangeShapeType="1"/>
            </p:cNvSpPr>
            <p:nvPr/>
          </p:nvSpPr>
          <p:spPr bwMode="auto">
            <a:xfrm>
              <a:off x="2016" y="1248"/>
              <a:ext cx="0" cy="768"/>
            </a:xfrm>
            <a:prstGeom prst="line">
              <a:avLst/>
            </a:prstGeom>
            <a:noFill/>
            <a:ln w="381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Line 50">
            <a:extLst>
              <a:ext uri="{FF2B5EF4-FFF2-40B4-BE49-F238E27FC236}">
                <a16:creationId xmlns:a16="http://schemas.microsoft.com/office/drawing/2014/main" id="{E1B3A706-DC7D-4CBD-8805-7C3C89115CF7}"/>
              </a:ext>
            </a:extLst>
          </p:cNvPr>
          <p:cNvSpPr>
            <a:spLocks noChangeShapeType="1"/>
          </p:cNvSpPr>
          <p:nvPr/>
        </p:nvSpPr>
        <p:spPr bwMode="auto">
          <a:xfrm>
            <a:off x="7751763" y="3933825"/>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52" name="Line 68">
            <a:extLst>
              <a:ext uri="{FF2B5EF4-FFF2-40B4-BE49-F238E27FC236}">
                <a16:creationId xmlns:a16="http://schemas.microsoft.com/office/drawing/2014/main" id="{352411FF-C10E-4D26-A9FF-366E3D0CB7B3}"/>
              </a:ext>
            </a:extLst>
          </p:cNvPr>
          <p:cNvSpPr>
            <a:spLocks noChangeShapeType="1"/>
          </p:cNvSpPr>
          <p:nvPr/>
        </p:nvSpPr>
        <p:spPr bwMode="auto">
          <a:xfrm>
            <a:off x="5087938" y="3763963"/>
            <a:ext cx="2303462" cy="144462"/>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4148" name="Rectangle 2">
            <a:extLst>
              <a:ext uri="{FF2B5EF4-FFF2-40B4-BE49-F238E27FC236}">
                <a16:creationId xmlns:a16="http://schemas.microsoft.com/office/drawing/2014/main" id="{D3E71B66-3016-4351-B452-68B3118DED44}"/>
              </a:ext>
            </a:extLst>
          </p:cNvPr>
          <p:cNvSpPr>
            <a:spLocks noGrp="1" noChangeArrowheads="1"/>
          </p:cNvSpPr>
          <p:nvPr>
            <p:ph type="title"/>
          </p:nvPr>
        </p:nvSpPr>
        <p:spPr/>
        <p:txBody>
          <a:bodyPr/>
          <a:lstStyle/>
          <a:p>
            <a:pPr eaLnBrk="1" hangingPunct="1"/>
            <a:r>
              <a:rPr lang="zh-CN" altLang="en-US"/>
              <a:t>衍射花样</a:t>
            </a:r>
          </a:p>
        </p:txBody>
      </p:sp>
      <p:sp>
        <p:nvSpPr>
          <p:cNvPr id="134149" name="Rectangle 3">
            <a:extLst>
              <a:ext uri="{FF2B5EF4-FFF2-40B4-BE49-F238E27FC236}">
                <a16:creationId xmlns:a16="http://schemas.microsoft.com/office/drawing/2014/main" id="{2A755D42-970C-40C5-8CE2-904DDE2FE4DA}"/>
              </a:ext>
            </a:extLst>
          </p:cNvPr>
          <p:cNvSpPr>
            <a:spLocks noGrp="1" noChangeArrowheads="1"/>
          </p:cNvSpPr>
          <p:nvPr>
            <p:ph idx="1"/>
          </p:nvPr>
        </p:nvSpPr>
        <p:spPr>
          <a:xfrm>
            <a:off x="1992313" y="1223963"/>
            <a:ext cx="8229600" cy="1268412"/>
          </a:xfrm>
        </p:spPr>
        <p:txBody>
          <a:bodyPr/>
          <a:lstStyle/>
          <a:p>
            <a:pPr eaLnBrk="1" hangingPunct="1">
              <a:lnSpc>
                <a:spcPct val="80000"/>
              </a:lnSpc>
            </a:pPr>
            <a:r>
              <a:rPr lang="zh-CN" altLang="en-US"/>
              <a:t>在</a:t>
            </a:r>
            <a:r>
              <a:rPr lang="zh-CN" altLang="en-US" b="1">
                <a:ea typeface="楷体_GB2312" pitchFamily="1" charset="-122"/>
              </a:rPr>
              <a:t>焦平面</a:t>
            </a:r>
            <a:r>
              <a:rPr lang="zh-CN" altLang="en-US"/>
              <a:t>上汇聚（相遇）的光，是从狭缝发出的</a:t>
            </a:r>
            <a:r>
              <a:rPr lang="zh-CN" altLang="en-US" b="1">
                <a:ea typeface="楷体_GB2312" pitchFamily="1" charset="-122"/>
              </a:rPr>
              <a:t>相互平行</a:t>
            </a:r>
            <a:r>
              <a:rPr lang="zh-CN" altLang="en-US"/>
              <a:t>的</a:t>
            </a:r>
            <a:r>
              <a:rPr lang="zh-CN" altLang="en-US" b="1">
                <a:ea typeface="楷体_GB2312" pitchFamily="1" charset="-122"/>
              </a:rPr>
              <a:t>次波</a:t>
            </a:r>
          </a:p>
        </p:txBody>
      </p:sp>
      <p:sp>
        <p:nvSpPr>
          <p:cNvPr id="134150" name="AutoShape 4">
            <a:extLst>
              <a:ext uri="{FF2B5EF4-FFF2-40B4-BE49-F238E27FC236}">
                <a16:creationId xmlns:a16="http://schemas.microsoft.com/office/drawing/2014/main" id="{521B20EA-B3C2-442E-A41E-CE691CAF590A}"/>
              </a:ext>
            </a:extLst>
          </p:cNvPr>
          <p:cNvSpPr>
            <a:spLocks noChangeArrowheads="1"/>
          </p:cNvSpPr>
          <p:nvPr/>
        </p:nvSpPr>
        <p:spPr bwMode="auto">
          <a:xfrm rot="5400000">
            <a:off x="1837531" y="3413919"/>
            <a:ext cx="3240088" cy="914400"/>
          </a:xfrm>
          <a:prstGeom prst="parallelogram">
            <a:avLst>
              <a:gd name="adj" fmla="val 88585"/>
            </a:avLst>
          </a:prstGeom>
          <a:solidFill>
            <a:srgbClr val="4D4D4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151" name="Line 5">
            <a:extLst>
              <a:ext uri="{FF2B5EF4-FFF2-40B4-BE49-F238E27FC236}">
                <a16:creationId xmlns:a16="http://schemas.microsoft.com/office/drawing/2014/main" id="{8E78094D-C8EB-4BE7-9C8E-98862D5C1182}"/>
              </a:ext>
            </a:extLst>
          </p:cNvPr>
          <p:cNvSpPr>
            <a:spLocks noChangeShapeType="1"/>
          </p:cNvSpPr>
          <p:nvPr/>
        </p:nvSpPr>
        <p:spPr bwMode="auto">
          <a:xfrm>
            <a:off x="3937001" y="3908425"/>
            <a:ext cx="12239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52" name="AutoShape 6">
            <a:extLst>
              <a:ext uri="{FF2B5EF4-FFF2-40B4-BE49-F238E27FC236}">
                <a16:creationId xmlns:a16="http://schemas.microsoft.com/office/drawing/2014/main" id="{82393705-51F2-44AD-91CA-EB7AD96CE7E9}"/>
              </a:ext>
            </a:extLst>
          </p:cNvPr>
          <p:cNvSpPr>
            <a:spLocks noChangeArrowheads="1"/>
          </p:cNvSpPr>
          <p:nvPr/>
        </p:nvSpPr>
        <p:spPr bwMode="auto">
          <a:xfrm rot="5400000">
            <a:off x="3000376" y="3403601"/>
            <a:ext cx="936625" cy="936625"/>
          </a:xfrm>
          <a:prstGeom prst="parallelogram">
            <a:avLst>
              <a:gd name="adj" fmla="val 8953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153" name="Oval 7">
            <a:extLst>
              <a:ext uri="{FF2B5EF4-FFF2-40B4-BE49-F238E27FC236}">
                <a16:creationId xmlns:a16="http://schemas.microsoft.com/office/drawing/2014/main" id="{D51740C6-2BC6-4661-88B5-96EEF9D6B071}"/>
              </a:ext>
            </a:extLst>
          </p:cNvPr>
          <p:cNvSpPr>
            <a:spLocks noChangeArrowheads="1"/>
          </p:cNvSpPr>
          <p:nvPr/>
        </p:nvSpPr>
        <p:spPr bwMode="auto">
          <a:xfrm>
            <a:off x="5016500" y="2684464"/>
            <a:ext cx="719138" cy="24479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154" name="Arc 8">
            <a:extLst>
              <a:ext uri="{FF2B5EF4-FFF2-40B4-BE49-F238E27FC236}">
                <a16:creationId xmlns:a16="http://schemas.microsoft.com/office/drawing/2014/main" id="{EDC0BF5F-74A7-4236-999F-3B45E5457836}"/>
              </a:ext>
            </a:extLst>
          </p:cNvPr>
          <p:cNvSpPr>
            <a:spLocks/>
          </p:cNvSpPr>
          <p:nvPr/>
        </p:nvSpPr>
        <p:spPr bwMode="auto">
          <a:xfrm>
            <a:off x="5105401" y="3313114"/>
            <a:ext cx="315913" cy="1233487"/>
          </a:xfrm>
          <a:custGeom>
            <a:avLst/>
            <a:gdLst>
              <a:gd name="T0" fmla="*/ 46685 w 21600"/>
              <a:gd name="T1" fmla="*/ 1233487 h 24668"/>
              <a:gd name="T2" fmla="*/ 67775 w 21600"/>
              <a:gd name="T3" fmla="*/ 0 h 24668"/>
              <a:gd name="T4" fmla="*/ 315913 w 21600"/>
              <a:gd name="T5" fmla="*/ 668447 h 24668"/>
              <a:gd name="T6" fmla="*/ 0 60000 65536"/>
              <a:gd name="T7" fmla="*/ 0 60000 65536"/>
              <a:gd name="T8" fmla="*/ 0 60000 65536"/>
            </a:gdLst>
            <a:ahLst/>
            <a:cxnLst>
              <a:cxn ang="T6">
                <a:pos x="T0" y="T1"/>
              </a:cxn>
              <a:cxn ang="T7">
                <a:pos x="T2" y="T3"/>
              </a:cxn>
              <a:cxn ang="T8">
                <a:pos x="T4" y="T5"/>
              </a:cxn>
            </a:cxnLst>
            <a:rect l="0" t="0" r="r" b="b"/>
            <a:pathLst>
              <a:path w="21600" h="24668" fill="none" extrusionOk="0">
                <a:moveTo>
                  <a:pt x="3191" y="24668"/>
                </a:moveTo>
                <a:cubicBezTo>
                  <a:pt x="1104" y="21268"/>
                  <a:pt x="0" y="17357"/>
                  <a:pt x="0" y="13368"/>
                </a:cubicBezTo>
                <a:cubicBezTo>
                  <a:pt x="0" y="8518"/>
                  <a:pt x="1632" y="3809"/>
                  <a:pt x="4633" y="-1"/>
                </a:cubicBezTo>
              </a:path>
              <a:path w="21600" h="24668" stroke="0" extrusionOk="0">
                <a:moveTo>
                  <a:pt x="3191" y="24668"/>
                </a:moveTo>
                <a:cubicBezTo>
                  <a:pt x="1104" y="21268"/>
                  <a:pt x="0" y="17357"/>
                  <a:pt x="0" y="13368"/>
                </a:cubicBezTo>
                <a:cubicBezTo>
                  <a:pt x="0" y="8518"/>
                  <a:pt x="1632" y="3809"/>
                  <a:pt x="4633" y="-1"/>
                </a:cubicBezTo>
                <a:lnTo>
                  <a:pt x="21600" y="13368"/>
                </a:lnTo>
                <a:lnTo>
                  <a:pt x="3191" y="24668"/>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55" name="Arc 9">
            <a:extLst>
              <a:ext uri="{FF2B5EF4-FFF2-40B4-BE49-F238E27FC236}">
                <a16:creationId xmlns:a16="http://schemas.microsoft.com/office/drawing/2014/main" id="{CB5C6679-5733-49F2-B7C3-EC6FBC2BFBBC}"/>
              </a:ext>
            </a:extLst>
          </p:cNvPr>
          <p:cNvSpPr>
            <a:spLocks/>
          </p:cNvSpPr>
          <p:nvPr/>
        </p:nvSpPr>
        <p:spPr bwMode="auto">
          <a:xfrm flipH="1">
            <a:off x="5399088" y="3402013"/>
            <a:ext cx="265112" cy="1066800"/>
          </a:xfrm>
          <a:custGeom>
            <a:avLst/>
            <a:gdLst>
              <a:gd name="T0" fmla="*/ 45155 w 21600"/>
              <a:gd name="T1" fmla="*/ 1066800 h 25594"/>
              <a:gd name="T2" fmla="*/ 58496 w 21600"/>
              <a:gd name="T3" fmla="*/ 0 h 25594"/>
              <a:gd name="T4" fmla="*/ 265112 w 21600"/>
              <a:gd name="T5" fmla="*/ 564161 h 25594"/>
              <a:gd name="T6" fmla="*/ 0 60000 65536"/>
              <a:gd name="T7" fmla="*/ 0 60000 65536"/>
              <a:gd name="T8" fmla="*/ 0 60000 65536"/>
            </a:gdLst>
            <a:ahLst/>
            <a:cxnLst>
              <a:cxn ang="T6">
                <a:pos x="T0" y="T1"/>
              </a:cxn>
              <a:cxn ang="T7">
                <a:pos x="T2" y="T3"/>
              </a:cxn>
              <a:cxn ang="T8">
                <a:pos x="T4" y="T5"/>
              </a:cxn>
            </a:cxnLst>
            <a:rect l="0" t="0" r="r" b="b"/>
            <a:pathLst>
              <a:path w="21600" h="25594" fill="none" extrusionOk="0">
                <a:moveTo>
                  <a:pt x="3679" y="25593"/>
                </a:moveTo>
                <a:cubicBezTo>
                  <a:pt x="1281" y="22029"/>
                  <a:pt x="0" y="17831"/>
                  <a:pt x="0" y="13535"/>
                </a:cubicBezTo>
                <a:cubicBezTo>
                  <a:pt x="0" y="8612"/>
                  <a:pt x="1681" y="3836"/>
                  <a:pt x="4766" y="0"/>
                </a:cubicBezTo>
              </a:path>
              <a:path w="21600" h="25594" stroke="0" extrusionOk="0">
                <a:moveTo>
                  <a:pt x="3679" y="25593"/>
                </a:moveTo>
                <a:cubicBezTo>
                  <a:pt x="1281" y="22029"/>
                  <a:pt x="0" y="17831"/>
                  <a:pt x="0" y="13535"/>
                </a:cubicBezTo>
                <a:cubicBezTo>
                  <a:pt x="0" y="8612"/>
                  <a:pt x="1681" y="3836"/>
                  <a:pt x="4766" y="0"/>
                </a:cubicBezTo>
                <a:lnTo>
                  <a:pt x="21600" y="13535"/>
                </a:lnTo>
                <a:lnTo>
                  <a:pt x="3679" y="25593"/>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56" name="AutoShape 10">
            <a:extLst>
              <a:ext uri="{FF2B5EF4-FFF2-40B4-BE49-F238E27FC236}">
                <a16:creationId xmlns:a16="http://schemas.microsoft.com/office/drawing/2014/main" id="{061C32C9-7BAF-485F-9316-45C3BA46AA1E}"/>
              </a:ext>
            </a:extLst>
          </p:cNvPr>
          <p:cNvSpPr>
            <a:spLocks noChangeArrowheads="1"/>
          </p:cNvSpPr>
          <p:nvPr/>
        </p:nvSpPr>
        <p:spPr bwMode="auto">
          <a:xfrm rot="5400000">
            <a:off x="5796756" y="3413919"/>
            <a:ext cx="3240088" cy="914400"/>
          </a:xfrm>
          <a:prstGeom prst="parallelogram">
            <a:avLst>
              <a:gd name="adj" fmla="val 88585"/>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157" name="Line 11">
            <a:extLst>
              <a:ext uri="{FF2B5EF4-FFF2-40B4-BE49-F238E27FC236}">
                <a16:creationId xmlns:a16="http://schemas.microsoft.com/office/drawing/2014/main" id="{DC1C3473-0C5F-42B9-8F77-3FEAB554CDC4}"/>
              </a:ext>
            </a:extLst>
          </p:cNvPr>
          <p:cNvSpPr>
            <a:spLocks noChangeShapeType="1"/>
          </p:cNvSpPr>
          <p:nvPr/>
        </p:nvSpPr>
        <p:spPr bwMode="auto">
          <a:xfrm>
            <a:off x="5376864" y="3908425"/>
            <a:ext cx="358775"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58" name="Line 12">
            <a:extLst>
              <a:ext uri="{FF2B5EF4-FFF2-40B4-BE49-F238E27FC236}">
                <a16:creationId xmlns:a16="http://schemas.microsoft.com/office/drawing/2014/main" id="{B71C1FE0-EFEE-486C-A0A6-D51313CC80F4}"/>
              </a:ext>
            </a:extLst>
          </p:cNvPr>
          <p:cNvSpPr>
            <a:spLocks noChangeShapeType="1"/>
          </p:cNvSpPr>
          <p:nvPr/>
        </p:nvSpPr>
        <p:spPr bwMode="auto">
          <a:xfrm>
            <a:off x="5592764" y="3908425"/>
            <a:ext cx="17986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59" name="Line 13">
            <a:extLst>
              <a:ext uri="{FF2B5EF4-FFF2-40B4-BE49-F238E27FC236}">
                <a16:creationId xmlns:a16="http://schemas.microsoft.com/office/drawing/2014/main" id="{47C760A4-5A50-426D-9BC8-300A9B004C02}"/>
              </a:ext>
            </a:extLst>
          </p:cNvPr>
          <p:cNvSpPr>
            <a:spLocks noChangeShapeType="1"/>
          </p:cNvSpPr>
          <p:nvPr/>
        </p:nvSpPr>
        <p:spPr bwMode="auto">
          <a:xfrm>
            <a:off x="3576639" y="3908425"/>
            <a:ext cx="358775"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5998" name="AutoShape 14">
            <a:extLst>
              <a:ext uri="{FF2B5EF4-FFF2-40B4-BE49-F238E27FC236}">
                <a16:creationId xmlns:a16="http://schemas.microsoft.com/office/drawing/2014/main" id="{4423944A-547F-435B-A03C-F57F540C310B}"/>
              </a:ext>
            </a:extLst>
          </p:cNvPr>
          <p:cNvSpPr>
            <a:spLocks noChangeArrowheads="1"/>
          </p:cNvSpPr>
          <p:nvPr/>
        </p:nvSpPr>
        <p:spPr bwMode="auto">
          <a:xfrm rot="5400000">
            <a:off x="7211219" y="3871119"/>
            <a:ext cx="431800" cy="71438"/>
          </a:xfrm>
          <a:prstGeom prst="parallelogram">
            <a:avLst>
              <a:gd name="adj" fmla="val 193141"/>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5999" name="AutoShape 15">
            <a:extLst>
              <a:ext uri="{FF2B5EF4-FFF2-40B4-BE49-F238E27FC236}">
                <a16:creationId xmlns:a16="http://schemas.microsoft.com/office/drawing/2014/main" id="{E6DED608-C8CF-4C7B-BCA0-249003694CEF}"/>
              </a:ext>
            </a:extLst>
          </p:cNvPr>
          <p:cNvSpPr>
            <a:spLocks noChangeArrowheads="1"/>
          </p:cNvSpPr>
          <p:nvPr/>
        </p:nvSpPr>
        <p:spPr bwMode="auto">
          <a:xfrm rot="5400000">
            <a:off x="7319169" y="3547269"/>
            <a:ext cx="215900" cy="71438"/>
          </a:xfrm>
          <a:prstGeom prst="parallelogram">
            <a:avLst>
              <a:gd name="adj" fmla="val 139987"/>
            </a:avLst>
          </a:prstGeom>
          <a:solidFill>
            <a:srgbClr val="2929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6000" name="AutoShape 16">
            <a:extLst>
              <a:ext uri="{FF2B5EF4-FFF2-40B4-BE49-F238E27FC236}">
                <a16:creationId xmlns:a16="http://schemas.microsoft.com/office/drawing/2014/main" id="{DA5C9516-9433-4B25-86EE-C6EBCFEFE234}"/>
              </a:ext>
            </a:extLst>
          </p:cNvPr>
          <p:cNvSpPr>
            <a:spLocks noChangeArrowheads="1"/>
          </p:cNvSpPr>
          <p:nvPr/>
        </p:nvSpPr>
        <p:spPr bwMode="auto">
          <a:xfrm rot="5400000">
            <a:off x="7319169" y="4194969"/>
            <a:ext cx="215900" cy="71438"/>
          </a:xfrm>
          <a:prstGeom prst="parallelogram">
            <a:avLst>
              <a:gd name="adj" fmla="val 139987"/>
            </a:avLst>
          </a:prstGeom>
          <a:solidFill>
            <a:srgbClr val="2929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6001" name="AutoShape 17">
            <a:extLst>
              <a:ext uri="{FF2B5EF4-FFF2-40B4-BE49-F238E27FC236}">
                <a16:creationId xmlns:a16="http://schemas.microsoft.com/office/drawing/2014/main" id="{F268A52A-A1ED-4593-9B44-E1F9ECDE421C}"/>
              </a:ext>
            </a:extLst>
          </p:cNvPr>
          <p:cNvSpPr>
            <a:spLocks noChangeArrowheads="1"/>
          </p:cNvSpPr>
          <p:nvPr/>
        </p:nvSpPr>
        <p:spPr bwMode="auto">
          <a:xfrm rot="5400000">
            <a:off x="7319169" y="4410869"/>
            <a:ext cx="215900" cy="71438"/>
          </a:xfrm>
          <a:prstGeom prst="parallelogram">
            <a:avLst>
              <a:gd name="adj" fmla="val 139987"/>
            </a:avLst>
          </a:prstGeom>
          <a:solidFill>
            <a:srgbClr val="5F5F5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6002" name="AutoShape 18">
            <a:extLst>
              <a:ext uri="{FF2B5EF4-FFF2-40B4-BE49-F238E27FC236}">
                <a16:creationId xmlns:a16="http://schemas.microsoft.com/office/drawing/2014/main" id="{D6F1E082-45B4-4D7E-993F-19BD3537F6B9}"/>
              </a:ext>
            </a:extLst>
          </p:cNvPr>
          <p:cNvSpPr>
            <a:spLocks noChangeArrowheads="1"/>
          </p:cNvSpPr>
          <p:nvPr/>
        </p:nvSpPr>
        <p:spPr bwMode="auto">
          <a:xfrm rot="5400000">
            <a:off x="7319169" y="3331369"/>
            <a:ext cx="215900" cy="71438"/>
          </a:xfrm>
          <a:prstGeom prst="parallelogram">
            <a:avLst>
              <a:gd name="adj" fmla="val 139987"/>
            </a:avLst>
          </a:prstGeom>
          <a:solidFill>
            <a:srgbClr val="5F5F5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6003" name="AutoShape 19">
            <a:extLst>
              <a:ext uri="{FF2B5EF4-FFF2-40B4-BE49-F238E27FC236}">
                <a16:creationId xmlns:a16="http://schemas.microsoft.com/office/drawing/2014/main" id="{35EE56AE-A9F8-431C-ACA2-402372E343C6}"/>
              </a:ext>
            </a:extLst>
          </p:cNvPr>
          <p:cNvSpPr>
            <a:spLocks noChangeArrowheads="1"/>
          </p:cNvSpPr>
          <p:nvPr/>
        </p:nvSpPr>
        <p:spPr bwMode="auto">
          <a:xfrm rot="5400000">
            <a:off x="7319169" y="3115469"/>
            <a:ext cx="215900" cy="71438"/>
          </a:xfrm>
          <a:prstGeom prst="parallelogram">
            <a:avLst>
              <a:gd name="adj" fmla="val 139987"/>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6004" name="AutoShape 20">
            <a:extLst>
              <a:ext uri="{FF2B5EF4-FFF2-40B4-BE49-F238E27FC236}">
                <a16:creationId xmlns:a16="http://schemas.microsoft.com/office/drawing/2014/main" id="{D7E3E4F7-6E82-4242-A1BF-0A358EFFE3B6}"/>
              </a:ext>
            </a:extLst>
          </p:cNvPr>
          <p:cNvSpPr>
            <a:spLocks noChangeArrowheads="1"/>
          </p:cNvSpPr>
          <p:nvPr/>
        </p:nvSpPr>
        <p:spPr bwMode="auto">
          <a:xfrm rot="5400000">
            <a:off x="7319169" y="4626769"/>
            <a:ext cx="215900" cy="71438"/>
          </a:xfrm>
          <a:prstGeom prst="parallelogram">
            <a:avLst>
              <a:gd name="adj" fmla="val 139987"/>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167" name="Line 21">
            <a:extLst>
              <a:ext uri="{FF2B5EF4-FFF2-40B4-BE49-F238E27FC236}">
                <a16:creationId xmlns:a16="http://schemas.microsoft.com/office/drawing/2014/main" id="{A3913D96-B4BC-4E87-937B-D212C8A1A3F8}"/>
              </a:ext>
            </a:extLst>
          </p:cNvPr>
          <p:cNvSpPr>
            <a:spLocks noChangeShapeType="1"/>
          </p:cNvSpPr>
          <p:nvPr/>
        </p:nvSpPr>
        <p:spPr bwMode="auto">
          <a:xfrm>
            <a:off x="1992314" y="3548063"/>
            <a:ext cx="1152525"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68" name="Line 22">
            <a:extLst>
              <a:ext uri="{FF2B5EF4-FFF2-40B4-BE49-F238E27FC236}">
                <a16:creationId xmlns:a16="http://schemas.microsoft.com/office/drawing/2014/main" id="{B8F919F6-91E7-4C91-9081-4BC0ED7880AF}"/>
              </a:ext>
            </a:extLst>
          </p:cNvPr>
          <p:cNvSpPr>
            <a:spLocks noChangeShapeType="1"/>
          </p:cNvSpPr>
          <p:nvPr/>
        </p:nvSpPr>
        <p:spPr bwMode="auto">
          <a:xfrm>
            <a:off x="2208214" y="3765550"/>
            <a:ext cx="1152525"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69" name="Line 23">
            <a:extLst>
              <a:ext uri="{FF2B5EF4-FFF2-40B4-BE49-F238E27FC236}">
                <a16:creationId xmlns:a16="http://schemas.microsoft.com/office/drawing/2014/main" id="{D57C92F3-72FB-496E-82AD-24CAF0235EC4}"/>
              </a:ext>
            </a:extLst>
          </p:cNvPr>
          <p:cNvSpPr>
            <a:spLocks noChangeShapeType="1"/>
          </p:cNvSpPr>
          <p:nvPr/>
        </p:nvSpPr>
        <p:spPr bwMode="auto">
          <a:xfrm>
            <a:off x="2424114" y="3981450"/>
            <a:ext cx="1152525"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70" name="Line 24">
            <a:extLst>
              <a:ext uri="{FF2B5EF4-FFF2-40B4-BE49-F238E27FC236}">
                <a16:creationId xmlns:a16="http://schemas.microsoft.com/office/drawing/2014/main" id="{A1B08CEF-020B-4662-9744-57B4453BB695}"/>
              </a:ext>
            </a:extLst>
          </p:cNvPr>
          <p:cNvSpPr>
            <a:spLocks noChangeShapeType="1"/>
          </p:cNvSpPr>
          <p:nvPr/>
        </p:nvSpPr>
        <p:spPr bwMode="auto">
          <a:xfrm>
            <a:off x="2640014" y="4197350"/>
            <a:ext cx="1152525"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71" name="Line 25">
            <a:extLst>
              <a:ext uri="{FF2B5EF4-FFF2-40B4-BE49-F238E27FC236}">
                <a16:creationId xmlns:a16="http://schemas.microsoft.com/office/drawing/2014/main" id="{C76708E3-96AC-4B4D-AE42-21A97D51713A}"/>
              </a:ext>
            </a:extLst>
          </p:cNvPr>
          <p:cNvSpPr>
            <a:spLocks noChangeShapeType="1"/>
          </p:cNvSpPr>
          <p:nvPr/>
        </p:nvSpPr>
        <p:spPr bwMode="auto">
          <a:xfrm>
            <a:off x="1992314" y="4267200"/>
            <a:ext cx="1152525"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72" name="Line 26">
            <a:extLst>
              <a:ext uri="{FF2B5EF4-FFF2-40B4-BE49-F238E27FC236}">
                <a16:creationId xmlns:a16="http://schemas.microsoft.com/office/drawing/2014/main" id="{E5F90DCD-708C-41E5-BA2B-2686062A0EF5}"/>
              </a:ext>
            </a:extLst>
          </p:cNvPr>
          <p:cNvSpPr>
            <a:spLocks noChangeShapeType="1"/>
          </p:cNvSpPr>
          <p:nvPr/>
        </p:nvSpPr>
        <p:spPr bwMode="auto">
          <a:xfrm>
            <a:off x="2208214" y="4484688"/>
            <a:ext cx="1152525"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73" name="Line 27">
            <a:extLst>
              <a:ext uri="{FF2B5EF4-FFF2-40B4-BE49-F238E27FC236}">
                <a16:creationId xmlns:a16="http://schemas.microsoft.com/office/drawing/2014/main" id="{F2EF56D2-1F23-4E08-B3A5-6EE084B1FC03}"/>
              </a:ext>
            </a:extLst>
          </p:cNvPr>
          <p:cNvSpPr>
            <a:spLocks noChangeShapeType="1"/>
          </p:cNvSpPr>
          <p:nvPr/>
        </p:nvSpPr>
        <p:spPr bwMode="auto">
          <a:xfrm>
            <a:off x="2424114" y="4700588"/>
            <a:ext cx="1152525"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74" name="Line 28">
            <a:extLst>
              <a:ext uri="{FF2B5EF4-FFF2-40B4-BE49-F238E27FC236}">
                <a16:creationId xmlns:a16="http://schemas.microsoft.com/office/drawing/2014/main" id="{BE478FB6-B56B-43EA-9434-28806005D5AB}"/>
              </a:ext>
            </a:extLst>
          </p:cNvPr>
          <p:cNvSpPr>
            <a:spLocks noChangeShapeType="1"/>
          </p:cNvSpPr>
          <p:nvPr/>
        </p:nvSpPr>
        <p:spPr bwMode="auto">
          <a:xfrm>
            <a:off x="2640014" y="4916488"/>
            <a:ext cx="1152525"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75" name="Line 29">
            <a:extLst>
              <a:ext uri="{FF2B5EF4-FFF2-40B4-BE49-F238E27FC236}">
                <a16:creationId xmlns:a16="http://schemas.microsoft.com/office/drawing/2014/main" id="{743EE976-5C92-4B76-AE78-14CC3022AFEB}"/>
              </a:ext>
            </a:extLst>
          </p:cNvPr>
          <p:cNvSpPr>
            <a:spLocks noChangeShapeType="1"/>
          </p:cNvSpPr>
          <p:nvPr/>
        </p:nvSpPr>
        <p:spPr bwMode="auto">
          <a:xfrm>
            <a:off x="1992314" y="2755900"/>
            <a:ext cx="1152525"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76" name="Line 30">
            <a:extLst>
              <a:ext uri="{FF2B5EF4-FFF2-40B4-BE49-F238E27FC236}">
                <a16:creationId xmlns:a16="http://schemas.microsoft.com/office/drawing/2014/main" id="{7FFA7C14-4D03-4A79-B575-40179B4AE534}"/>
              </a:ext>
            </a:extLst>
          </p:cNvPr>
          <p:cNvSpPr>
            <a:spLocks noChangeShapeType="1"/>
          </p:cNvSpPr>
          <p:nvPr/>
        </p:nvSpPr>
        <p:spPr bwMode="auto">
          <a:xfrm>
            <a:off x="2208214" y="2973388"/>
            <a:ext cx="1152525"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77" name="Line 31">
            <a:extLst>
              <a:ext uri="{FF2B5EF4-FFF2-40B4-BE49-F238E27FC236}">
                <a16:creationId xmlns:a16="http://schemas.microsoft.com/office/drawing/2014/main" id="{A8281FF6-5396-43E0-9B1D-0D80BE7374D8}"/>
              </a:ext>
            </a:extLst>
          </p:cNvPr>
          <p:cNvSpPr>
            <a:spLocks noChangeShapeType="1"/>
          </p:cNvSpPr>
          <p:nvPr/>
        </p:nvSpPr>
        <p:spPr bwMode="auto">
          <a:xfrm>
            <a:off x="2424114" y="3189288"/>
            <a:ext cx="1152525"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78" name="Line 32">
            <a:extLst>
              <a:ext uri="{FF2B5EF4-FFF2-40B4-BE49-F238E27FC236}">
                <a16:creationId xmlns:a16="http://schemas.microsoft.com/office/drawing/2014/main" id="{B43D61D2-6D0A-449C-B426-5E07564AF256}"/>
              </a:ext>
            </a:extLst>
          </p:cNvPr>
          <p:cNvSpPr>
            <a:spLocks noChangeShapeType="1"/>
          </p:cNvSpPr>
          <p:nvPr/>
        </p:nvSpPr>
        <p:spPr bwMode="auto">
          <a:xfrm>
            <a:off x="2640014" y="3405188"/>
            <a:ext cx="1152525"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17" name="Line 33">
            <a:extLst>
              <a:ext uri="{FF2B5EF4-FFF2-40B4-BE49-F238E27FC236}">
                <a16:creationId xmlns:a16="http://schemas.microsoft.com/office/drawing/2014/main" id="{F0B7EB4F-1D1A-44FB-84F6-F178CD98E758}"/>
              </a:ext>
            </a:extLst>
          </p:cNvPr>
          <p:cNvSpPr>
            <a:spLocks noChangeShapeType="1"/>
          </p:cNvSpPr>
          <p:nvPr/>
        </p:nvSpPr>
        <p:spPr bwMode="auto">
          <a:xfrm>
            <a:off x="3792539" y="4195763"/>
            <a:ext cx="1800225"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18" name="Line 34">
            <a:extLst>
              <a:ext uri="{FF2B5EF4-FFF2-40B4-BE49-F238E27FC236}">
                <a16:creationId xmlns:a16="http://schemas.microsoft.com/office/drawing/2014/main" id="{3C050E43-4E23-4DCB-9960-D6F5B796B676}"/>
              </a:ext>
            </a:extLst>
          </p:cNvPr>
          <p:cNvSpPr>
            <a:spLocks noChangeShapeType="1"/>
          </p:cNvSpPr>
          <p:nvPr/>
        </p:nvSpPr>
        <p:spPr bwMode="auto">
          <a:xfrm>
            <a:off x="3937001" y="3979863"/>
            <a:ext cx="1368425"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19" name="Line 35">
            <a:extLst>
              <a:ext uri="{FF2B5EF4-FFF2-40B4-BE49-F238E27FC236}">
                <a16:creationId xmlns:a16="http://schemas.microsoft.com/office/drawing/2014/main" id="{1BFD9BED-BE6A-4262-B879-9118FBDCD1A9}"/>
              </a:ext>
            </a:extLst>
          </p:cNvPr>
          <p:cNvSpPr>
            <a:spLocks noChangeShapeType="1"/>
          </p:cNvSpPr>
          <p:nvPr/>
        </p:nvSpPr>
        <p:spPr bwMode="auto">
          <a:xfrm>
            <a:off x="3937001" y="3763963"/>
            <a:ext cx="1152525"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20" name="Line 36">
            <a:extLst>
              <a:ext uri="{FF2B5EF4-FFF2-40B4-BE49-F238E27FC236}">
                <a16:creationId xmlns:a16="http://schemas.microsoft.com/office/drawing/2014/main" id="{B601F7C6-5ADB-4F0B-9EDB-D1BDD5E582F2}"/>
              </a:ext>
            </a:extLst>
          </p:cNvPr>
          <p:cNvSpPr>
            <a:spLocks noChangeShapeType="1"/>
          </p:cNvSpPr>
          <p:nvPr/>
        </p:nvSpPr>
        <p:spPr bwMode="auto">
          <a:xfrm>
            <a:off x="3937000" y="3548063"/>
            <a:ext cx="1150938"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21" name="Line 37">
            <a:extLst>
              <a:ext uri="{FF2B5EF4-FFF2-40B4-BE49-F238E27FC236}">
                <a16:creationId xmlns:a16="http://schemas.microsoft.com/office/drawing/2014/main" id="{4E26CB8D-423F-40EA-9647-05DB7A22B807}"/>
              </a:ext>
            </a:extLst>
          </p:cNvPr>
          <p:cNvSpPr>
            <a:spLocks noChangeShapeType="1"/>
          </p:cNvSpPr>
          <p:nvPr/>
        </p:nvSpPr>
        <p:spPr bwMode="auto">
          <a:xfrm>
            <a:off x="3144838" y="3548063"/>
            <a:ext cx="792162" cy="0"/>
          </a:xfrm>
          <a:prstGeom prst="line">
            <a:avLst/>
          </a:prstGeom>
          <a:noFill/>
          <a:ln w="28575">
            <a:solidFill>
              <a:srgbClr val="0000FF"/>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22" name="Line 38">
            <a:extLst>
              <a:ext uri="{FF2B5EF4-FFF2-40B4-BE49-F238E27FC236}">
                <a16:creationId xmlns:a16="http://schemas.microsoft.com/office/drawing/2014/main" id="{40B3CE72-831B-4B9C-861C-27BB29D824FA}"/>
              </a:ext>
            </a:extLst>
          </p:cNvPr>
          <p:cNvSpPr>
            <a:spLocks noChangeShapeType="1"/>
          </p:cNvSpPr>
          <p:nvPr/>
        </p:nvSpPr>
        <p:spPr bwMode="auto">
          <a:xfrm>
            <a:off x="3289300" y="3763963"/>
            <a:ext cx="647700" cy="0"/>
          </a:xfrm>
          <a:prstGeom prst="line">
            <a:avLst/>
          </a:prstGeom>
          <a:noFill/>
          <a:ln w="28575">
            <a:solidFill>
              <a:srgbClr val="0000FF"/>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85" name="Line 39">
            <a:extLst>
              <a:ext uri="{FF2B5EF4-FFF2-40B4-BE49-F238E27FC236}">
                <a16:creationId xmlns:a16="http://schemas.microsoft.com/office/drawing/2014/main" id="{5E583522-63BC-4281-AC45-5852B5842169}"/>
              </a:ext>
            </a:extLst>
          </p:cNvPr>
          <p:cNvSpPr>
            <a:spLocks noChangeShapeType="1"/>
          </p:cNvSpPr>
          <p:nvPr/>
        </p:nvSpPr>
        <p:spPr bwMode="auto">
          <a:xfrm>
            <a:off x="3576638" y="3979863"/>
            <a:ext cx="360362" cy="0"/>
          </a:xfrm>
          <a:prstGeom prst="line">
            <a:avLst/>
          </a:prstGeom>
          <a:noFill/>
          <a:ln w="28575">
            <a:solidFill>
              <a:srgbClr val="0000FF"/>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24" name="Rectangle 40">
            <a:extLst>
              <a:ext uri="{FF2B5EF4-FFF2-40B4-BE49-F238E27FC236}">
                <a16:creationId xmlns:a16="http://schemas.microsoft.com/office/drawing/2014/main" id="{861EE879-5976-4D52-94BA-C06D822A7876}"/>
              </a:ext>
            </a:extLst>
          </p:cNvPr>
          <p:cNvSpPr>
            <a:spLocks noChangeArrowheads="1"/>
          </p:cNvSpPr>
          <p:nvPr/>
        </p:nvSpPr>
        <p:spPr bwMode="auto">
          <a:xfrm>
            <a:off x="8350250" y="2682876"/>
            <a:ext cx="1778000" cy="24495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6025" name="AutoShape 41">
            <a:extLst>
              <a:ext uri="{FF2B5EF4-FFF2-40B4-BE49-F238E27FC236}">
                <a16:creationId xmlns:a16="http://schemas.microsoft.com/office/drawing/2014/main" id="{DECF35CF-17B3-4FE9-9B6D-0B5BFAE495C0}"/>
              </a:ext>
            </a:extLst>
          </p:cNvPr>
          <p:cNvSpPr>
            <a:spLocks noChangeArrowheads="1"/>
          </p:cNvSpPr>
          <p:nvPr/>
        </p:nvSpPr>
        <p:spPr bwMode="auto">
          <a:xfrm flipH="1">
            <a:off x="9193214" y="3763964"/>
            <a:ext cx="71437" cy="287337"/>
          </a:xfrm>
          <a:prstGeom prst="roundRect">
            <a:avLst>
              <a:gd name="adj" fmla="val 16667"/>
            </a:avLst>
          </a:prstGeom>
          <a:solidFill>
            <a:srgbClr val="00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6026" name="AutoShape 42">
            <a:extLst>
              <a:ext uri="{FF2B5EF4-FFF2-40B4-BE49-F238E27FC236}">
                <a16:creationId xmlns:a16="http://schemas.microsoft.com/office/drawing/2014/main" id="{59442769-6400-4C44-B660-44EEF3FA17F5}"/>
              </a:ext>
            </a:extLst>
          </p:cNvPr>
          <p:cNvSpPr>
            <a:spLocks noChangeArrowheads="1"/>
          </p:cNvSpPr>
          <p:nvPr/>
        </p:nvSpPr>
        <p:spPr bwMode="auto">
          <a:xfrm flipH="1">
            <a:off x="9191626" y="4195763"/>
            <a:ext cx="73025" cy="144462"/>
          </a:xfrm>
          <a:prstGeom prst="roundRect">
            <a:avLst>
              <a:gd name="adj" fmla="val 16667"/>
            </a:avLst>
          </a:prstGeom>
          <a:solidFill>
            <a:srgbClr val="29292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6027" name="AutoShape 43">
            <a:extLst>
              <a:ext uri="{FF2B5EF4-FFF2-40B4-BE49-F238E27FC236}">
                <a16:creationId xmlns:a16="http://schemas.microsoft.com/office/drawing/2014/main" id="{4F624E66-CFC7-4B66-8CC3-CDA2B83E706A}"/>
              </a:ext>
            </a:extLst>
          </p:cNvPr>
          <p:cNvSpPr>
            <a:spLocks noChangeArrowheads="1"/>
          </p:cNvSpPr>
          <p:nvPr/>
        </p:nvSpPr>
        <p:spPr bwMode="auto">
          <a:xfrm flipH="1">
            <a:off x="9191626" y="3475038"/>
            <a:ext cx="73025" cy="144462"/>
          </a:xfrm>
          <a:prstGeom prst="roundRect">
            <a:avLst>
              <a:gd name="adj" fmla="val 16667"/>
            </a:avLst>
          </a:prstGeom>
          <a:solidFill>
            <a:srgbClr val="29292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6028" name="AutoShape 44">
            <a:extLst>
              <a:ext uri="{FF2B5EF4-FFF2-40B4-BE49-F238E27FC236}">
                <a16:creationId xmlns:a16="http://schemas.microsoft.com/office/drawing/2014/main" id="{A147C6FE-E81D-4647-B302-93E40E71C9CE}"/>
              </a:ext>
            </a:extLst>
          </p:cNvPr>
          <p:cNvSpPr>
            <a:spLocks noChangeArrowheads="1"/>
          </p:cNvSpPr>
          <p:nvPr/>
        </p:nvSpPr>
        <p:spPr bwMode="auto">
          <a:xfrm flipH="1">
            <a:off x="9191626" y="3187701"/>
            <a:ext cx="73025" cy="144463"/>
          </a:xfrm>
          <a:prstGeom prst="roundRect">
            <a:avLst>
              <a:gd name="adj" fmla="val 16667"/>
            </a:avLst>
          </a:prstGeom>
          <a:solidFill>
            <a:srgbClr val="80808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6029" name="AutoShape 45">
            <a:extLst>
              <a:ext uri="{FF2B5EF4-FFF2-40B4-BE49-F238E27FC236}">
                <a16:creationId xmlns:a16="http://schemas.microsoft.com/office/drawing/2014/main" id="{F0DCEA6B-CAF7-4057-BFEA-1C1CD75AB2CB}"/>
              </a:ext>
            </a:extLst>
          </p:cNvPr>
          <p:cNvSpPr>
            <a:spLocks noChangeArrowheads="1"/>
          </p:cNvSpPr>
          <p:nvPr/>
        </p:nvSpPr>
        <p:spPr bwMode="auto">
          <a:xfrm flipH="1">
            <a:off x="9191626" y="2900363"/>
            <a:ext cx="73025" cy="144462"/>
          </a:xfrm>
          <a:prstGeom prst="roundRect">
            <a:avLst>
              <a:gd name="adj" fmla="val 16667"/>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6030" name="AutoShape 46">
            <a:extLst>
              <a:ext uri="{FF2B5EF4-FFF2-40B4-BE49-F238E27FC236}">
                <a16:creationId xmlns:a16="http://schemas.microsoft.com/office/drawing/2014/main" id="{1D7AAD77-EFF3-4347-887F-02BE5C452EF3}"/>
              </a:ext>
            </a:extLst>
          </p:cNvPr>
          <p:cNvSpPr>
            <a:spLocks noChangeArrowheads="1"/>
          </p:cNvSpPr>
          <p:nvPr/>
        </p:nvSpPr>
        <p:spPr bwMode="auto">
          <a:xfrm flipH="1">
            <a:off x="9191626" y="4483101"/>
            <a:ext cx="73025" cy="144463"/>
          </a:xfrm>
          <a:prstGeom prst="roundRect">
            <a:avLst>
              <a:gd name="adj" fmla="val 16667"/>
            </a:avLst>
          </a:prstGeom>
          <a:solidFill>
            <a:srgbClr val="80808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6031" name="AutoShape 47">
            <a:extLst>
              <a:ext uri="{FF2B5EF4-FFF2-40B4-BE49-F238E27FC236}">
                <a16:creationId xmlns:a16="http://schemas.microsoft.com/office/drawing/2014/main" id="{8F683974-7660-4E1F-B05A-CDBB400A92D7}"/>
              </a:ext>
            </a:extLst>
          </p:cNvPr>
          <p:cNvSpPr>
            <a:spLocks noChangeArrowheads="1"/>
          </p:cNvSpPr>
          <p:nvPr/>
        </p:nvSpPr>
        <p:spPr bwMode="auto">
          <a:xfrm flipH="1">
            <a:off x="9191626" y="4772026"/>
            <a:ext cx="73025" cy="144463"/>
          </a:xfrm>
          <a:prstGeom prst="roundRect">
            <a:avLst>
              <a:gd name="adj" fmla="val 16667"/>
            </a:avLst>
          </a:pr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194" name="Line 48">
            <a:extLst>
              <a:ext uri="{FF2B5EF4-FFF2-40B4-BE49-F238E27FC236}">
                <a16:creationId xmlns:a16="http://schemas.microsoft.com/office/drawing/2014/main" id="{6946CF75-416C-45CB-8285-E648B73747D9}"/>
              </a:ext>
            </a:extLst>
          </p:cNvPr>
          <p:cNvSpPr>
            <a:spLocks noChangeShapeType="1"/>
          </p:cNvSpPr>
          <p:nvPr/>
        </p:nvSpPr>
        <p:spPr bwMode="auto">
          <a:xfrm>
            <a:off x="2495550" y="3001963"/>
            <a:ext cx="2089150" cy="18716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195" name="Line 49">
            <a:extLst>
              <a:ext uri="{FF2B5EF4-FFF2-40B4-BE49-F238E27FC236}">
                <a16:creationId xmlns:a16="http://schemas.microsoft.com/office/drawing/2014/main" id="{0DFBCB96-9CB8-4B28-AD39-F80BAD350B30}"/>
              </a:ext>
            </a:extLst>
          </p:cNvPr>
          <p:cNvSpPr>
            <a:spLocks noChangeShapeType="1"/>
          </p:cNvSpPr>
          <p:nvPr/>
        </p:nvSpPr>
        <p:spPr bwMode="auto">
          <a:xfrm flipV="1">
            <a:off x="3432175" y="2179639"/>
            <a:ext cx="0" cy="33115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34196" name="Object 51">
            <a:extLst>
              <a:ext uri="{FF2B5EF4-FFF2-40B4-BE49-F238E27FC236}">
                <a16:creationId xmlns:a16="http://schemas.microsoft.com/office/drawing/2014/main" id="{8E68A619-8411-4494-B1AF-A1194DA157DB}"/>
              </a:ext>
            </a:extLst>
          </p:cNvPr>
          <p:cNvGraphicFramePr>
            <a:graphicFrameLocks noChangeAspect="1"/>
          </p:cNvGraphicFramePr>
          <p:nvPr/>
        </p:nvGraphicFramePr>
        <p:xfrm>
          <a:off x="3432175" y="2141539"/>
          <a:ext cx="350838" cy="325437"/>
        </p:xfrm>
        <a:graphic>
          <a:graphicData uri="http://schemas.openxmlformats.org/presentationml/2006/ole">
            <mc:AlternateContent xmlns:mc="http://schemas.openxmlformats.org/markup-compatibility/2006">
              <mc:Choice xmlns:v="urn:schemas-microsoft-com:vml" Requires="v">
                <p:oleObj spid="_x0000_s134308" name="Equation" r:id="rId3" imgW="177492" imgH="164814" progId="Equation.DSMT4">
                  <p:embed/>
                </p:oleObj>
              </mc:Choice>
              <mc:Fallback>
                <p:oleObj name="Equation" r:id="rId3" imgW="177492" imgH="164814" progId="Equation.DSMT4">
                  <p:embed/>
                  <p:pic>
                    <p:nvPicPr>
                      <p:cNvPr id="0" name="Object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2175" y="2141539"/>
                        <a:ext cx="350838" cy="325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97" name="Object 52">
            <a:extLst>
              <a:ext uri="{FF2B5EF4-FFF2-40B4-BE49-F238E27FC236}">
                <a16:creationId xmlns:a16="http://schemas.microsoft.com/office/drawing/2014/main" id="{BCDAFB10-FAA6-4174-9D33-A7E1D1EAF4D6}"/>
              </a:ext>
            </a:extLst>
          </p:cNvPr>
          <p:cNvGraphicFramePr>
            <a:graphicFrameLocks noChangeAspect="1"/>
          </p:cNvGraphicFramePr>
          <p:nvPr/>
        </p:nvGraphicFramePr>
        <p:xfrm>
          <a:off x="4451351" y="4806950"/>
          <a:ext cx="276225" cy="325438"/>
        </p:xfrm>
        <a:graphic>
          <a:graphicData uri="http://schemas.openxmlformats.org/presentationml/2006/ole">
            <mc:AlternateContent xmlns:mc="http://schemas.openxmlformats.org/markup-compatibility/2006">
              <mc:Choice xmlns:v="urn:schemas-microsoft-com:vml" Requires="v">
                <p:oleObj spid="_x0000_s134309" name="Equation" r:id="rId5" imgW="139579" imgH="164957" progId="Equation.DSMT4">
                  <p:embed/>
                </p:oleObj>
              </mc:Choice>
              <mc:Fallback>
                <p:oleObj name="Equation" r:id="rId5" imgW="139579" imgH="164957" progId="Equation.DSMT4">
                  <p:embed/>
                  <p:pic>
                    <p:nvPicPr>
                      <p:cNvPr id="0" name="Object 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1351" y="4806950"/>
                        <a:ext cx="2762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98" name="Object 53">
            <a:extLst>
              <a:ext uri="{FF2B5EF4-FFF2-40B4-BE49-F238E27FC236}">
                <a16:creationId xmlns:a16="http://schemas.microsoft.com/office/drawing/2014/main" id="{99B3DF04-5AC3-4CD1-8686-7940ED2037C8}"/>
              </a:ext>
            </a:extLst>
          </p:cNvPr>
          <p:cNvGraphicFramePr>
            <a:graphicFrameLocks noChangeAspect="1"/>
          </p:cNvGraphicFramePr>
          <p:nvPr/>
        </p:nvGraphicFramePr>
        <p:xfrm>
          <a:off x="7954964" y="3967164"/>
          <a:ext cx="301625" cy="325437"/>
        </p:xfrm>
        <a:graphic>
          <a:graphicData uri="http://schemas.openxmlformats.org/presentationml/2006/ole">
            <mc:AlternateContent xmlns:mc="http://schemas.openxmlformats.org/markup-compatibility/2006">
              <mc:Choice xmlns:v="urn:schemas-microsoft-com:vml" Requires="v">
                <p:oleObj spid="_x0000_s134310" name="Equation" r:id="rId7" imgW="152268" imgH="164957" progId="Equation.DSMT4">
                  <p:embed/>
                </p:oleObj>
              </mc:Choice>
              <mc:Fallback>
                <p:oleObj name="Equation" r:id="rId7" imgW="152268" imgH="164957" progId="Equation.DSMT4">
                  <p:embed/>
                  <p:pic>
                    <p:nvPicPr>
                      <p:cNvPr id="0" name="Object 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54964" y="3967164"/>
                        <a:ext cx="301625" cy="325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199" name="Text Box 54">
            <a:extLst>
              <a:ext uri="{FF2B5EF4-FFF2-40B4-BE49-F238E27FC236}">
                <a16:creationId xmlns:a16="http://schemas.microsoft.com/office/drawing/2014/main" id="{8A1A7C61-8E1A-4636-965C-8E6C0F41728E}"/>
              </a:ext>
            </a:extLst>
          </p:cNvPr>
          <p:cNvSpPr txBox="1">
            <a:spLocks noChangeArrowheads="1"/>
          </p:cNvSpPr>
          <p:nvPr/>
        </p:nvSpPr>
        <p:spPr bwMode="auto">
          <a:xfrm>
            <a:off x="2909888" y="5564188"/>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t>衍射屏</a:t>
            </a:r>
          </a:p>
        </p:txBody>
      </p:sp>
      <p:sp>
        <p:nvSpPr>
          <p:cNvPr id="134200" name="Text Box 55">
            <a:extLst>
              <a:ext uri="{FF2B5EF4-FFF2-40B4-BE49-F238E27FC236}">
                <a16:creationId xmlns:a16="http://schemas.microsoft.com/office/drawing/2014/main" id="{CF9F082D-6A0C-40D9-8C39-66114FA94CD8}"/>
              </a:ext>
            </a:extLst>
          </p:cNvPr>
          <p:cNvSpPr txBox="1">
            <a:spLocks noChangeArrowheads="1"/>
          </p:cNvSpPr>
          <p:nvPr/>
        </p:nvSpPr>
        <p:spPr bwMode="auto">
          <a:xfrm>
            <a:off x="4781550" y="5564188"/>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t>透镜</a:t>
            </a:r>
          </a:p>
        </p:txBody>
      </p:sp>
      <p:sp>
        <p:nvSpPr>
          <p:cNvPr id="134201" name="Text Box 56">
            <a:extLst>
              <a:ext uri="{FF2B5EF4-FFF2-40B4-BE49-F238E27FC236}">
                <a16:creationId xmlns:a16="http://schemas.microsoft.com/office/drawing/2014/main" id="{033B5476-5F38-4497-8CC2-565FF06B4D9F}"/>
              </a:ext>
            </a:extLst>
          </p:cNvPr>
          <p:cNvSpPr txBox="1">
            <a:spLocks noChangeArrowheads="1"/>
          </p:cNvSpPr>
          <p:nvPr/>
        </p:nvSpPr>
        <p:spPr bwMode="auto">
          <a:xfrm>
            <a:off x="6942138" y="5564188"/>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t>接收屏</a:t>
            </a:r>
          </a:p>
        </p:txBody>
      </p:sp>
      <p:sp>
        <p:nvSpPr>
          <p:cNvPr id="426041" name="Text Box 57">
            <a:extLst>
              <a:ext uri="{FF2B5EF4-FFF2-40B4-BE49-F238E27FC236}">
                <a16:creationId xmlns:a16="http://schemas.microsoft.com/office/drawing/2014/main" id="{0F353B62-EF3B-4B44-94F7-59DD1F71648E}"/>
              </a:ext>
            </a:extLst>
          </p:cNvPr>
          <p:cNvSpPr txBox="1">
            <a:spLocks noChangeArrowheads="1"/>
          </p:cNvSpPr>
          <p:nvPr/>
        </p:nvSpPr>
        <p:spPr bwMode="auto">
          <a:xfrm>
            <a:off x="8669338" y="5564188"/>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t>衍射花样</a:t>
            </a:r>
          </a:p>
        </p:txBody>
      </p:sp>
      <p:sp>
        <p:nvSpPr>
          <p:cNvPr id="426042" name="Line 58">
            <a:extLst>
              <a:ext uri="{FF2B5EF4-FFF2-40B4-BE49-F238E27FC236}">
                <a16:creationId xmlns:a16="http://schemas.microsoft.com/office/drawing/2014/main" id="{0C929D5F-D3B0-4BE8-9047-A096021326BB}"/>
              </a:ext>
            </a:extLst>
          </p:cNvPr>
          <p:cNvSpPr>
            <a:spLocks noChangeShapeType="1"/>
          </p:cNvSpPr>
          <p:nvPr/>
        </p:nvSpPr>
        <p:spPr bwMode="auto">
          <a:xfrm flipV="1">
            <a:off x="3143251" y="3187701"/>
            <a:ext cx="2016125" cy="360363"/>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6043" name="Line 59">
            <a:extLst>
              <a:ext uri="{FF2B5EF4-FFF2-40B4-BE49-F238E27FC236}">
                <a16:creationId xmlns:a16="http://schemas.microsoft.com/office/drawing/2014/main" id="{02CBF11D-07E2-4E51-9166-69356F963AD2}"/>
              </a:ext>
            </a:extLst>
          </p:cNvPr>
          <p:cNvSpPr>
            <a:spLocks noChangeShapeType="1"/>
          </p:cNvSpPr>
          <p:nvPr/>
        </p:nvSpPr>
        <p:spPr bwMode="auto">
          <a:xfrm flipV="1">
            <a:off x="3359151" y="3403601"/>
            <a:ext cx="2016125" cy="360363"/>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6044" name="Line 60">
            <a:extLst>
              <a:ext uri="{FF2B5EF4-FFF2-40B4-BE49-F238E27FC236}">
                <a16:creationId xmlns:a16="http://schemas.microsoft.com/office/drawing/2014/main" id="{03FE7E5D-F522-43F1-BC19-357279B4C77A}"/>
              </a:ext>
            </a:extLst>
          </p:cNvPr>
          <p:cNvSpPr>
            <a:spLocks noChangeShapeType="1"/>
          </p:cNvSpPr>
          <p:nvPr/>
        </p:nvSpPr>
        <p:spPr bwMode="auto">
          <a:xfrm flipV="1">
            <a:off x="3575051" y="3619501"/>
            <a:ext cx="2016125" cy="360363"/>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6045" name="Line 61">
            <a:extLst>
              <a:ext uri="{FF2B5EF4-FFF2-40B4-BE49-F238E27FC236}">
                <a16:creationId xmlns:a16="http://schemas.microsoft.com/office/drawing/2014/main" id="{FBF4BF60-166E-4DE7-A40E-F22CBB8AF675}"/>
              </a:ext>
            </a:extLst>
          </p:cNvPr>
          <p:cNvSpPr>
            <a:spLocks noChangeShapeType="1"/>
          </p:cNvSpPr>
          <p:nvPr/>
        </p:nvSpPr>
        <p:spPr bwMode="auto">
          <a:xfrm flipV="1">
            <a:off x="3790950" y="3835401"/>
            <a:ext cx="1873250" cy="360363"/>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6046" name="Line 62">
            <a:extLst>
              <a:ext uri="{FF2B5EF4-FFF2-40B4-BE49-F238E27FC236}">
                <a16:creationId xmlns:a16="http://schemas.microsoft.com/office/drawing/2014/main" id="{2D0CD34A-EE92-4E16-93C9-62A21EFF74AB}"/>
              </a:ext>
            </a:extLst>
          </p:cNvPr>
          <p:cNvSpPr>
            <a:spLocks noChangeShapeType="1"/>
          </p:cNvSpPr>
          <p:nvPr/>
        </p:nvSpPr>
        <p:spPr bwMode="auto">
          <a:xfrm>
            <a:off x="5375276" y="3403601"/>
            <a:ext cx="2016125" cy="144463"/>
          </a:xfrm>
          <a:prstGeom prst="line">
            <a:avLst/>
          </a:prstGeom>
          <a:noFill/>
          <a:ln w="9525">
            <a:solidFill>
              <a:srgbClr val="66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6047" name="Line 63">
            <a:extLst>
              <a:ext uri="{FF2B5EF4-FFF2-40B4-BE49-F238E27FC236}">
                <a16:creationId xmlns:a16="http://schemas.microsoft.com/office/drawing/2014/main" id="{E8C689E2-5497-4E77-AC5A-F60CF796F3E7}"/>
              </a:ext>
            </a:extLst>
          </p:cNvPr>
          <p:cNvSpPr>
            <a:spLocks noChangeShapeType="1"/>
          </p:cNvSpPr>
          <p:nvPr/>
        </p:nvSpPr>
        <p:spPr bwMode="auto">
          <a:xfrm>
            <a:off x="5087938" y="3187701"/>
            <a:ext cx="2303462" cy="360363"/>
          </a:xfrm>
          <a:prstGeom prst="line">
            <a:avLst/>
          </a:prstGeom>
          <a:noFill/>
          <a:ln w="9525">
            <a:solidFill>
              <a:srgbClr val="66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6048" name="Line 64">
            <a:extLst>
              <a:ext uri="{FF2B5EF4-FFF2-40B4-BE49-F238E27FC236}">
                <a16:creationId xmlns:a16="http://schemas.microsoft.com/office/drawing/2014/main" id="{915595C1-29C0-4CD4-8892-69AA32EB508B}"/>
              </a:ext>
            </a:extLst>
          </p:cNvPr>
          <p:cNvSpPr>
            <a:spLocks noChangeShapeType="1"/>
          </p:cNvSpPr>
          <p:nvPr/>
        </p:nvSpPr>
        <p:spPr bwMode="auto">
          <a:xfrm flipV="1">
            <a:off x="5591176" y="3548064"/>
            <a:ext cx="1800225" cy="71437"/>
          </a:xfrm>
          <a:prstGeom prst="line">
            <a:avLst/>
          </a:prstGeom>
          <a:noFill/>
          <a:ln w="9525">
            <a:solidFill>
              <a:srgbClr val="66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6049" name="Line 65">
            <a:extLst>
              <a:ext uri="{FF2B5EF4-FFF2-40B4-BE49-F238E27FC236}">
                <a16:creationId xmlns:a16="http://schemas.microsoft.com/office/drawing/2014/main" id="{EBF41855-6333-4349-A4F7-2E8C6AD5C135}"/>
              </a:ext>
            </a:extLst>
          </p:cNvPr>
          <p:cNvSpPr>
            <a:spLocks noChangeShapeType="1"/>
          </p:cNvSpPr>
          <p:nvPr/>
        </p:nvSpPr>
        <p:spPr bwMode="auto">
          <a:xfrm flipV="1">
            <a:off x="5664200" y="3548064"/>
            <a:ext cx="1727200" cy="287337"/>
          </a:xfrm>
          <a:prstGeom prst="line">
            <a:avLst/>
          </a:prstGeom>
          <a:noFill/>
          <a:ln w="9525">
            <a:solidFill>
              <a:srgbClr val="66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6050" name="Line 66">
            <a:extLst>
              <a:ext uri="{FF2B5EF4-FFF2-40B4-BE49-F238E27FC236}">
                <a16:creationId xmlns:a16="http://schemas.microsoft.com/office/drawing/2014/main" id="{28DADB59-AD90-46AF-BE87-C5D7A0FF7037}"/>
              </a:ext>
            </a:extLst>
          </p:cNvPr>
          <p:cNvSpPr>
            <a:spLocks noChangeShapeType="1"/>
          </p:cNvSpPr>
          <p:nvPr/>
        </p:nvSpPr>
        <p:spPr bwMode="auto">
          <a:xfrm flipV="1">
            <a:off x="5591176" y="3908425"/>
            <a:ext cx="1800225" cy="287338"/>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6051" name="Line 67">
            <a:extLst>
              <a:ext uri="{FF2B5EF4-FFF2-40B4-BE49-F238E27FC236}">
                <a16:creationId xmlns:a16="http://schemas.microsoft.com/office/drawing/2014/main" id="{886463DC-6796-42A3-9CBE-8DC4DBF69ED2}"/>
              </a:ext>
            </a:extLst>
          </p:cNvPr>
          <p:cNvSpPr>
            <a:spLocks noChangeShapeType="1"/>
          </p:cNvSpPr>
          <p:nvPr/>
        </p:nvSpPr>
        <p:spPr bwMode="auto">
          <a:xfrm flipV="1">
            <a:off x="5232400" y="3905250"/>
            <a:ext cx="2159000" cy="71438"/>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6053" name="Line 69">
            <a:extLst>
              <a:ext uri="{FF2B5EF4-FFF2-40B4-BE49-F238E27FC236}">
                <a16:creationId xmlns:a16="http://schemas.microsoft.com/office/drawing/2014/main" id="{E2E94678-1BE2-4ED1-9276-8A7A68C40CAF}"/>
              </a:ext>
            </a:extLst>
          </p:cNvPr>
          <p:cNvSpPr>
            <a:spLocks noChangeShapeType="1"/>
          </p:cNvSpPr>
          <p:nvPr/>
        </p:nvSpPr>
        <p:spPr bwMode="auto">
          <a:xfrm>
            <a:off x="5087938" y="3548063"/>
            <a:ext cx="2303462" cy="360362"/>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6054" name="Line 70">
            <a:extLst>
              <a:ext uri="{FF2B5EF4-FFF2-40B4-BE49-F238E27FC236}">
                <a16:creationId xmlns:a16="http://schemas.microsoft.com/office/drawing/2014/main" id="{27326E73-EC0E-476F-B9A7-78E81FF343F9}"/>
              </a:ext>
            </a:extLst>
          </p:cNvPr>
          <p:cNvSpPr>
            <a:spLocks noChangeShapeType="1"/>
          </p:cNvSpPr>
          <p:nvPr/>
        </p:nvSpPr>
        <p:spPr bwMode="auto">
          <a:xfrm>
            <a:off x="3863976" y="4195763"/>
            <a:ext cx="1655763" cy="647700"/>
          </a:xfrm>
          <a:prstGeom prst="line">
            <a:avLst/>
          </a:prstGeom>
          <a:noFill/>
          <a:ln w="952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6055" name="Line 71">
            <a:extLst>
              <a:ext uri="{FF2B5EF4-FFF2-40B4-BE49-F238E27FC236}">
                <a16:creationId xmlns:a16="http://schemas.microsoft.com/office/drawing/2014/main" id="{0A44A44D-87D6-4E6C-B78B-9E834E00A8DB}"/>
              </a:ext>
            </a:extLst>
          </p:cNvPr>
          <p:cNvSpPr>
            <a:spLocks noChangeShapeType="1"/>
          </p:cNvSpPr>
          <p:nvPr/>
        </p:nvSpPr>
        <p:spPr bwMode="auto">
          <a:xfrm>
            <a:off x="3575051" y="3979864"/>
            <a:ext cx="1800225" cy="720725"/>
          </a:xfrm>
          <a:prstGeom prst="line">
            <a:avLst/>
          </a:prstGeom>
          <a:noFill/>
          <a:ln w="952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6056" name="Line 72">
            <a:extLst>
              <a:ext uri="{FF2B5EF4-FFF2-40B4-BE49-F238E27FC236}">
                <a16:creationId xmlns:a16="http://schemas.microsoft.com/office/drawing/2014/main" id="{2149658C-5D8C-4E1A-9816-829EC58E311F}"/>
              </a:ext>
            </a:extLst>
          </p:cNvPr>
          <p:cNvSpPr>
            <a:spLocks noChangeShapeType="1"/>
          </p:cNvSpPr>
          <p:nvPr/>
        </p:nvSpPr>
        <p:spPr bwMode="auto">
          <a:xfrm>
            <a:off x="3359150" y="3763964"/>
            <a:ext cx="1873250" cy="720725"/>
          </a:xfrm>
          <a:prstGeom prst="line">
            <a:avLst/>
          </a:prstGeom>
          <a:noFill/>
          <a:ln w="952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6057" name="Line 73">
            <a:extLst>
              <a:ext uri="{FF2B5EF4-FFF2-40B4-BE49-F238E27FC236}">
                <a16:creationId xmlns:a16="http://schemas.microsoft.com/office/drawing/2014/main" id="{C612020E-29FC-4A64-A209-B387CA4933FF}"/>
              </a:ext>
            </a:extLst>
          </p:cNvPr>
          <p:cNvSpPr>
            <a:spLocks noChangeShapeType="1"/>
          </p:cNvSpPr>
          <p:nvPr/>
        </p:nvSpPr>
        <p:spPr bwMode="auto">
          <a:xfrm>
            <a:off x="3143251" y="3548063"/>
            <a:ext cx="2016125" cy="792162"/>
          </a:xfrm>
          <a:prstGeom prst="line">
            <a:avLst/>
          </a:prstGeom>
          <a:noFill/>
          <a:ln w="952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6058" name="Line 74">
            <a:extLst>
              <a:ext uri="{FF2B5EF4-FFF2-40B4-BE49-F238E27FC236}">
                <a16:creationId xmlns:a16="http://schemas.microsoft.com/office/drawing/2014/main" id="{A5ED7E42-A20C-4C62-A022-EF459C20359A}"/>
              </a:ext>
            </a:extLst>
          </p:cNvPr>
          <p:cNvSpPr>
            <a:spLocks noChangeShapeType="1"/>
          </p:cNvSpPr>
          <p:nvPr/>
        </p:nvSpPr>
        <p:spPr bwMode="auto">
          <a:xfrm flipV="1">
            <a:off x="5519739" y="4484689"/>
            <a:ext cx="1944687" cy="358775"/>
          </a:xfrm>
          <a:prstGeom prst="line">
            <a:avLst/>
          </a:prstGeom>
          <a:noFill/>
          <a:ln w="952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6059" name="Line 75">
            <a:extLst>
              <a:ext uri="{FF2B5EF4-FFF2-40B4-BE49-F238E27FC236}">
                <a16:creationId xmlns:a16="http://schemas.microsoft.com/office/drawing/2014/main" id="{5F741E5A-9930-49D9-97AB-E67AB396BB8C}"/>
              </a:ext>
            </a:extLst>
          </p:cNvPr>
          <p:cNvSpPr>
            <a:spLocks noChangeShapeType="1"/>
          </p:cNvSpPr>
          <p:nvPr/>
        </p:nvSpPr>
        <p:spPr bwMode="auto">
          <a:xfrm flipV="1">
            <a:off x="5375275" y="4484688"/>
            <a:ext cx="2089150" cy="215900"/>
          </a:xfrm>
          <a:prstGeom prst="line">
            <a:avLst/>
          </a:prstGeom>
          <a:noFill/>
          <a:ln w="952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6060" name="Line 76">
            <a:extLst>
              <a:ext uri="{FF2B5EF4-FFF2-40B4-BE49-F238E27FC236}">
                <a16:creationId xmlns:a16="http://schemas.microsoft.com/office/drawing/2014/main" id="{E6CAF534-9E7B-48D3-B597-88C36127B02A}"/>
              </a:ext>
            </a:extLst>
          </p:cNvPr>
          <p:cNvSpPr>
            <a:spLocks noChangeShapeType="1"/>
          </p:cNvSpPr>
          <p:nvPr/>
        </p:nvSpPr>
        <p:spPr bwMode="auto">
          <a:xfrm>
            <a:off x="5232401" y="4484688"/>
            <a:ext cx="2232025" cy="0"/>
          </a:xfrm>
          <a:prstGeom prst="line">
            <a:avLst/>
          </a:prstGeom>
          <a:noFill/>
          <a:ln w="952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6061" name="Line 77">
            <a:extLst>
              <a:ext uri="{FF2B5EF4-FFF2-40B4-BE49-F238E27FC236}">
                <a16:creationId xmlns:a16="http://schemas.microsoft.com/office/drawing/2014/main" id="{C283861C-BD63-4396-9031-F3DD4C9E793D}"/>
              </a:ext>
            </a:extLst>
          </p:cNvPr>
          <p:cNvSpPr>
            <a:spLocks noChangeShapeType="1"/>
          </p:cNvSpPr>
          <p:nvPr/>
        </p:nvSpPr>
        <p:spPr bwMode="auto">
          <a:xfrm>
            <a:off x="5159375" y="4340226"/>
            <a:ext cx="2305050" cy="144463"/>
          </a:xfrm>
          <a:prstGeom prst="line">
            <a:avLst/>
          </a:prstGeom>
          <a:noFill/>
          <a:ln w="952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4222" name="Line 78">
            <a:extLst>
              <a:ext uri="{FF2B5EF4-FFF2-40B4-BE49-F238E27FC236}">
                <a16:creationId xmlns:a16="http://schemas.microsoft.com/office/drawing/2014/main" id="{F37AE33F-F535-49BA-8E67-C924095D48BB}"/>
              </a:ext>
            </a:extLst>
          </p:cNvPr>
          <p:cNvSpPr>
            <a:spLocks noChangeShapeType="1"/>
          </p:cNvSpPr>
          <p:nvPr/>
        </p:nvSpPr>
        <p:spPr bwMode="auto">
          <a:xfrm>
            <a:off x="5375275" y="5300663"/>
            <a:ext cx="1944688" cy="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34223" name="Object 79">
            <a:extLst>
              <a:ext uri="{FF2B5EF4-FFF2-40B4-BE49-F238E27FC236}">
                <a16:creationId xmlns:a16="http://schemas.microsoft.com/office/drawing/2014/main" id="{1E9025A0-939F-4A2A-A307-8A0FC56D4D88}"/>
              </a:ext>
            </a:extLst>
          </p:cNvPr>
          <p:cNvGraphicFramePr>
            <a:graphicFrameLocks noChangeAspect="1"/>
          </p:cNvGraphicFramePr>
          <p:nvPr/>
        </p:nvGraphicFramePr>
        <p:xfrm>
          <a:off x="6167439" y="5084764"/>
          <a:ext cx="344487" cy="458787"/>
        </p:xfrm>
        <a:graphic>
          <a:graphicData uri="http://schemas.openxmlformats.org/presentationml/2006/ole">
            <mc:AlternateContent xmlns:mc="http://schemas.openxmlformats.org/markup-compatibility/2006">
              <mc:Choice xmlns:v="urn:schemas-microsoft-com:vml" Requires="v">
                <p:oleObj spid="_x0000_s134311" name="Equation" r:id="rId9" imgW="152268" imgH="203024" progId="Equation.DSMT4">
                  <p:embed/>
                </p:oleObj>
              </mc:Choice>
              <mc:Fallback>
                <p:oleObj name="Equation" r:id="rId9" imgW="152268" imgH="203024" progId="Equation.DSMT4">
                  <p:embed/>
                  <p:pic>
                    <p:nvPicPr>
                      <p:cNvPr id="0" name="Object 7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67439" y="5084764"/>
                        <a:ext cx="344487" cy="45878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260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60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60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60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60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601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260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260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605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605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2599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2604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2604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2604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26045"/>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42604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2604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2604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2604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42599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42605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605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2605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26054"/>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0"/>
                                          </p:stCondLst>
                                        </p:cTn>
                                        <p:tgtEl>
                                          <p:spTgt spid="42606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2606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2605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26058"/>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426001"/>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0"/>
                                          </p:stCondLst>
                                        </p:cTn>
                                        <p:tgtEl>
                                          <p:spTgt spid="42600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2600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2600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26004"/>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nodeType="clickEffect">
                                  <p:stCondLst>
                                    <p:cond delay="0"/>
                                  </p:stCondLst>
                                  <p:childTnLst>
                                    <p:set>
                                      <p:cBhvr>
                                        <p:cTn id="92" dur="1" fill="hold">
                                          <p:stCondLst>
                                            <p:cond delay="0"/>
                                          </p:stCondLst>
                                        </p:cTn>
                                        <p:tgtEl>
                                          <p:spTgt spid="426024"/>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2602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2602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2602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26028"/>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2602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26030"/>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26031"/>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260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604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Oval 5">
            <a:hlinkClick r:id="rId2" action="ppaction://hlinksldjump"/>
            <a:extLst>
              <a:ext uri="{FF2B5EF4-FFF2-40B4-BE49-F238E27FC236}">
                <a16:creationId xmlns:a16="http://schemas.microsoft.com/office/drawing/2014/main" id="{43CE38AC-ADE1-4313-AD01-FF149887874D}"/>
              </a:ext>
            </a:extLst>
          </p:cNvPr>
          <p:cNvSpPr>
            <a:spLocks noChangeArrowheads="1"/>
          </p:cNvSpPr>
          <p:nvPr/>
        </p:nvSpPr>
        <p:spPr bwMode="auto">
          <a:xfrm>
            <a:off x="6211889" y="196850"/>
            <a:ext cx="433387" cy="6400800"/>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5171" name="Line 6">
            <a:extLst>
              <a:ext uri="{FF2B5EF4-FFF2-40B4-BE49-F238E27FC236}">
                <a16:creationId xmlns:a16="http://schemas.microsoft.com/office/drawing/2014/main" id="{E3AB8F53-1EB7-4C62-9F3A-B92E5998029A}"/>
              </a:ext>
            </a:extLst>
          </p:cNvPr>
          <p:cNvSpPr>
            <a:spLocks noChangeShapeType="1"/>
          </p:cNvSpPr>
          <p:nvPr/>
        </p:nvSpPr>
        <p:spPr bwMode="auto">
          <a:xfrm>
            <a:off x="2566989" y="3357563"/>
            <a:ext cx="7705725" cy="0"/>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172" name="Line 12">
            <a:extLst>
              <a:ext uri="{FF2B5EF4-FFF2-40B4-BE49-F238E27FC236}">
                <a16:creationId xmlns:a16="http://schemas.microsoft.com/office/drawing/2014/main" id="{55A8F5E4-C0A9-45A5-A25F-F901467A6164}"/>
              </a:ext>
            </a:extLst>
          </p:cNvPr>
          <p:cNvSpPr>
            <a:spLocks noChangeShapeType="1"/>
          </p:cNvSpPr>
          <p:nvPr/>
        </p:nvSpPr>
        <p:spPr bwMode="auto">
          <a:xfrm>
            <a:off x="2646364" y="1335089"/>
            <a:ext cx="1724025" cy="727075"/>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173" name="Line 17">
            <a:extLst>
              <a:ext uri="{FF2B5EF4-FFF2-40B4-BE49-F238E27FC236}">
                <a16:creationId xmlns:a16="http://schemas.microsoft.com/office/drawing/2014/main" id="{73D9916B-9057-488F-9992-B47928F010CA}"/>
              </a:ext>
            </a:extLst>
          </p:cNvPr>
          <p:cNvSpPr>
            <a:spLocks noChangeShapeType="1"/>
          </p:cNvSpPr>
          <p:nvPr/>
        </p:nvSpPr>
        <p:spPr bwMode="auto">
          <a:xfrm>
            <a:off x="4370388" y="4425950"/>
            <a:ext cx="0" cy="1943100"/>
          </a:xfrm>
          <a:prstGeom prst="line">
            <a:avLst/>
          </a:prstGeom>
          <a:noFill/>
          <a:ln w="152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174" name="Line 18">
            <a:extLst>
              <a:ext uri="{FF2B5EF4-FFF2-40B4-BE49-F238E27FC236}">
                <a16:creationId xmlns:a16="http://schemas.microsoft.com/office/drawing/2014/main" id="{6207678E-80CC-4B88-BB17-49BF9BF4BCBF}"/>
              </a:ext>
            </a:extLst>
          </p:cNvPr>
          <p:cNvSpPr>
            <a:spLocks noChangeShapeType="1"/>
          </p:cNvSpPr>
          <p:nvPr/>
        </p:nvSpPr>
        <p:spPr bwMode="auto">
          <a:xfrm flipH="1" flipV="1">
            <a:off x="4370388" y="539750"/>
            <a:ext cx="0" cy="1828800"/>
          </a:xfrm>
          <a:prstGeom prst="line">
            <a:avLst/>
          </a:prstGeom>
          <a:noFill/>
          <a:ln w="152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175" name="Line 19">
            <a:extLst>
              <a:ext uri="{FF2B5EF4-FFF2-40B4-BE49-F238E27FC236}">
                <a16:creationId xmlns:a16="http://schemas.microsoft.com/office/drawing/2014/main" id="{F06CAB2E-6EF4-4430-A186-EAA0A2B68A8B}"/>
              </a:ext>
            </a:extLst>
          </p:cNvPr>
          <p:cNvSpPr>
            <a:spLocks noChangeShapeType="1"/>
          </p:cNvSpPr>
          <p:nvPr/>
        </p:nvSpPr>
        <p:spPr bwMode="auto">
          <a:xfrm flipV="1">
            <a:off x="4370388" y="1911350"/>
            <a:ext cx="2057400" cy="8001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176" name="Line 20">
            <a:extLst>
              <a:ext uri="{FF2B5EF4-FFF2-40B4-BE49-F238E27FC236}">
                <a16:creationId xmlns:a16="http://schemas.microsoft.com/office/drawing/2014/main" id="{F726B9DC-3B05-4BB1-A282-FB13357947C7}"/>
              </a:ext>
            </a:extLst>
          </p:cNvPr>
          <p:cNvSpPr>
            <a:spLocks noChangeShapeType="1"/>
          </p:cNvSpPr>
          <p:nvPr/>
        </p:nvSpPr>
        <p:spPr bwMode="auto">
          <a:xfrm flipV="1">
            <a:off x="4370388" y="2254250"/>
            <a:ext cx="2057400" cy="8001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177" name="Line 21">
            <a:extLst>
              <a:ext uri="{FF2B5EF4-FFF2-40B4-BE49-F238E27FC236}">
                <a16:creationId xmlns:a16="http://schemas.microsoft.com/office/drawing/2014/main" id="{4E3F5DA6-AD1D-46E7-ADD2-374977A31123}"/>
              </a:ext>
            </a:extLst>
          </p:cNvPr>
          <p:cNvSpPr>
            <a:spLocks noChangeShapeType="1"/>
          </p:cNvSpPr>
          <p:nvPr/>
        </p:nvSpPr>
        <p:spPr bwMode="auto">
          <a:xfrm flipV="1">
            <a:off x="4370388" y="2597150"/>
            <a:ext cx="2057400" cy="8001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178" name="Line 22">
            <a:extLst>
              <a:ext uri="{FF2B5EF4-FFF2-40B4-BE49-F238E27FC236}">
                <a16:creationId xmlns:a16="http://schemas.microsoft.com/office/drawing/2014/main" id="{9EEE01E4-7C3F-4B4B-A634-A1CFB0DBC42C}"/>
              </a:ext>
            </a:extLst>
          </p:cNvPr>
          <p:cNvSpPr>
            <a:spLocks noChangeShapeType="1"/>
          </p:cNvSpPr>
          <p:nvPr/>
        </p:nvSpPr>
        <p:spPr bwMode="auto">
          <a:xfrm flipV="1">
            <a:off x="4370388" y="2940050"/>
            <a:ext cx="2057400" cy="8001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179" name="Line 23">
            <a:extLst>
              <a:ext uri="{FF2B5EF4-FFF2-40B4-BE49-F238E27FC236}">
                <a16:creationId xmlns:a16="http://schemas.microsoft.com/office/drawing/2014/main" id="{9F76D08B-24AE-4304-837F-3B25F8062010}"/>
              </a:ext>
            </a:extLst>
          </p:cNvPr>
          <p:cNvSpPr>
            <a:spLocks noChangeShapeType="1"/>
          </p:cNvSpPr>
          <p:nvPr/>
        </p:nvSpPr>
        <p:spPr bwMode="auto">
          <a:xfrm flipV="1">
            <a:off x="4370388" y="3282950"/>
            <a:ext cx="2057400" cy="8001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180" name="Line 24">
            <a:extLst>
              <a:ext uri="{FF2B5EF4-FFF2-40B4-BE49-F238E27FC236}">
                <a16:creationId xmlns:a16="http://schemas.microsoft.com/office/drawing/2014/main" id="{C5E03690-F63A-47AE-AFDC-0365DB7109F6}"/>
              </a:ext>
            </a:extLst>
          </p:cNvPr>
          <p:cNvSpPr>
            <a:spLocks noChangeShapeType="1"/>
          </p:cNvSpPr>
          <p:nvPr/>
        </p:nvSpPr>
        <p:spPr bwMode="auto">
          <a:xfrm flipV="1">
            <a:off x="4370388" y="3625850"/>
            <a:ext cx="2057400" cy="8001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181" name="Line 25">
            <a:extLst>
              <a:ext uri="{FF2B5EF4-FFF2-40B4-BE49-F238E27FC236}">
                <a16:creationId xmlns:a16="http://schemas.microsoft.com/office/drawing/2014/main" id="{D852FDB8-CB73-4144-8CD0-402F23BE6090}"/>
              </a:ext>
            </a:extLst>
          </p:cNvPr>
          <p:cNvSpPr>
            <a:spLocks noChangeShapeType="1"/>
          </p:cNvSpPr>
          <p:nvPr/>
        </p:nvSpPr>
        <p:spPr bwMode="auto">
          <a:xfrm>
            <a:off x="6313489" y="1911351"/>
            <a:ext cx="2814637" cy="474663"/>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182" name="Line 26">
            <a:extLst>
              <a:ext uri="{FF2B5EF4-FFF2-40B4-BE49-F238E27FC236}">
                <a16:creationId xmlns:a16="http://schemas.microsoft.com/office/drawing/2014/main" id="{51D74181-5A2E-415C-8BE3-CAA74F94B995}"/>
              </a:ext>
            </a:extLst>
          </p:cNvPr>
          <p:cNvSpPr>
            <a:spLocks noChangeShapeType="1"/>
          </p:cNvSpPr>
          <p:nvPr/>
        </p:nvSpPr>
        <p:spPr bwMode="auto">
          <a:xfrm flipV="1">
            <a:off x="6421439" y="2386013"/>
            <a:ext cx="2706687" cy="53975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183" name="Line 27">
            <a:extLst>
              <a:ext uri="{FF2B5EF4-FFF2-40B4-BE49-F238E27FC236}">
                <a16:creationId xmlns:a16="http://schemas.microsoft.com/office/drawing/2014/main" id="{76AE92E3-911C-43A1-B588-F21E95841862}"/>
              </a:ext>
            </a:extLst>
          </p:cNvPr>
          <p:cNvSpPr>
            <a:spLocks noChangeShapeType="1"/>
          </p:cNvSpPr>
          <p:nvPr/>
        </p:nvSpPr>
        <p:spPr bwMode="auto">
          <a:xfrm>
            <a:off x="9128125" y="425450"/>
            <a:ext cx="0" cy="59436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184" name="Line 28">
            <a:extLst>
              <a:ext uri="{FF2B5EF4-FFF2-40B4-BE49-F238E27FC236}">
                <a16:creationId xmlns:a16="http://schemas.microsoft.com/office/drawing/2014/main" id="{7B88C508-C73B-4B23-9B89-0D6CE019158C}"/>
              </a:ext>
            </a:extLst>
          </p:cNvPr>
          <p:cNvSpPr>
            <a:spLocks noChangeShapeType="1"/>
          </p:cNvSpPr>
          <p:nvPr/>
        </p:nvSpPr>
        <p:spPr bwMode="auto">
          <a:xfrm flipV="1">
            <a:off x="6313488" y="2368550"/>
            <a:ext cx="2857500" cy="12573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185" name="Line 29">
            <a:extLst>
              <a:ext uri="{FF2B5EF4-FFF2-40B4-BE49-F238E27FC236}">
                <a16:creationId xmlns:a16="http://schemas.microsoft.com/office/drawing/2014/main" id="{412FEAED-5092-4790-995F-96EA8A4A2D2D}"/>
              </a:ext>
            </a:extLst>
          </p:cNvPr>
          <p:cNvSpPr>
            <a:spLocks noChangeShapeType="1"/>
          </p:cNvSpPr>
          <p:nvPr/>
        </p:nvSpPr>
        <p:spPr bwMode="auto">
          <a:xfrm flipV="1">
            <a:off x="6427788" y="2368550"/>
            <a:ext cx="2743200" cy="9144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186" name="Line 30">
            <a:extLst>
              <a:ext uri="{FF2B5EF4-FFF2-40B4-BE49-F238E27FC236}">
                <a16:creationId xmlns:a16="http://schemas.microsoft.com/office/drawing/2014/main" id="{12E4E76E-0D12-4EC5-B769-B308E5BE76B9}"/>
              </a:ext>
            </a:extLst>
          </p:cNvPr>
          <p:cNvSpPr>
            <a:spLocks noChangeShapeType="1"/>
          </p:cNvSpPr>
          <p:nvPr/>
        </p:nvSpPr>
        <p:spPr bwMode="auto">
          <a:xfrm flipV="1">
            <a:off x="6427789" y="2386014"/>
            <a:ext cx="2700337" cy="211137"/>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187" name="Line 31">
            <a:extLst>
              <a:ext uri="{FF2B5EF4-FFF2-40B4-BE49-F238E27FC236}">
                <a16:creationId xmlns:a16="http://schemas.microsoft.com/office/drawing/2014/main" id="{E73985E2-C71B-48F5-B735-23117F9F1437}"/>
              </a:ext>
            </a:extLst>
          </p:cNvPr>
          <p:cNvSpPr>
            <a:spLocks noChangeShapeType="1"/>
          </p:cNvSpPr>
          <p:nvPr/>
        </p:nvSpPr>
        <p:spPr bwMode="auto">
          <a:xfrm>
            <a:off x="6427789" y="2254251"/>
            <a:ext cx="2700337" cy="131763"/>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188" name="Line 32">
            <a:extLst>
              <a:ext uri="{FF2B5EF4-FFF2-40B4-BE49-F238E27FC236}">
                <a16:creationId xmlns:a16="http://schemas.microsoft.com/office/drawing/2014/main" id="{A5391A5E-1CCA-4842-AC0A-620D783CB641}"/>
              </a:ext>
            </a:extLst>
          </p:cNvPr>
          <p:cNvSpPr>
            <a:spLocks noChangeShapeType="1"/>
          </p:cNvSpPr>
          <p:nvPr/>
        </p:nvSpPr>
        <p:spPr bwMode="auto">
          <a:xfrm>
            <a:off x="4370388" y="2482850"/>
            <a:ext cx="0" cy="1828800"/>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189" name="Line 33">
            <a:extLst>
              <a:ext uri="{FF2B5EF4-FFF2-40B4-BE49-F238E27FC236}">
                <a16:creationId xmlns:a16="http://schemas.microsoft.com/office/drawing/2014/main" id="{1271C3C9-2AB8-448B-B98B-680C4F02AD10}"/>
              </a:ext>
            </a:extLst>
          </p:cNvPr>
          <p:cNvSpPr>
            <a:spLocks noChangeShapeType="1"/>
          </p:cNvSpPr>
          <p:nvPr/>
        </p:nvSpPr>
        <p:spPr bwMode="auto">
          <a:xfrm>
            <a:off x="2646364" y="1985964"/>
            <a:ext cx="1724025" cy="725487"/>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190" name="Line 34">
            <a:extLst>
              <a:ext uri="{FF2B5EF4-FFF2-40B4-BE49-F238E27FC236}">
                <a16:creationId xmlns:a16="http://schemas.microsoft.com/office/drawing/2014/main" id="{28DFF0D8-A682-4FE2-9638-E04D6E477D4D}"/>
              </a:ext>
            </a:extLst>
          </p:cNvPr>
          <p:cNvSpPr>
            <a:spLocks noChangeShapeType="1"/>
          </p:cNvSpPr>
          <p:nvPr/>
        </p:nvSpPr>
        <p:spPr bwMode="auto">
          <a:xfrm>
            <a:off x="2646364" y="2633664"/>
            <a:ext cx="1724025" cy="725487"/>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191" name="Line 35">
            <a:extLst>
              <a:ext uri="{FF2B5EF4-FFF2-40B4-BE49-F238E27FC236}">
                <a16:creationId xmlns:a16="http://schemas.microsoft.com/office/drawing/2014/main" id="{71900CC2-469B-4116-8312-3FCCE1B24E4B}"/>
              </a:ext>
            </a:extLst>
          </p:cNvPr>
          <p:cNvSpPr>
            <a:spLocks noChangeShapeType="1"/>
          </p:cNvSpPr>
          <p:nvPr/>
        </p:nvSpPr>
        <p:spPr bwMode="auto">
          <a:xfrm>
            <a:off x="2651126" y="2957514"/>
            <a:ext cx="1724025" cy="725487"/>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192" name="Line 36">
            <a:extLst>
              <a:ext uri="{FF2B5EF4-FFF2-40B4-BE49-F238E27FC236}">
                <a16:creationId xmlns:a16="http://schemas.microsoft.com/office/drawing/2014/main" id="{BA9A07F2-2E12-4D86-9973-C59E65FAD404}"/>
              </a:ext>
            </a:extLst>
          </p:cNvPr>
          <p:cNvSpPr>
            <a:spLocks noChangeShapeType="1"/>
          </p:cNvSpPr>
          <p:nvPr/>
        </p:nvSpPr>
        <p:spPr bwMode="auto">
          <a:xfrm>
            <a:off x="2651126" y="2309814"/>
            <a:ext cx="1724025" cy="725487"/>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193" name="Line 37">
            <a:extLst>
              <a:ext uri="{FF2B5EF4-FFF2-40B4-BE49-F238E27FC236}">
                <a16:creationId xmlns:a16="http://schemas.microsoft.com/office/drawing/2014/main" id="{F804859F-018E-4742-8B04-4089BFE558A2}"/>
              </a:ext>
            </a:extLst>
          </p:cNvPr>
          <p:cNvSpPr>
            <a:spLocks noChangeShapeType="1"/>
          </p:cNvSpPr>
          <p:nvPr/>
        </p:nvSpPr>
        <p:spPr bwMode="auto">
          <a:xfrm>
            <a:off x="2646364" y="3359151"/>
            <a:ext cx="1724025" cy="727075"/>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194" name="Line 38">
            <a:extLst>
              <a:ext uri="{FF2B5EF4-FFF2-40B4-BE49-F238E27FC236}">
                <a16:creationId xmlns:a16="http://schemas.microsoft.com/office/drawing/2014/main" id="{90DE132B-D11C-46B4-9F9A-3586CC169F80}"/>
              </a:ext>
            </a:extLst>
          </p:cNvPr>
          <p:cNvSpPr>
            <a:spLocks noChangeShapeType="1"/>
          </p:cNvSpPr>
          <p:nvPr/>
        </p:nvSpPr>
        <p:spPr bwMode="auto">
          <a:xfrm>
            <a:off x="2646364" y="3683001"/>
            <a:ext cx="1724025" cy="727075"/>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195" name="Line 39">
            <a:extLst>
              <a:ext uri="{FF2B5EF4-FFF2-40B4-BE49-F238E27FC236}">
                <a16:creationId xmlns:a16="http://schemas.microsoft.com/office/drawing/2014/main" id="{4E93921F-ADE3-498E-B678-5BF1ED4CBFEE}"/>
              </a:ext>
            </a:extLst>
          </p:cNvPr>
          <p:cNvSpPr>
            <a:spLocks noChangeShapeType="1"/>
          </p:cNvSpPr>
          <p:nvPr/>
        </p:nvSpPr>
        <p:spPr bwMode="auto">
          <a:xfrm>
            <a:off x="2651126" y="4035426"/>
            <a:ext cx="1724025" cy="727075"/>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196" name="Line 40">
            <a:extLst>
              <a:ext uri="{FF2B5EF4-FFF2-40B4-BE49-F238E27FC236}">
                <a16:creationId xmlns:a16="http://schemas.microsoft.com/office/drawing/2014/main" id="{AC82D927-68CF-4D5C-9375-BB659B988218}"/>
              </a:ext>
            </a:extLst>
          </p:cNvPr>
          <p:cNvSpPr>
            <a:spLocks noChangeShapeType="1"/>
          </p:cNvSpPr>
          <p:nvPr/>
        </p:nvSpPr>
        <p:spPr bwMode="auto">
          <a:xfrm>
            <a:off x="2646364" y="1658939"/>
            <a:ext cx="1724025" cy="727075"/>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197" name="Line 41">
            <a:extLst>
              <a:ext uri="{FF2B5EF4-FFF2-40B4-BE49-F238E27FC236}">
                <a16:creationId xmlns:a16="http://schemas.microsoft.com/office/drawing/2014/main" id="{A2F3C0D0-964B-4D99-A4DE-FB51F78882D7}"/>
              </a:ext>
            </a:extLst>
          </p:cNvPr>
          <p:cNvSpPr>
            <a:spLocks noChangeShapeType="1"/>
          </p:cNvSpPr>
          <p:nvPr/>
        </p:nvSpPr>
        <p:spPr bwMode="auto">
          <a:xfrm flipV="1">
            <a:off x="4375150" y="1585913"/>
            <a:ext cx="2057400" cy="8001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198" name="Line 42">
            <a:extLst>
              <a:ext uri="{FF2B5EF4-FFF2-40B4-BE49-F238E27FC236}">
                <a16:creationId xmlns:a16="http://schemas.microsoft.com/office/drawing/2014/main" id="{8DC10382-6560-450B-9C29-621E37D414E0}"/>
              </a:ext>
            </a:extLst>
          </p:cNvPr>
          <p:cNvSpPr>
            <a:spLocks noChangeShapeType="1"/>
          </p:cNvSpPr>
          <p:nvPr/>
        </p:nvSpPr>
        <p:spPr bwMode="auto">
          <a:xfrm>
            <a:off x="6427789" y="1566863"/>
            <a:ext cx="2700337" cy="81915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199" name="Line 44">
            <a:extLst>
              <a:ext uri="{FF2B5EF4-FFF2-40B4-BE49-F238E27FC236}">
                <a16:creationId xmlns:a16="http://schemas.microsoft.com/office/drawing/2014/main" id="{7A702869-C0FD-46F4-BA54-6B0EF0873DDA}"/>
              </a:ext>
            </a:extLst>
          </p:cNvPr>
          <p:cNvSpPr>
            <a:spLocks noChangeShapeType="1"/>
          </p:cNvSpPr>
          <p:nvPr/>
        </p:nvSpPr>
        <p:spPr bwMode="auto">
          <a:xfrm>
            <a:off x="4375150" y="2386013"/>
            <a:ext cx="2052638"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200" name="Line 45">
            <a:extLst>
              <a:ext uri="{FF2B5EF4-FFF2-40B4-BE49-F238E27FC236}">
                <a16:creationId xmlns:a16="http://schemas.microsoft.com/office/drawing/2014/main" id="{F2309383-EC4C-46B5-96AA-F83FB2E5FB47}"/>
              </a:ext>
            </a:extLst>
          </p:cNvPr>
          <p:cNvSpPr>
            <a:spLocks noChangeShapeType="1"/>
          </p:cNvSpPr>
          <p:nvPr/>
        </p:nvSpPr>
        <p:spPr bwMode="auto">
          <a:xfrm>
            <a:off x="6427789" y="2386014"/>
            <a:ext cx="2700337" cy="973137"/>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201" name="Line 46">
            <a:extLst>
              <a:ext uri="{FF2B5EF4-FFF2-40B4-BE49-F238E27FC236}">
                <a16:creationId xmlns:a16="http://schemas.microsoft.com/office/drawing/2014/main" id="{DC9E4182-7937-4EC2-8F8A-114046974996}"/>
              </a:ext>
            </a:extLst>
          </p:cNvPr>
          <p:cNvSpPr>
            <a:spLocks noChangeShapeType="1"/>
          </p:cNvSpPr>
          <p:nvPr/>
        </p:nvSpPr>
        <p:spPr bwMode="auto">
          <a:xfrm>
            <a:off x="4375150" y="3035300"/>
            <a:ext cx="2052638"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202" name="Line 47">
            <a:extLst>
              <a:ext uri="{FF2B5EF4-FFF2-40B4-BE49-F238E27FC236}">
                <a16:creationId xmlns:a16="http://schemas.microsoft.com/office/drawing/2014/main" id="{0F5E1BC8-883B-444B-BD6C-2B5C1C5E759C}"/>
              </a:ext>
            </a:extLst>
          </p:cNvPr>
          <p:cNvSpPr>
            <a:spLocks noChangeShapeType="1"/>
          </p:cNvSpPr>
          <p:nvPr/>
        </p:nvSpPr>
        <p:spPr bwMode="auto">
          <a:xfrm>
            <a:off x="6427789" y="3035300"/>
            <a:ext cx="2700337" cy="32385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203" name="Line 48">
            <a:extLst>
              <a:ext uri="{FF2B5EF4-FFF2-40B4-BE49-F238E27FC236}">
                <a16:creationId xmlns:a16="http://schemas.microsoft.com/office/drawing/2014/main" id="{A333E4C3-0A18-4AC6-9748-BB3D8CA76ED8}"/>
              </a:ext>
            </a:extLst>
          </p:cNvPr>
          <p:cNvSpPr>
            <a:spLocks noChangeShapeType="1"/>
          </p:cNvSpPr>
          <p:nvPr/>
        </p:nvSpPr>
        <p:spPr bwMode="auto">
          <a:xfrm>
            <a:off x="4375150" y="3790950"/>
            <a:ext cx="2052638"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204" name="Line 49">
            <a:extLst>
              <a:ext uri="{FF2B5EF4-FFF2-40B4-BE49-F238E27FC236}">
                <a16:creationId xmlns:a16="http://schemas.microsoft.com/office/drawing/2014/main" id="{F8D35B1C-E629-48F4-B6D3-18184010EA4F}"/>
              </a:ext>
            </a:extLst>
          </p:cNvPr>
          <p:cNvSpPr>
            <a:spLocks noChangeShapeType="1"/>
          </p:cNvSpPr>
          <p:nvPr/>
        </p:nvSpPr>
        <p:spPr bwMode="auto">
          <a:xfrm flipV="1">
            <a:off x="6427789" y="3359150"/>
            <a:ext cx="2700337" cy="4318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205" name="Line 50">
            <a:extLst>
              <a:ext uri="{FF2B5EF4-FFF2-40B4-BE49-F238E27FC236}">
                <a16:creationId xmlns:a16="http://schemas.microsoft.com/office/drawing/2014/main" id="{467A3C1B-FED3-443A-A771-1C9D0105E544}"/>
              </a:ext>
            </a:extLst>
          </p:cNvPr>
          <p:cNvSpPr>
            <a:spLocks noChangeShapeType="1"/>
          </p:cNvSpPr>
          <p:nvPr/>
        </p:nvSpPr>
        <p:spPr bwMode="auto">
          <a:xfrm>
            <a:off x="4375150" y="4438650"/>
            <a:ext cx="2052638"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206" name="Line 51">
            <a:extLst>
              <a:ext uri="{FF2B5EF4-FFF2-40B4-BE49-F238E27FC236}">
                <a16:creationId xmlns:a16="http://schemas.microsoft.com/office/drawing/2014/main" id="{B431C5E4-FC0D-462D-BC90-75B6C25ED890}"/>
              </a:ext>
            </a:extLst>
          </p:cNvPr>
          <p:cNvSpPr>
            <a:spLocks noChangeShapeType="1"/>
          </p:cNvSpPr>
          <p:nvPr/>
        </p:nvSpPr>
        <p:spPr bwMode="auto">
          <a:xfrm flipV="1">
            <a:off x="6427789" y="3359150"/>
            <a:ext cx="2700337" cy="10795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207" name="Line 52">
            <a:extLst>
              <a:ext uri="{FF2B5EF4-FFF2-40B4-BE49-F238E27FC236}">
                <a16:creationId xmlns:a16="http://schemas.microsoft.com/office/drawing/2014/main" id="{531A931E-DDB1-4EED-A182-317D15932875}"/>
              </a:ext>
            </a:extLst>
          </p:cNvPr>
          <p:cNvSpPr>
            <a:spLocks noChangeShapeType="1"/>
          </p:cNvSpPr>
          <p:nvPr/>
        </p:nvSpPr>
        <p:spPr bwMode="auto">
          <a:xfrm>
            <a:off x="4375151" y="2711450"/>
            <a:ext cx="4752975" cy="1512888"/>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208" name="Line 53">
            <a:extLst>
              <a:ext uri="{FF2B5EF4-FFF2-40B4-BE49-F238E27FC236}">
                <a16:creationId xmlns:a16="http://schemas.microsoft.com/office/drawing/2014/main" id="{5370BF07-A4A5-4F48-850C-50996D22BDCF}"/>
              </a:ext>
            </a:extLst>
          </p:cNvPr>
          <p:cNvSpPr>
            <a:spLocks noChangeShapeType="1"/>
          </p:cNvSpPr>
          <p:nvPr/>
        </p:nvSpPr>
        <p:spPr bwMode="auto">
          <a:xfrm>
            <a:off x="4375151" y="3359150"/>
            <a:ext cx="4752975"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209" name="Line 54">
            <a:extLst>
              <a:ext uri="{FF2B5EF4-FFF2-40B4-BE49-F238E27FC236}">
                <a16:creationId xmlns:a16="http://schemas.microsoft.com/office/drawing/2014/main" id="{5FA1FCE4-F5F0-4633-A6E7-ADCED74EBAAB}"/>
              </a:ext>
            </a:extLst>
          </p:cNvPr>
          <p:cNvSpPr>
            <a:spLocks noChangeShapeType="1"/>
          </p:cNvSpPr>
          <p:nvPr/>
        </p:nvSpPr>
        <p:spPr bwMode="auto">
          <a:xfrm>
            <a:off x="4375150" y="2386014"/>
            <a:ext cx="2052638" cy="649287"/>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210" name="Line 55">
            <a:extLst>
              <a:ext uri="{FF2B5EF4-FFF2-40B4-BE49-F238E27FC236}">
                <a16:creationId xmlns:a16="http://schemas.microsoft.com/office/drawing/2014/main" id="{D110823F-EE0F-46A1-A24A-FB0D282F84FF}"/>
              </a:ext>
            </a:extLst>
          </p:cNvPr>
          <p:cNvSpPr>
            <a:spLocks noChangeShapeType="1"/>
          </p:cNvSpPr>
          <p:nvPr/>
        </p:nvSpPr>
        <p:spPr bwMode="auto">
          <a:xfrm>
            <a:off x="6427789" y="3035300"/>
            <a:ext cx="2700337" cy="1189038"/>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211" name="Line 56">
            <a:extLst>
              <a:ext uri="{FF2B5EF4-FFF2-40B4-BE49-F238E27FC236}">
                <a16:creationId xmlns:a16="http://schemas.microsoft.com/office/drawing/2014/main" id="{9FDA1DA3-CAF8-414A-8667-7D9BD088D0A8}"/>
              </a:ext>
            </a:extLst>
          </p:cNvPr>
          <p:cNvSpPr>
            <a:spLocks noChangeShapeType="1"/>
          </p:cNvSpPr>
          <p:nvPr/>
        </p:nvSpPr>
        <p:spPr bwMode="auto">
          <a:xfrm>
            <a:off x="4375150" y="3359150"/>
            <a:ext cx="2052638" cy="647700"/>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212" name="Line 57">
            <a:extLst>
              <a:ext uri="{FF2B5EF4-FFF2-40B4-BE49-F238E27FC236}">
                <a16:creationId xmlns:a16="http://schemas.microsoft.com/office/drawing/2014/main" id="{D077BCDB-5617-4347-8B9F-0BED34213E60}"/>
              </a:ext>
            </a:extLst>
          </p:cNvPr>
          <p:cNvSpPr>
            <a:spLocks noChangeShapeType="1"/>
          </p:cNvSpPr>
          <p:nvPr/>
        </p:nvSpPr>
        <p:spPr bwMode="auto">
          <a:xfrm>
            <a:off x="6427789" y="4006850"/>
            <a:ext cx="2700337" cy="217488"/>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213" name="Line 58">
            <a:extLst>
              <a:ext uri="{FF2B5EF4-FFF2-40B4-BE49-F238E27FC236}">
                <a16:creationId xmlns:a16="http://schemas.microsoft.com/office/drawing/2014/main" id="{CE8A6F1D-8455-4FE2-8DB1-06ADABB4EF61}"/>
              </a:ext>
            </a:extLst>
          </p:cNvPr>
          <p:cNvSpPr>
            <a:spLocks noChangeShapeType="1"/>
          </p:cNvSpPr>
          <p:nvPr/>
        </p:nvSpPr>
        <p:spPr bwMode="auto">
          <a:xfrm>
            <a:off x="4375150" y="4438650"/>
            <a:ext cx="2052638" cy="647700"/>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214" name="Line 59">
            <a:extLst>
              <a:ext uri="{FF2B5EF4-FFF2-40B4-BE49-F238E27FC236}">
                <a16:creationId xmlns:a16="http://schemas.microsoft.com/office/drawing/2014/main" id="{1E84942E-E413-4381-9AA4-E3EC9B6B41B9}"/>
              </a:ext>
            </a:extLst>
          </p:cNvPr>
          <p:cNvSpPr>
            <a:spLocks noChangeShapeType="1"/>
          </p:cNvSpPr>
          <p:nvPr/>
        </p:nvSpPr>
        <p:spPr bwMode="auto">
          <a:xfrm flipV="1">
            <a:off x="6427789" y="4224338"/>
            <a:ext cx="2700337" cy="862012"/>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215" name="Text Box 61">
            <a:extLst>
              <a:ext uri="{FF2B5EF4-FFF2-40B4-BE49-F238E27FC236}">
                <a16:creationId xmlns:a16="http://schemas.microsoft.com/office/drawing/2014/main" id="{D8E0527E-55FC-430A-A7DF-BEBC1BD7157F}"/>
              </a:ext>
            </a:extLst>
          </p:cNvPr>
          <p:cNvSpPr txBox="1">
            <a:spLocks noChangeArrowheads="1"/>
          </p:cNvSpPr>
          <p:nvPr/>
        </p:nvSpPr>
        <p:spPr bwMode="auto">
          <a:xfrm>
            <a:off x="1897817" y="882651"/>
            <a:ext cx="677108" cy="4606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t>入射光不一定平行于光轴</a:t>
            </a:r>
          </a:p>
        </p:txBody>
      </p:sp>
      <p:sp>
        <p:nvSpPr>
          <p:cNvPr id="135216" name="Text Box 62">
            <a:extLst>
              <a:ext uri="{FF2B5EF4-FFF2-40B4-BE49-F238E27FC236}">
                <a16:creationId xmlns:a16="http://schemas.microsoft.com/office/drawing/2014/main" id="{AAAA9065-930E-45DB-AB71-D81D15B16322}"/>
              </a:ext>
            </a:extLst>
          </p:cNvPr>
          <p:cNvSpPr txBox="1">
            <a:spLocks noChangeArrowheads="1"/>
          </p:cNvSpPr>
          <p:nvPr/>
        </p:nvSpPr>
        <p:spPr bwMode="auto">
          <a:xfrm>
            <a:off x="9740067" y="3429000"/>
            <a:ext cx="677108" cy="173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t>几何像点</a:t>
            </a:r>
          </a:p>
        </p:txBody>
      </p:sp>
      <p:sp>
        <p:nvSpPr>
          <p:cNvPr id="135217" name="Line 63">
            <a:extLst>
              <a:ext uri="{FF2B5EF4-FFF2-40B4-BE49-F238E27FC236}">
                <a16:creationId xmlns:a16="http://schemas.microsoft.com/office/drawing/2014/main" id="{CCCFA7FB-442F-4F01-8F90-DAF532D0E59D}"/>
              </a:ext>
            </a:extLst>
          </p:cNvPr>
          <p:cNvSpPr>
            <a:spLocks noChangeShapeType="1"/>
          </p:cNvSpPr>
          <p:nvPr/>
        </p:nvSpPr>
        <p:spPr bwMode="auto">
          <a:xfrm flipH="1" flipV="1">
            <a:off x="9264650" y="4221163"/>
            <a:ext cx="5032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A8CDA9B1-5EB8-4F19-B80E-C9D4B4E88CA4}"/>
              </a:ext>
            </a:extLst>
          </p:cNvPr>
          <p:cNvSpPr>
            <a:spLocks noGrp="1" noChangeArrowheads="1"/>
          </p:cNvSpPr>
          <p:nvPr>
            <p:ph type="title"/>
          </p:nvPr>
        </p:nvSpPr>
        <p:spPr/>
        <p:txBody>
          <a:bodyPr/>
          <a:lstStyle/>
          <a:p>
            <a:pPr eaLnBrk="1" hangingPunct="1"/>
            <a:r>
              <a:rPr lang="zh-CN" altLang="en-US"/>
              <a:t>衍射强度的分布</a:t>
            </a:r>
          </a:p>
        </p:txBody>
      </p:sp>
      <p:sp>
        <p:nvSpPr>
          <p:cNvPr id="136195" name="Rectangle 3">
            <a:extLst>
              <a:ext uri="{FF2B5EF4-FFF2-40B4-BE49-F238E27FC236}">
                <a16:creationId xmlns:a16="http://schemas.microsoft.com/office/drawing/2014/main" id="{F0101F98-6D86-411F-8652-9D26CDBAD689}"/>
              </a:ext>
            </a:extLst>
          </p:cNvPr>
          <p:cNvSpPr>
            <a:spLocks noGrp="1" noChangeArrowheads="1"/>
          </p:cNvSpPr>
          <p:nvPr>
            <p:ph idx="1"/>
          </p:nvPr>
        </p:nvSpPr>
        <p:spPr/>
        <p:txBody>
          <a:bodyPr/>
          <a:lstStyle/>
          <a:p>
            <a:pPr eaLnBrk="1" hangingPunct="1">
              <a:lnSpc>
                <a:spcPct val="90000"/>
              </a:lnSpc>
            </a:pPr>
            <a:r>
              <a:rPr lang="zh-CN" altLang="en-US"/>
              <a:t>求解积分公式</a:t>
            </a:r>
          </a:p>
          <a:p>
            <a:pPr eaLnBrk="1" hangingPunct="1">
              <a:lnSpc>
                <a:spcPct val="90000"/>
              </a:lnSpc>
            </a:pPr>
            <a:r>
              <a:rPr lang="zh-CN" altLang="en-US"/>
              <a:t>一、振幅矢量法</a:t>
            </a:r>
          </a:p>
          <a:p>
            <a:pPr eaLnBrk="1" hangingPunct="1">
              <a:lnSpc>
                <a:spcPct val="90000"/>
              </a:lnSpc>
            </a:pPr>
            <a:r>
              <a:rPr lang="zh-CN" altLang="en-US"/>
              <a:t>将波前</a:t>
            </a:r>
            <a:r>
              <a:rPr lang="en-US" altLang="zh-CN" i="1">
                <a:latin typeface="Times New Roman" panose="02020603050405020304" pitchFamily="18" charset="0"/>
              </a:rPr>
              <a:t>N</a:t>
            </a:r>
            <a:r>
              <a:rPr lang="zh-CN" altLang="en-US"/>
              <a:t>等分</a:t>
            </a:r>
          </a:p>
          <a:p>
            <a:pPr eaLnBrk="1" hangingPunct="1">
              <a:lnSpc>
                <a:spcPct val="90000"/>
              </a:lnSpc>
            </a:pPr>
            <a:r>
              <a:rPr lang="zh-CN" altLang="en-US"/>
              <a:t>每个面元宽度为</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N</a:t>
            </a:r>
            <a:endParaRPr lang="en-US" altLang="zh-CN">
              <a:latin typeface="Times New Roman" panose="02020603050405020304" pitchFamily="18" charset="0"/>
            </a:endParaRPr>
          </a:p>
          <a:p>
            <a:pPr eaLnBrk="1" hangingPunct="1">
              <a:lnSpc>
                <a:spcPct val="90000"/>
              </a:lnSpc>
            </a:pPr>
            <a:r>
              <a:rPr lang="en-US" altLang="zh-CN">
                <a:latin typeface="Times New Roman" panose="02020603050405020304" pitchFamily="18" charset="0"/>
              </a:rPr>
              <a:t>        </a:t>
            </a:r>
            <a:r>
              <a:rPr lang="zh-CN" altLang="en-US">
                <a:latin typeface="Times New Roman" panose="02020603050405020304" pitchFamily="18" charset="0"/>
              </a:rPr>
              <a:t>：第</a:t>
            </a:r>
            <a:r>
              <a:rPr lang="en-US" altLang="zh-CN" i="1">
                <a:latin typeface="Times New Roman" panose="02020603050405020304" pitchFamily="18" charset="0"/>
              </a:rPr>
              <a:t>m</a:t>
            </a:r>
            <a:r>
              <a:rPr lang="zh-CN" altLang="en-US">
                <a:latin typeface="Times New Roman" panose="02020603050405020304" pitchFamily="18" charset="0"/>
              </a:rPr>
              <a:t>个面元发</a:t>
            </a:r>
          </a:p>
          <a:p>
            <a:pPr eaLnBrk="1" hangingPunct="1">
              <a:lnSpc>
                <a:spcPct val="90000"/>
              </a:lnSpc>
              <a:buFontTx/>
              <a:buNone/>
            </a:pPr>
            <a:r>
              <a:rPr lang="zh-CN" altLang="en-US">
                <a:latin typeface="Times New Roman" panose="02020603050405020304" pitchFamily="18" charset="0"/>
              </a:rPr>
              <a:t>出的次波的复振幅</a:t>
            </a:r>
          </a:p>
          <a:p>
            <a:pPr eaLnBrk="1" hangingPunct="1">
              <a:lnSpc>
                <a:spcPct val="90000"/>
              </a:lnSpc>
            </a:pPr>
            <a:r>
              <a:rPr lang="zh-CN" altLang="en-US">
                <a:latin typeface="Times New Roman" panose="02020603050405020304" pitchFamily="18" charset="0"/>
              </a:rPr>
              <a:t>         ：第</a:t>
            </a:r>
            <a:r>
              <a:rPr lang="en-US" altLang="zh-CN" i="1">
                <a:latin typeface="Times New Roman" panose="02020603050405020304" pitchFamily="18" charset="0"/>
              </a:rPr>
              <a:t>m</a:t>
            </a:r>
            <a:r>
              <a:rPr lang="zh-CN" altLang="en-US">
                <a:latin typeface="Times New Roman" panose="02020603050405020304" pitchFamily="18" charset="0"/>
              </a:rPr>
              <a:t>个面元发</a:t>
            </a:r>
          </a:p>
          <a:p>
            <a:pPr eaLnBrk="1" hangingPunct="1">
              <a:lnSpc>
                <a:spcPct val="90000"/>
              </a:lnSpc>
              <a:buFontTx/>
              <a:buNone/>
            </a:pPr>
            <a:r>
              <a:rPr lang="zh-CN" altLang="en-US">
                <a:latin typeface="Times New Roman" panose="02020603050405020304" pitchFamily="18" charset="0"/>
              </a:rPr>
              <a:t>出的次波的光程</a:t>
            </a:r>
          </a:p>
        </p:txBody>
      </p:sp>
      <p:sp>
        <p:nvSpPr>
          <p:cNvPr id="136196" name="Line 40">
            <a:extLst>
              <a:ext uri="{FF2B5EF4-FFF2-40B4-BE49-F238E27FC236}">
                <a16:creationId xmlns:a16="http://schemas.microsoft.com/office/drawing/2014/main" id="{1B1E9506-6C87-47C8-9952-0A2D009B005A}"/>
              </a:ext>
            </a:extLst>
          </p:cNvPr>
          <p:cNvSpPr>
            <a:spLocks noChangeShapeType="1"/>
          </p:cNvSpPr>
          <p:nvPr/>
        </p:nvSpPr>
        <p:spPr bwMode="auto">
          <a:xfrm>
            <a:off x="6562725" y="2060575"/>
            <a:ext cx="0" cy="503238"/>
          </a:xfrm>
          <a:prstGeom prst="line">
            <a:avLst/>
          </a:prstGeom>
          <a:noFill/>
          <a:ln w="57150">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6197" name="Line 41">
            <a:extLst>
              <a:ext uri="{FF2B5EF4-FFF2-40B4-BE49-F238E27FC236}">
                <a16:creationId xmlns:a16="http://schemas.microsoft.com/office/drawing/2014/main" id="{8C95DD2E-C519-4970-981D-5FFB22DE3277}"/>
              </a:ext>
            </a:extLst>
          </p:cNvPr>
          <p:cNvSpPr>
            <a:spLocks noChangeShapeType="1"/>
          </p:cNvSpPr>
          <p:nvPr/>
        </p:nvSpPr>
        <p:spPr bwMode="auto">
          <a:xfrm>
            <a:off x="6562725" y="2565400"/>
            <a:ext cx="0" cy="503238"/>
          </a:xfrm>
          <a:prstGeom prst="line">
            <a:avLst/>
          </a:prstGeom>
          <a:noFill/>
          <a:ln w="571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6198" name="Line 42">
            <a:extLst>
              <a:ext uri="{FF2B5EF4-FFF2-40B4-BE49-F238E27FC236}">
                <a16:creationId xmlns:a16="http://schemas.microsoft.com/office/drawing/2014/main" id="{A39DFF97-844A-499A-A51C-34C2BFF4D329}"/>
              </a:ext>
            </a:extLst>
          </p:cNvPr>
          <p:cNvSpPr>
            <a:spLocks noChangeShapeType="1"/>
          </p:cNvSpPr>
          <p:nvPr/>
        </p:nvSpPr>
        <p:spPr bwMode="auto">
          <a:xfrm>
            <a:off x="6562725" y="3068639"/>
            <a:ext cx="0" cy="503237"/>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6199" name="Line 43">
            <a:extLst>
              <a:ext uri="{FF2B5EF4-FFF2-40B4-BE49-F238E27FC236}">
                <a16:creationId xmlns:a16="http://schemas.microsoft.com/office/drawing/2014/main" id="{45ED572E-ECC0-431E-AAAC-BADCE1AA2EE7}"/>
              </a:ext>
            </a:extLst>
          </p:cNvPr>
          <p:cNvSpPr>
            <a:spLocks noChangeShapeType="1"/>
          </p:cNvSpPr>
          <p:nvPr/>
        </p:nvSpPr>
        <p:spPr bwMode="auto">
          <a:xfrm>
            <a:off x="6562725" y="3571875"/>
            <a:ext cx="0" cy="503238"/>
          </a:xfrm>
          <a:prstGeom prst="line">
            <a:avLst/>
          </a:prstGeom>
          <a:noFill/>
          <a:ln w="57150">
            <a:solidFill>
              <a:srgbClr val="66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6200" name="Line 44">
            <a:extLst>
              <a:ext uri="{FF2B5EF4-FFF2-40B4-BE49-F238E27FC236}">
                <a16:creationId xmlns:a16="http://schemas.microsoft.com/office/drawing/2014/main" id="{6D64347D-84B5-46AC-97D9-C43AA5F80F96}"/>
              </a:ext>
            </a:extLst>
          </p:cNvPr>
          <p:cNvSpPr>
            <a:spLocks noChangeShapeType="1"/>
          </p:cNvSpPr>
          <p:nvPr/>
        </p:nvSpPr>
        <p:spPr bwMode="auto">
          <a:xfrm>
            <a:off x="6562726" y="2852738"/>
            <a:ext cx="9366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6201" name="Line 45">
            <a:extLst>
              <a:ext uri="{FF2B5EF4-FFF2-40B4-BE49-F238E27FC236}">
                <a16:creationId xmlns:a16="http://schemas.microsoft.com/office/drawing/2014/main" id="{2BDE93C1-4684-4CF6-8846-BC5E0525183A}"/>
              </a:ext>
            </a:extLst>
          </p:cNvPr>
          <p:cNvSpPr>
            <a:spLocks noChangeShapeType="1"/>
          </p:cNvSpPr>
          <p:nvPr/>
        </p:nvSpPr>
        <p:spPr bwMode="auto">
          <a:xfrm flipV="1">
            <a:off x="6562726" y="2420938"/>
            <a:ext cx="720725"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36202" name="Object 47">
            <a:extLst>
              <a:ext uri="{FF2B5EF4-FFF2-40B4-BE49-F238E27FC236}">
                <a16:creationId xmlns:a16="http://schemas.microsoft.com/office/drawing/2014/main" id="{C6B7F166-48E1-453C-BF59-B2B506F1DE2C}"/>
              </a:ext>
            </a:extLst>
          </p:cNvPr>
          <p:cNvGraphicFramePr>
            <a:graphicFrameLocks noChangeAspect="1"/>
          </p:cNvGraphicFramePr>
          <p:nvPr/>
        </p:nvGraphicFramePr>
        <p:xfrm>
          <a:off x="6994525" y="2492375"/>
          <a:ext cx="268288" cy="374650"/>
        </p:xfrm>
        <a:graphic>
          <a:graphicData uri="http://schemas.openxmlformats.org/presentationml/2006/ole">
            <mc:AlternateContent xmlns:mc="http://schemas.openxmlformats.org/markup-compatibility/2006">
              <mc:Choice xmlns:v="urn:schemas-microsoft-com:vml" Requires="v">
                <p:oleObj spid="_x0000_s136484" name="Equation" r:id="rId4" imgW="126725" imgH="177415" progId="Equation.DSMT4">
                  <p:embed/>
                </p:oleObj>
              </mc:Choice>
              <mc:Fallback>
                <p:oleObj name="Equation" r:id="rId4" imgW="126725" imgH="177415" progId="Equation.DSMT4">
                  <p:embed/>
                  <p:pic>
                    <p:nvPicPr>
                      <p:cNvPr id="0" name="Object 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4525" y="2492375"/>
                        <a:ext cx="268288"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203" name="Object 48">
            <a:extLst>
              <a:ext uri="{FF2B5EF4-FFF2-40B4-BE49-F238E27FC236}">
                <a16:creationId xmlns:a16="http://schemas.microsoft.com/office/drawing/2014/main" id="{A27716B7-1DCB-45ED-9037-38BB3DE86014}"/>
              </a:ext>
            </a:extLst>
          </p:cNvPr>
          <p:cNvGraphicFramePr>
            <a:graphicFrameLocks noChangeAspect="1"/>
          </p:cNvGraphicFramePr>
          <p:nvPr/>
        </p:nvGraphicFramePr>
        <p:xfrm>
          <a:off x="9537701" y="1809750"/>
          <a:ext cx="841375" cy="755650"/>
        </p:xfrm>
        <a:graphic>
          <a:graphicData uri="http://schemas.openxmlformats.org/presentationml/2006/ole">
            <mc:AlternateContent xmlns:mc="http://schemas.openxmlformats.org/markup-compatibility/2006">
              <mc:Choice xmlns:v="urn:schemas-microsoft-com:vml" Requires="v">
                <p:oleObj spid="_x0000_s136485" name="Equation" r:id="rId6" imgW="266469" imgH="241091" progId="Equation.DSMT4">
                  <p:embed/>
                </p:oleObj>
              </mc:Choice>
              <mc:Fallback>
                <p:oleObj name="Equation" r:id="rId6" imgW="266469" imgH="241091" progId="Equation.DSMT4">
                  <p:embed/>
                  <p:pic>
                    <p:nvPicPr>
                      <p:cNvPr id="0" name="Object 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37701" y="1809750"/>
                        <a:ext cx="841375"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204" name="Object 49">
            <a:extLst>
              <a:ext uri="{FF2B5EF4-FFF2-40B4-BE49-F238E27FC236}">
                <a16:creationId xmlns:a16="http://schemas.microsoft.com/office/drawing/2014/main" id="{6BF9B6E8-8619-45A8-BE4A-9E4D7C0FE5F2}"/>
              </a:ext>
            </a:extLst>
          </p:cNvPr>
          <p:cNvGraphicFramePr>
            <a:graphicFrameLocks noChangeAspect="1"/>
          </p:cNvGraphicFramePr>
          <p:nvPr/>
        </p:nvGraphicFramePr>
        <p:xfrm>
          <a:off x="8386764" y="1681163"/>
          <a:ext cx="661987" cy="595312"/>
        </p:xfrm>
        <a:graphic>
          <a:graphicData uri="http://schemas.openxmlformats.org/presentationml/2006/ole">
            <mc:AlternateContent xmlns:mc="http://schemas.openxmlformats.org/markup-compatibility/2006">
              <mc:Choice xmlns:v="urn:schemas-microsoft-com:vml" Requires="v">
                <p:oleObj spid="_x0000_s136486" name="Equation" r:id="rId8" imgW="266469" imgH="241091" progId="Equation.DSMT4">
                  <p:embed/>
                </p:oleObj>
              </mc:Choice>
              <mc:Fallback>
                <p:oleObj name="Equation" r:id="rId8" imgW="266469" imgH="241091" progId="Equation.DSMT4">
                  <p:embed/>
                  <p:pic>
                    <p:nvPicPr>
                      <p:cNvPr id="0" name="Object 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6764" y="1681163"/>
                        <a:ext cx="661987" cy="595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6205" name="Oval 50">
            <a:extLst>
              <a:ext uri="{FF2B5EF4-FFF2-40B4-BE49-F238E27FC236}">
                <a16:creationId xmlns:a16="http://schemas.microsoft.com/office/drawing/2014/main" id="{B88CADA4-5B0C-45B4-8A84-61F1F99F652A}"/>
              </a:ext>
            </a:extLst>
          </p:cNvPr>
          <p:cNvSpPr>
            <a:spLocks noChangeArrowheads="1"/>
          </p:cNvSpPr>
          <p:nvPr/>
        </p:nvSpPr>
        <p:spPr bwMode="auto">
          <a:xfrm>
            <a:off x="7859714" y="1555751"/>
            <a:ext cx="180975" cy="47529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6206" name="Line 52">
            <a:extLst>
              <a:ext uri="{FF2B5EF4-FFF2-40B4-BE49-F238E27FC236}">
                <a16:creationId xmlns:a16="http://schemas.microsoft.com/office/drawing/2014/main" id="{830933BE-2EE4-4000-A8FD-971B3898AF13}"/>
              </a:ext>
            </a:extLst>
          </p:cNvPr>
          <p:cNvSpPr>
            <a:spLocks noChangeShapeType="1"/>
          </p:cNvSpPr>
          <p:nvPr/>
        </p:nvSpPr>
        <p:spPr bwMode="auto">
          <a:xfrm>
            <a:off x="9551988" y="1052514"/>
            <a:ext cx="0" cy="55451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6207" name="Line 53">
            <a:extLst>
              <a:ext uri="{FF2B5EF4-FFF2-40B4-BE49-F238E27FC236}">
                <a16:creationId xmlns:a16="http://schemas.microsoft.com/office/drawing/2014/main" id="{EC024894-5A6D-4F4D-B0EF-CE4FF23D21F9}"/>
              </a:ext>
            </a:extLst>
          </p:cNvPr>
          <p:cNvSpPr>
            <a:spLocks noChangeShapeType="1"/>
          </p:cNvSpPr>
          <p:nvPr/>
        </p:nvSpPr>
        <p:spPr bwMode="auto">
          <a:xfrm>
            <a:off x="8002589" y="1987551"/>
            <a:ext cx="1584325"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6208" name="Line 56">
            <a:extLst>
              <a:ext uri="{FF2B5EF4-FFF2-40B4-BE49-F238E27FC236}">
                <a16:creationId xmlns:a16="http://schemas.microsoft.com/office/drawing/2014/main" id="{74E827E6-74C2-4B16-8384-2C18D669B135}"/>
              </a:ext>
            </a:extLst>
          </p:cNvPr>
          <p:cNvSpPr>
            <a:spLocks noChangeShapeType="1"/>
          </p:cNvSpPr>
          <p:nvPr/>
        </p:nvSpPr>
        <p:spPr bwMode="auto">
          <a:xfrm flipV="1">
            <a:off x="6562726" y="2490789"/>
            <a:ext cx="1439863" cy="8651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6209" name="Line 57">
            <a:extLst>
              <a:ext uri="{FF2B5EF4-FFF2-40B4-BE49-F238E27FC236}">
                <a16:creationId xmlns:a16="http://schemas.microsoft.com/office/drawing/2014/main" id="{CF6CEDC5-87E8-408E-AD2A-64627DA25BDA}"/>
              </a:ext>
            </a:extLst>
          </p:cNvPr>
          <p:cNvSpPr>
            <a:spLocks noChangeShapeType="1"/>
          </p:cNvSpPr>
          <p:nvPr/>
        </p:nvSpPr>
        <p:spPr bwMode="auto">
          <a:xfrm>
            <a:off x="8002589" y="2492375"/>
            <a:ext cx="1584325" cy="71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36210" name="Object 58">
            <a:extLst>
              <a:ext uri="{FF2B5EF4-FFF2-40B4-BE49-F238E27FC236}">
                <a16:creationId xmlns:a16="http://schemas.microsoft.com/office/drawing/2014/main" id="{813E96E2-45C2-4C10-B910-5ADDBB1D502A}"/>
              </a:ext>
            </a:extLst>
          </p:cNvPr>
          <p:cNvGraphicFramePr>
            <a:graphicFrameLocks noChangeAspect="1"/>
          </p:cNvGraphicFramePr>
          <p:nvPr/>
        </p:nvGraphicFramePr>
        <p:xfrm>
          <a:off x="9545638" y="2528888"/>
          <a:ext cx="1122362" cy="755650"/>
        </p:xfrm>
        <a:graphic>
          <a:graphicData uri="http://schemas.openxmlformats.org/presentationml/2006/ole">
            <mc:AlternateContent xmlns:mc="http://schemas.openxmlformats.org/markup-compatibility/2006">
              <mc:Choice xmlns:v="urn:schemas-microsoft-com:vml" Requires="v">
                <p:oleObj spid="_x0000_s136487" name="Equation" r:id="rId10" imgW="355446" imgH="241195" progId="Equation.DSMT4">
                  <p:embed/>
                </p:oleObj>
              </mc:Choice>
              <mc:Fallback>
                <p:oleObj name="Equation" r:id="rId10" imgW="355446" imgH="241195" progId="Equation.DSMT4">
                  <p:embed/>
                  <p:pic>
                    <p:nvPicPr>
                      <p:cNvPr id="0" name="Object 5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545638" y="2528888"/>
                        <a:ext cx="1122362"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211" name="Object 59">
            <a:extLst>
              <a:ext uri="{FF2B5EF4-FFF2-40B4-BE49-F238E27FC236}">
                <a16:creationId xmlns:a16="http://schemas.microsoft.com/office/drawing/2014/main" id="{4235F3AD-3E9C-4A76-A8DE-CA5351AF2FCB}"/>
              </a:ext>
            </a:extLst>
          </p:cNvPr>
          <p:cNvGraphicFramePr>
            <a:graphicFrameLocks noChangeAspect="1"/>
          </p:cNvGraphicFramePr>
          <p:nvPr/>
        </p:nvGraphicFramePr>
        <p:xfrm>
          <a:off x="8075613" y="2492376"/>
          <a:ext cx="850900" cy="595313"/>
        </p:xfrm>
        <a:graphic>
          <a:graphicData uri="http://schemas.openxmlformats.org/presentationml/2006/ole">
            <mc:AlternateContent xmlns:mc="http://schemas.openxmlformats.org/markup-compatibility/2006">
              <mc:Choice xmlns:v="urn:schemas-microsoft-com:vml" Requires="v">
                <p:oleObj spid="_x0000_s136488" name="Equation" r:id="rId12" imgW="342751" imgH="241195" progId="Equation.DSMT4">
                  <p:embed/>
                </p:oleObj>
              </mc:Choice>
              <mc:Fallback>
                <p:oleObj name="Equation" r:id="rId12" imgW="342751" imgH="241195" progId="Equation.DSMT4">
                  <p:embed/>
                  <p:pic>
                    <p:nvPicPr>
                      <p:cNvPr id="0" name="Object 5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075613" y="2492376"/>
                        <a:ext cx="850900"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6212" name="Line 60">
            <a:extLst>
              <a:ext uri="{FF2B5EF4-FFF2-40B4-BE49-F238E27FC236}">
                <a16:creationId xmlns:a16="http://schemas.microsoft.com/office/drawing/2014/main" id="{2608553A-1948-4D4E-8A45-F2E8C58AAFF5}"/>
              </a:ext>
            </a:extLst>
          </p:cNvPr>
          <p:cNvSpPr>
            <a:spLocks noChangeShapeType="1"/>
          </p:cNvSpPr>
          <p:nvPr/>
        </p:nvSpPr>
        <p:spPr bwMode="auto">
          <a:xfrm>
            <a:off x="6562725" y="2852738"/>
            <a:ext cx="215900" cy="36036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6213" name="Line 61">
            <a:extLst>
              <a:ext uri="{FF2B5EF4-FFF2-40B4-BE49-F238E27FC236}">
                <a16:creationId xmlns:a16="http://schemas.microsoft.com/office/drawing/2014/main" id="{7CC9DFB2-FE30-4E33-B751-08580C693719}"/>
              </a:ext>
            </a:extLst>
          </p:cNvPr>
          <p:cNvSpPr>
            <a:spLocks noChangeShapeType="1"/>
          </p:cNvSpPr>
          <p:nvPr/>
        </p:nvSpPr>
        <p:spPr bwMode="auto">
          <a:xfrm flipV="1">
            <a:off x="6562725" y="3213101"/>
            <a:ext cx="215900" cy="142875"/>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6214" name="Line 62">
            <a:extLst>
              <a:ext uri="{FF2B5EF4-FFF2-40B4-BE49-F238E27FC236}">
                <a16:creationId xmlns:a16="http://schemas.microsoft.com/office/drawing/2014/main" id="{24BF4A53-D090-4B32-BDF5-E893CFF6DEDD}"/>
              </a:ext>
            </a:extLst>
          </p:cNvPr>
          <p:cNvSpPr>
            <a:spLocks noChangeShapeType="1"/>
          </p:cNvSpPr>
          <p:nvPr/>
        </p:nvSpPr>
        <p:spPr bwMode="auto">
          <a:xfrm>
            <a:off x="6562726" y="3341688"/>
            <a:ext cx="9366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36215" name="Object 63">
            <a:extLst>
              <a:ext uri="{FF2B5EF4-FFF2-40B4-BE49-F238E27FC236}">
                <a16:creationId xmlns:a16="http://schemas.microsoft.com/office/drawing/2014/main" id="{0A69B4AD-E759-4122-8AB1-B88FE07D6A6D}"/>
              </a:ext>
            </a:extLst>
          </p:cNvPr>
          <p:cNvGraphicFramePr>
            <a:graphicFrameLocks noChangeAspect="1"/>
          </p:cNvGraphicFramePr>
          <p:nvPr/>
        </p:nvGraphicFramePr>
        <p:xfrm>
          <a:off x="6994525" y="2981325"/>
          <a:ext cx="268288" cy="374650"/>
        </p:xfrm>
        <a:graphic>
          <a:graphicData uri="http://schemas.openxmlformats.org/presentationml/2006/ole">
            <mc:AlternateContent xmlns:mc="http://schemas.openxmlformats.org/markup-compatibility/2006">
              <mc:Choice xmlns:v="urn:schemas-microsoft-com:vml" Requires="v">
                <p:oleObj spid="_x0000_s136489" name="Equation" r:id="rId14" imgW="126725" imgH="177415" progId="Equation.DSMT4">
                  <p:embed/>
                </p:oleObj>
              </mc:Choice>
              <mc:Fallback>
                <p:oleObj name="Equation" r:id="rId14" imgW="126725" imgH="177415" progId="Equation.DSMT4">
                  <p:embed/>
                  <p:pic>
                    <p:nvPicPr>
                      <p:cNvPr id="0" name="Object 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4525" y="2981325"/>
                        <a:ext cx="268288"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6216" name="Line 66">
            <a:extLst>
              <a:ext uri="{FF2B5EF4-FFF2-40B4-BE49-F238E27FC236}">
                <a16:creationId xmlns:a16="http://schemas.microsoft.com/office/drawing/2014/main" id="{CD76B1EB-76F8-4463-82E0-E20B636636DB}"/>
              </a:ext>
            </a:extLst>
          </p:cNvPr>
          <p:cNvSpPr>
            <a:spLocks noChangeShapeType="1"/>
          </p:cNvSpPr>
          <p:nvPr/>
        </p:nvSpPr>
        <p:spPr bwMode="auto">
          <a:xfrm flipV="1">
            <a:off x="6562726" y="2924175"/>
            <a:ext cx="720725"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6217" name="Line 51">
            <a:extLst>
              <a:ext uri="{FF2B5EF4-FFF2-40B4-BE49-F238E27FC236}">
                <a16:creationId xmlns:a16="http://schemas.microsoft.com/office/drawing/2014/main" id="{CCC4D860-CEF5-4ACE-856C-28E3DDA36E69}"/>
              </a:ext>
            </a:extLst>
          </p:cNvPr>
          <p:cNvSpPr>
            <a:spLocks noChangeShapeType="1"/>
          </p:cNvSpPr>
          <p:nvPr/>
        </p:nvSpPr>
        <p:spPr bwMode="auto">
          <a:xfrm flipV="1">
            <a:off x="6562726" y="1987550"/>
            <a:ext cx="1439863" cy="865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6218" name="Line 71">
            <a:extLst>
              <a:ext uri="{FF2B5EF4-FFF2-40B4-BE49-F238E27FC236}">
                <a16:creationId xmlns:a16="http://schemas.microsoft.com/office/drawing/2014/main" id="{8A472F9A-ED69-4F22-B616-B4180298D27E}"/>
              </a:ext>
            </a:extLst>
          </p:cNvPr>
          <p:cNvSpPr>
            <a:spLocks noChangeShapeType="1"/>
          </p:cNvSpPr>
          <p:nvPr/>
        </p:nvSpPr>
        <p:spPr bwMode="auto">
          <a:xfrm>
            <a:off x="6384926" y="3932238"/>
            <a:ext cx="3743325" cy="0"/>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6219" name="Line 72">
            <a:extLst>
              <a:ext uri="{FF2B5EF4-FFF2-40B4-BE49-F238E27FC236}">
                <a16:creationId xmlns:a16="http://schemas.microsoft.com/office/drawing/2014/main" id="{2E482FDF-F64C-4AF6-A1CB-F89E01E7B0FC}"/>
              </a:ext>
            </a:extLst>
          </p:cNvPr>
          <p:cNvSpPr>
            <a:spLocks noChangeShapeType="1"/>
          </p:cNvSpPr>
          <p:nvPr/>
        </p:nvSpPr>
        <p:spPr bwMode="auto">
          <a:xfrm>
            <a:off x="6600825" y="1771651"/>
            <a:ext cx="0" cy="4321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6220" name="Line 73">
            <a:extLst>
              <a:ext uri="{FF2B5EF4-FFF2-40B4-BE49-F238E27FC236}">
                <a16:creationId xmlns:a16="http://schemas.microsoft.com/office/drawing/2014/main" id="{19F0AADA-132E-4D59-9ACE-92785DCF66DC}"/>
              </a:ext>
            </a:extLst>
          </p:cNvPr>
          <p:cNvSpPr>
            <a:spLocks noChangeShapeType="1"/>
          </p:cNvSpPr>
          <p:nvPr/>
        </p:nvSpPr>
        <p:spPr bwMode="auto">
          <a:xfrm>
            <a:off x="6600825" y="6092826"/>
            <a:ext cx="0" cy="576263"/>
          </a:xfrm>
          <a:prstGeom prst="line">
            <a:avLst/>
          </a:prstGeom>
          <a:noFill/>
          <a:ln w="152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6221" name="Line 74">
            <a:extLst>
              <a:ext uri="{FF2B5EF4-FFF2-40B4-BE49-F238E27FC236}">
                <a16:creationId xmlns:a16="http://schemas.microsoft.com/office/drawing/2014/main" id="{62FB3DB0-8C9C-455F-8E1A-08C5E8482FC3}"/>
              </a:ext>
            </a:extLst>
          </p:cNvPr>
          <p:cNvSpPr>
            <a:spLocks noChangeShapeType="1"/>
          </p:cNvSpPr>
          <p:nvPr/>
        </p:nvSpPr>
        <p:spPr bwMode="auto">
          <a:xfrm>
            <a:off x="6600825" y="1196976"/>
            <a:ext cx="0" cy="576263"/>
          </a:xfrm>
          <a:prstGeom prst="line">
            <a:avLst/>
          </a:prstGeom>
          <a:noFill/>
          <a:ln w="152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6222" name="Line 75">
            <a:extLst>
              <a:ext uri="{FF2B5EF4-FFF2-40B4-BE49-F238E27FC236}">
                <a16:creationId xmlns:a16="http://schemas.microsoft.com/office/drawing/2014/main" id="{70D906A0-AC38-4D01-9077-646D742B3FEA}"/>
              </a:ext>
            </a:extLst>
          </p:cNvPr>
          <p:cNvSpPr>
            <a:spLocks noChangeShapeType="1"/>
          </p:cNvSpPr>
          <p:nvPr/>
        </p:nvSpPr>
        <p:spPr bwMode="auto">
          <a:xfrm>
            <a:off x="6024563" y="1773238"/>
            <a:ext cx="7921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6223" name="Line 76">
            <a:extLst>
              <a:ext uri="{FF2B5EF4-FFF2-40B4-BE49-F238E27FC236}">
                <a16:creationId xmlns:a16="http://schemas.microsoft.com/office/drawing/2014/main" id="{75A245DC-0BBF-473F-8CCB-5DB8A6F062B7}"/>
              </a:ext>
            </a:extLst>
          </p:cNvPr>
          <p:cNvSpPr>
            <a:spLocks noChangeShapeType="1"/>
          </p:cNvSpPr>
          <p:nvPr/>
        </p:nvSpPr>
        <p:spPr bwMode="auto">
          <a:xfrm>
            <a:off x="6024563" y="6092825"/>
            <a:ext cx="7921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6224" name="Line 78">
            <a:extLst>
              <a:ext uri="{FF2B5EF4-FFF2-40B4-BE49-F238E27FC236}">
                <a16:creationId xmlns:a16="http://schemas.microsoft.com/office/drawing/2014/main" id="{FC56AC38-0741-4688-A2B8-EE105A635A84}"/>
              </a:ext>
            </a:extLst>
          </p:cNvPr>
          <p:cNvSpPr>
            <a:spLocks noChangeShapeType="1"/>
          </p:cNvSpPr>
          <p:nvPr/>
        </p:nvSpPr>
        <p:spPr bwMode="auto">
          <a:xfrm flipV="1">
            <a:off x="6167438" y="1773239"/>
            <a:ext cx="0" cy="4319587"/>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36225" name="Object 77">
            <a:extLst>
              <a:ext uri="{FF2B5EF4-FFF2-40B4-BE49-F238E27FC236}">
                <a16:creationId xmlns:a16="http://schemas.microsoft.com/office/drawing/2014/main" id="{5F768F41-8DF3-4DC8-90EC-617DA4B484C2}"/>
              </a:ext>
            </a:extLst>
          </p:cNvPr>
          <p:cNvGraphicFramePr>
            <a:graphicFrameLocks noChangeAspect="1"/>
          </p:cNvGraphicFramePr>
          <p:nvPr/>
        </p:nvGraphicFramePr>
        <p:xfrm>
          <a:off x="6064251" y="3717925"/>
          <a:ext cx="392113" cy="431800"/>
        </p:xfrm>
        <a:graphic>
          <a:graphicData uri="http://schemas.openxmlformats.org/presentationml/2006/ole">
            <mc:AlternateContent xmlns:mc="http://schemas.openxmlformats.org/markup-compatibility/2006">
              <mc:Choice xmlns:v="urn:schemas-microsoft-com:vml" Requires="v">
                <p:oleObj spid="_x0000_s136490" name="Equation" r:id="rId15" imgW="126835" imgH="139518" progId="Equation.DSMT4">
                  <p:embed/>
                </p:oleObj>
              </mc:Choice>
              <mc:Fallback>
                <p:oleObj name="Equation" r:id="rId15" imgW="126835" imgH="139518" progId="Equation.DSMT4">
                  <p:embed/>
                  <p:pic>
                    <p:nvPicPr>
                      <p:cNvPr id="0" name="Object 7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64251" y="3717925"/>
                        <a:ext cx="392113" cy="4318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226" name="Object 79">
            <a:extLst>
              <a:ext uri="{FF2B5EF4-FFF2-40B4-BE49-F238E27FC236}">
                <a16:creationId xmlns:a16="http://schemas.microsoft.com/office/drawing/2014/main" id="{BC15D5E2-189D-4037-BE1A-C03725FAEB5B}"/>
              </a:ext>
            </a:extLst>
          </p:cNvPr>
          <p:cNvGraphicFramePr>
            <a:graphicFrameLocks noChangeAspect="1"/>
          </p:cNvGraphicFramePr>
          <p:nvPr>
            <p:extLst>
              <p:ext uri="{D42A27DB-BD31-4B8C-83A1-F6EECF244321}">
                <p14:modId xmlns:p14="http://schemas.microsoft.com/office/powerpoint/2010/main" val="330635518"/>
              </p:ext>
            </p:extLst>
          </p:nvPr>
        </p:nvGraphicFramePr>
        <p:xfrm>
          <a:off x="1186657" y="3717925"/>
          <a:ext cx="841375" cy="755650"/>
        </p:xfrm>
        <a:graphic>
          <a:graphicData uri="http://schemas.openxmlformats.org/presentationml/2006/ole">
            <mc:AlternateContent xmlns:mc="http://schemas.openxmlformats.org/markup-compatibility/2006">
              <mc:Choice xmlns:v="urn:schemas-microsoft-com:vml" Requires="v">
                <p:oleObj spid="_x0000_s136491" name="Equation" r:id="rId17" imgW="266469" imgH="241091" progId="Equation.DSMT4">
                  <p:embed/>
                </p:oleObj>
              </mc:Choice>
              <mc:Fallback>
                <p:oleObj name="Equation" r:id="rId17" imgW="266469" imgH="241091" progId="Equation.DSMT4">
                  <p:embed/>
                  <p:pic>
                    <p:nvPicPr>
                      <p:cNvPr id="0" name="Object 7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6657" y="3717925"/>
                        <a:ext cx="841375"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227" name="Object 80">
            <a:extLst>
              <a:ext uri="{FF2B5EF4-FFF2-40B4-BE49-F238E27FC236}">
                <a16:creationId xmlns:a16="http://schemas.microsoft.com/office/drawing/2014/main" id="{49E08A6E-4715-42EA-B43A-1D33E99069C5}"/>
              </a:ext>
            </a:extLst>
          </p:cNvPr>
          <p:cNvGraphicFramePr>
            <a:graphicFrameLocks noChangeAspect="1"/>
          </p:cNvGraphicFramePr>
          <p:nvPr>
            <p:extLst>
              <p:ext uri="{D42A27DB-BD31-4B8C-83A1-F6EECF244321}">
                <p14:modId xmlns:p14="http://schemas.microsoft.com/office/powerpoint/2010/main" val="3712885375"/>
              </p:ext>
            </p:extLst>
          </p:nvPr>
        </p:nvGraphicFramePr>
        <p:xfrm>
          <a:off x="1186657" y="4861165"/>
          <a:ext cx="661987" cy="595313"/>
        </p:xfrm>
        <a:graphic>
          <a:graphicData uri="http://schemas.openxmlformats.org/presentationml/2006/ole">
            <mc:AlternateContent xmlns:mc="http://schemas.openxmlformats.org/markup-compatibility/2006">
              <mc:Choice xmlns:v="urn:schemas-microsoft-com:vml" Requires="v">
                <p:oleObj spid="_x0000_s136492" name="Equation" r:id="rId18" imgW="266469" imgH="241091" progId="Equation.DSMT4">
                  <p:embed/>
                </p:oleObj>
              </mc:Choice>
              <mc:Fallback>
                <p:oleObj name="Equation" r:id="rId18" imgW="266469" imgH="241091" progId="Equation.DSMT4">
                  <p:embed/>
                  <p:pic>
                    <p:nvPicPr>
                      <p:cNvPr id="0" name="Object 8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6657" y="4861165"/>
                        <a:ext cx="661987"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6228" name="Line 81">
            <a:extLst>
              <a:ext uri="{FF2B5EF4-FFF2-40B4-BE49-F238E27FC236}">
                <a16:creationId xmlns:a16="http://schemas.microsoft.com/office/drawing/2014/main" id="{BFE3D5EC-7623-41E2-87C4-FBF9BA5159BD}"/>
              </a:ext>
            </a:extLst>
          </p:cNvPr>
          <p:cNvSpPr>
            <a:spLocks noChangeShapeType="1"/>
          </p:cNvSpPr>
          <p:nvPr/>
        </p:nvSpPr>
        <p:spPr bwMode="auto">
          <a:xfrm>
            <a:off x="8040688" y="5516563"/>
            <a:ext cx="15113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36229" name="Object 82">
            <a:extLst>
              <a:ext uri="{FF2B5EF4-FFF2-40B4-BE49-F238E27FC236}">
                <a16:creationId xmlns:a16="http://schemas.microsoft.com/office/drawing/2014/main" id="{FDF4877D-8C95-4AFE-A63E-F529F9DD0024}"/>
              </a:ext>
            </a:extLst>
          </p:cNvPr>
          <p:cNvGraphicFramePr>
            <a:graphicFrameLocks noChangeAspect="1"/>
          </p:cNvGraphicFramePr>
          <p:nvPr/>
        </p:nvGraphicFramePr>
        <p:xfrm>
          <a:off x="8504239" y="5176838"/>
          <a:ext cx="471487" cy="628650"/>
        </p:xfrm>
        <a:graphic>
          <a:graphicData uri="http://schemas.openxmlformats.org/presentationml/2006/ole">
            <mc:AlternateContent xmlns:mc="http://schemas.openxmlformats.org/markup-compatibility/2006">
              <mc:Choice xmlns:v="urn:schemas-microsoft-com:vml" Requires="v">
                <p:oleObj spid="_x0000_s136493" name="Equation" r:id="rId19" imgW="152268" imgH="203024" progId="Equation.DSMT4">
                  <p:embed/>
                </p:oleObj>
              </mc:Choice>
              <mc:Fallback>
                <p:oleObj name="Equation" r:id="rId19" imgW="152268" imgH="203024" progId="Equation.DSMT4">
                  <p:embed/>
                  <p:pic>
                    <p:nvPicPr>
                      <p:cNvPr id="0" name="Object 8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504239" y="5176838"/>
                        <a:ext cx="471487" cy="6286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230" name="Object 83">
            <a:extLst>
              <a:ext uri="{FF2B5EF4-FFF2-40B4-BE49-F238E27FC236}">
                <a16:creationId xmlns:a16="http://schemas.microsoft.com/office/drawing/2014/main" id="{F8160643-E9CF-4716-BE8D-9182A49F98E9}"/>
              </a:ext>
            </a:extLst>
          </p:cNvPr>
          <p:cNvGraphicFramePr>
            <a:graphicFrameLocks noChangeAspect="1"/>
          </p:cNvGraphicFramePr>
          <p:nvPr/>
        </p:nvGraphicFramePr>
        <p:xfrm>
          <a:off x="6240463" y="2708276"/>
          <a:ext cx="273050" cy="231775"/>
        </p:xfrm>
        <a:graphic>
          <a:graphicData uri="http://schemas.openxmlformats.org/presentationml/2006/ole">
            <mc:AlternateContent xmlns:mc="http://schemas.openxmlformats.org/markup-compatibility/2006">
              <mc:Choice xmlns:v="urn:schemas-microsoft-com:vml" Requires="v">
                <p:oleObj spid="_x0000_s136494" name="Equation" r:id="rId21" imgW="164957" imgH="139579" progId="Equation.DSMT4">
                  <p:embed/>
                </p:oleObj>
              </mc:Choice>
              <mc:Fallback>
                <p:oleObj name="Equation" r:id="rId21" imgW="164957" imgH="139579" progId="Equation.DSMT4">
                  <p:embed/>
                  <p:pic>
                    <p:nvPicPr>
                      <p:cNvPr id="0" name="Object 8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240463" y="2708276"/>
                        <a:ext cx="273050" cy="23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231" name="Object 84">
            <a:extLst>
              <a:ext uri="{FF2B5EF4-FFF2-40B4-BE49-F238E27FC236}">
                <a16:creationId xmlns:a16="http://schemas.microsoft.com/office/drawing/2014/main" id="{F74587A4-DD55-46E8-B38C-41DF500D7C4A}"/>
              </a:ext>
            </a:extLst>
          </p:cNvPr>
          <p:cNvGraphicFramePr>
            <a:graphicFrameLocks noChangeAspect="1"/>
          </p:cNvGraphicFramePr>
          <p:nvPr/>
        </p:nvGraphicFramePr>
        <p:xfrm>
          <a:off x="5961064" y="3133726"/>
          <a:ext cx="566737" cy="295275"/>
        </p:xfrm>
        <a:graphic>
          <a:graphicData uri="http://schemas.openxmlformats.org/presentationml/2006/ole">
            <mc:AlternateContent xmlns:mc="http://schemas.openxmlformats.org/markup-compatibility/2006">
              <mc:Choice xmlns:v="urn:schemas-microsoft-com:vml" Requires="v">
                <p:oleObj spid="_x0000_s136495" name="Equation" r:id="rId23" imgW="342603" imgH="177646" progId="Equation.DSMT4">
                  <p:embed/>
                </p:oleObj>
              </mc:Choice>
              <mc:Fallback>
                <p:oleObj name="Equation" r:id="rId23" imgW="342603" imgH="177646" progId="Equation.DSMT4">
                  <p:embed/>
                  <p:pic>
                    <p:nvPicPr>
                      <p:cNvPr id="0" name="Object 8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961064" y="3133726"/>
                        <a:ext cx="566737" cy="2952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8242" name="Object 28">
            <a:extLst>
              <a:ext uri="{FF2B5EF4-FFF2-40B4-BE49-F238E27FC236}">
                <a16:creationId xmlns:a16="http://schemas.microsoft.com/office/drawing/2014/main" id="{26189240-46DF-4273-ABA9-5F4A95452C02}"/>
              </a:ext>
            </a:extLst>
          </p:cNvPr>
          <p:cNvGraphicFramePr>
            <a:graphicFrameLocks noChangeAspect="1"/>
          </p:cNvGraphicFramePr>
          <p:nvPr/>
        </p:nvGraphicFramePr>
        <p:xfrm>
          <a:off x="5483226" y="835026"/>
          <a:ext cx="1077913" cy="557213"/>
        </p:xfrm>
        <a:graphic>
          <a:graphicData uri="http://schemas.openxmlformats.org/presentationml/2006/ole">
            <mc:AlternateContent xmlns:mc="http://schemas.openxmlformats.org/markup-compatibility/2006">
              <mc:Choice xmlns:v="urn:schemas-microsoft-com:vml" Requires="v">
                <p:oleObj spid="_x0000_s138620" name="Equation" r:id="rId3" imgW="342603" imgH="177646" progId="Equation.DSMT4">
                  <p:embed/>
                </p:oleObj>
              </mc:Choice>
              <mc:Fallback>
                <p:oleObj name="Equation" r:id="rId3" imgW="342603" imgH="177646" progId="Equation.DSMT4">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3226" y="835026"/>
                        <a:ext cx="1077913"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8243" name="Line 26">
            <a:extLst>
              <a:ext uri="{FF2B5EF4-FFF2-40B4-BE49-F238E27FC236}">
                <a16:creationId xmlns:a16="http://schemas.microsoft.com/office/drawing/2014/main" id="{0ECED4C4-33A7-4152-9435-D11C2922254F}"/>
              </a:ext>
            </a:extLst>
          </p:cNvPr>
          <p:cNvSpPr>
            <a:spLocks noChangeShapeType="1"/>
          </p:cNvSpPr>
          <p:nvPr/>
        </p:nvSpPr>
        <p:spPr bwMode="auto">
          <a:xfrm flipV="1">
            <a:off x="6562726" y="1771650"/>
            <a:ext cx="720725"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8244" name="Line 4">
            <a:extLst>
              <a:ext uri="{FF2B5EF4-FFF2-40B4-BE49-F238E27FC236}">
                <a16:creationId xmlns:a16="http://schemas.microsoft.com/office/drawing/2014/main" id="{AC2F799F-632A-404F-A2BE-397A6CC2035B}"/>
              </a:ext>
            </a:extLst>
          </p:cNvPr>
          <p:cNvSpPr>
            <a:spLocks noChangeShapeType="1"/>
          </p:cNvSpPr>
          <p:nvPr/>
        </p:nvSpPr>
        <p:spPr bwMode="auto">
          <a:xfrm>
            <a:off x="6562725" y="908050"/>
            <a:ext cx="0" cy="503238"/>
          </a:xfrm>
          <a:prstGeom prst="line">
            <a:avLst/>
          </a:prstGeom>
          <a:noFill/>
          <a:ln w="57150">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8245" name="Line 5">
            <a:extLst>
              <a:ext uri="{FF2B5EF4-FFF2-40B4-BE49-F238E27FC236}">
                <a16:creationId xmlns:a16="http://schemas.microsoft.com/office/drawing/2014/main" id="{36AA572D-AAA4-47DF-BDE6-F912460D574F}"/>
              </a:ext>
            </a:extLst>
          </p:cNvPr>
          <p:cNvSpPr>
            <a:spLocks noChangeShapeType="1"/>
          </p:cNvSpPr>
          <p:nvPr/>
        </p:nvSpPr>
        <p:spPr bwMode="auto">
          <a:xfrm>
            <a:off x="6562725" y="1412875"/>
            <a:ext cx="0" cy="503238"/>
          </a:xfrm>
          <a:prstGeom prst="line">
            <a:avLst/>
          </a:prstGeom>
          <a:noFill/>
          <a:ln w="571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8246" name="Line 6">
            <a:extLst>
              <a:ext uri="{FF2B5EF4-FFF2-40B4-BE49-F238E27FC236}">
                <a16:creationId xmlns:a16="http://schemas.microsoft.com/office/drawing/2014/main" id="{35326A8E-3C35-4EEF-B718-5CECC768BC51}"/>
              </a:ext>
            </a:extLst>
          </p:cNvPr>
          <p:cNvSpPr>
            <a:spLocks noChangeShapeType="1"/>
          </p:cNvSpPr>
          <p:nvPr/>
        </p:nvSpPr>
        <p:spPr bwMode="auto">
          <a:xfrm>
            <a:off x="6562725" y="1916114"/>
            <a:ext cx="0" cy="503237"/>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8247" name="Line 7">
            <a:extLst>
              <a:ext uri="{FF2B5EF4-FFF2-40B4-BE49-F238E27FC236}">
                <a16:creationId xmlns:a16="http://schemas.microsoft.com/office/drawing/2014/main" id="{490E1A11-1350-4FD8-905A-C337D6B2F5B8}"/>
              </a:ext>
            </a:extLst>
          </p:cNvPr>
          <p:cNvSpPr>
            <a:spLocks noChangeShapeType="1"/>
          </p:cNvSpPr>
          <p:nvPr/>
        </p:nvSpPr>
        <p:spPr bwMode="auto">
          <a:xfrm>
            <a:off x="6562725" y="2419350"/>
            <a:ext cx="0" cy="503238"/>
          </a:xfrm>
          <a:prstGeom prst="line">
            <a:avLst/>
          </a:prstGeom>
          <a:noFill/>
          <a:ln w="57150">
            <a:solidFill>
              <a:srgbClr val="66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8248" name="Line 8">
            <a:extLst>
              <a:ext uri="{FF2B5EF4-FFF2-40B4-BE49-F238E27FC236}">
                <a16:creationId xmlns:a16="http://schemas.microsoft.com/office/drawing/2014/main" id="{58E2A1D5-BDE8-4164-A44B-E938CCDA9B4E}"/>
              </a:ext>
            </a:extLst>
          </p:cNvPr>
          <p:cNvSpPr>
            <a:spLocks noChangeShapeType="1"/>
          </p:cNvSpPr>
          <p:nvPr/>
        </p:nvSpPr>
        <p:spPr bwMode="auto">
          <a:xfrm>
            <a:off x="6562726" y="1700213"/>
            <a:ext cx="9366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8249" name="Line 9">
            <a:extLst>
              <a:ext uri="{FF2B5EF4-FFF2-40B4-BE49-F238E27FC236}">
                <a16:creationId xmlns:a16="http://schemas.microsoft.com/office/drawing/2014/main" id="{4076A718-4218-49DA-8F7B-8746B27240E4}"/>
              </a:ext>
            </a:extLst>
          </p:cNvPr>
          <p:cNvSpPr>
            <a:spLocks noChangeShapeType="1"/>
          </p:cNvSpPr>
          <p:nvPr/>
        </p:nvSpPr>
        <p:spPr bwMode="auto">
          <a:xfrm flipV="1">
            <a:off x="6562726" y="1268413"/>
            <a:ext cx="720725"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38250" name="Object 10">
            <a:extLst>
              <a:ext uri="{FF2B5EF4-FFF2-40B4-BE49-F238E27FC236}">
                <a16:creationId xmlns:a16="http://schemas.microsoft.com/office/drawing/2014/main" id="{BE9076A4-592D-44B7-BAED-671BAF395C41}"/>
              </a:ext>
            </a:extLst>
          </p:cNvPr>
          <p:cNvGraphicFramePr>
            <a:graphicFrameLocks noChangeAspect="1"/>
          </p:cNvGraphicFramePr>
          <p:nvPr/>
        </p:nvGraphicFramePr>
        <p:xfrm>
          <a:off x="6994525" y="1339850"/>
          <a:ext cx="268288" cy="374650"/>
        </p:xfrm>
        <a:graphic>
          <a:graphicData uri="http://schemas.openxmlformats.org/presentationml/2006/ole">
            <mc:AlternateContent xmlns:mc="http://schemas.openxmlformats.org/markup-compatibility/2006">
              <mc:Choice xmlns:v="urn:schemas-microsoft-com:vml" Requires="v">
                <p:oleObj spid="_x0000_s138621" name="Equation" r:id="rId5" imgW="126725" imgH="177415" progId="Equation.DSMT4">
                  <p:embed/>
                </p:oleObj>
              </mc:Choice>
              <mc:Fallback>
                <p:oleObj name="Equation" r:id="rId5" imgW="126725" imgH="177415"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94525" y="1339850"/>
                        <a:ext cx="268288"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251" name="Object 11">
            <a:extLst>
              <a:ext uri="{FF2B5EF4-FFF2-40B4-BE49-F238E27FC236}">
                <a16:creationId xmlns:a16="http://schemas.microsoft.com/office/drawing/2014/main" id="{7A993066-7CB6-4A76-B363-95421648603F}"/>
              </a:ext>
            </a:extLst>
          </p:cNvPr>
          <p:cNvGraphicFramePr>
            <a:graphicFrameLocks noChangeAspect="1"/>
          </p:cNvGraphicFramePr>
          <p:nvPr/>
        </p:nvGraphicFramePr>
        <p:xfrm>
          <a:off x="9537701" y="728663"/>
          <a:ext cx="841375" cy="755650"/>
        </p:xfrm>
        <a:graphic>
          <a:graphicData uri="http://schemas.openxmlformats.org/presentationml/2006/ole">
            <mc:AlternateContent xmlns:mc="http://schemas.openxmlformats.org/markup-compatibility/2006">
              <mc:Choice xmlns:v="urn:schemas-microsoft-com:vml" Requires="v">
                <p:oleObj spid="_x0000_s138622" name="Equation" r:id="rId7" imgW="266469" imgH="241091" progId="Equation.DSMT4">
                  <p:embed/>
                </p:oleObj>
              </mc:Choice>
              <mc:Fallback>
                <p:oleObj name="Equation" r:id="rId7" imgW="266469" imgH="241091"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37701" y="728663"/>
                        <a:ext cx="841375"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252" name="Object 12">
            <a:extLst>
              <a:ext uri="{FF2B5EF4-FFF2-40B4-BE49-F238E27FC236}">
                <a16:creationId xmlns:a16="http://schemas.microsoft.com/office/drawing/2014/main" id="{386AE80B-8877-4F9B-B1C0-E5E979FC2F5D}"/>
              </a:ext>
            </a:extLst>
          </p:cNvPr>
          <p:cNvGraphicFramePr>
            <a:graphicFrameLocks noChangeAspect="1"/>
          </p:cNvGraphicFramePr>
          <p:nvPr/>
        </p:nvGraphicFramePr>
        <p:xfrm>
          <a:off x="8147050" y="476251"/>
          <a:ext cx="661988" cy="595313"/>
        </p:xfrm>
        <a:graphic>
          <a:graphicData uri="http://schemas.openxmlformats.org/presentationml/2006/ole">
            <mc:AlternateContent xmlns:mc="http://schemas.openxmlformats.org/markup-compatibility/2006">
              <mc:Choice xmlns:v="urn:schemas-microsoft-com:vml" Requires="v">
                <p:oleObj spid="_x0000_s138623" name="Equation" r:id="rId9" imgW="266469" imgH="241091" progId="Equation.DSMT4">
                  <p:embed/>
                </p:oleObj>
              </mc:Choice>
              <mc:Fallback>
                <p:oleObj name="Equation" r:id="rId9" imgW="266469" imgH="241091"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47050" y="476251"/>
                        <a:ext cx="661988"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8253" name="Oval 13">
            <a:extLst>
              <a:ext uri="{FF2B5EF4-FFF2-40B4-BE49-F238E27FC236}">
                <a16:creationId xmlns:a16="http://schemas.microsoft.com/office/drawing/2014/main" id="{3CE07676-6E85-4987-8888-39CD3A3FAB53}"/>
              </a:ext>
            </a:extLst>
          </p:cNvPr>
          <p:cNvSpPr>
            <a:spLocks noChangeArrowheads="1"/>
          </p:cNvSpPr>
          <p:nvPr/>
        </p:nvSpPr>
        <p:spPr bwMode="auto">
          <a:xfrm>
            <a:off x="7859713" y="403226"/>
            <a:ext cx="215900" cy="331311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8254" name="Line 14">
            <a:extLst>
              <a:ext uri="{FF2B5EF4-FFF2-40B4-BE49-F238E27FC236}">
                <a16:creationId xmlns:a16="http://schemas.microsoft.com/office/drawing/2014/main" id="{090C3447-C4CD-44F5-AACA-7B27E13AC932}"/>
              </a:ext>
            </a:extLst>
          </p:cNvPr>
          <p:cNvSpPr>
            <a:spLocks noChangeShapeType="1"/>
          </p:cNvSpPr>
          <p:nvPr/>
        </p:nvSpPr>
        <p:spPr bwMode="auto">
          <a:xfrm>
            <a:off x="9586913" y="331788"/>
            <a:ext cx="0" cy="2952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8255" name="Line 15">
            <a:extLst>
              <a:ext uri="{FF2B5EF4-FFF2-40B4-BE49-F238E27FC236}">
                <a16:creationId xmlns:a16="http://schemas.microsoft.com/office/drawing/2014/main" id="{3237E679-1803-4FC2-A449-4E64009F69C7}"/>
              </a:ext>
            </a:extLst>
          </p:cNvPr>
          <p:cNvSpPr>
            <a:spLocks noChangeShapeType="1"/>
          </p:cNvSpPr>
          <p:nvPr/>
        </p:nvSpPr>
        <p:spPr bwMode="auto">
          <a:xfrm>
            <a:off x="8002589" y="835026"/>
            <a:ext cx="1584325"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38256" name="Object 16">
            <a:extLst>
              <a:ext uri="{FF2B5EF4-FFF2-40B4-BE49-F238E27FC236}">
                <a16:creationId xmlns:a16="http://schemas.microsoft.com/office/drawing/2014/main" id="{E06977EA-9418-4F62-806D-35829A3B3962}"/>
              </a:ext>
            </a:extLst>
          </p:cNvPr>
          <p:cNvGraphicFramePr>
            <a:graphicFrameLocks noChangeAspect="1"/>
          </p:cNvGraphicFramePr>
          <p:nvPr/>
        </p:nvGraphicFramePr>
        <p:xfrm>
          <a:off x="6888163" y="908050"/>
          <a:ext cx="519112" cy="438150"/>
        </p:xfrm>
        <a:graphic>
          <a:graphicData uri="http://schemas.openxmlformats.org/presentationml/2006/ole">
            <mc:AlternateContent xmlns:mc="http://schemas.openxmlformats.org/markup-compatibility/2006">
              <mc:Choice xmlns:v="urn:schemas-microsoft-com:vml" Requires="v">
                <p:oleObj spid="_x0000_s138624" name="Equation" r:id="rId11" imgW="164957" imgH="139579" progId="Equation.DSMT4">
                  <p:embed/>
                </p:oleObj>
              </mc:Choice>
              <mc:Fallback>
                <p:oleObj name="Equation" r:id="rId11" imgW="164957" imgH="139579"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88163" y="908050"/>
                        <a:ext cx="519112"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8257" name="Line 17">
            <a:extLst>
              <a:ext uri="{FF2B5EF4-FFF2-40B4-BE49-F238E27FC236}">
                <a16:creationId xmlns:a16="http://schemas.microsoft.com/office/drawing/2014/main" id="{9E570C33-691F-4A86-9C9C-7749185DD3E2}"/>
              </a:ext>
            </a:extLst>
          </p:cNvPr>
          <p:cNvSpPr>
            <a:spLocks noChangeShapeType="1"/>
          </p:cNvSpPr>
          <p:nvPr/>
        </p:nvSpPr>
        <p:spPr bwMode="auto">
          <a:xfrm flipV="1">
            <a:off x="6562726" y="1338264"/>
            <a:ext cx="1439863" cy="8651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8258" name="Line 18">
            <a:extLst>
              <a:ext uri="{FF2B5EF4-FFF2-40B4-BE49-F238E27FC236}">
                <a16:creationId xmlns:a16="http://schemas.microsoft.com/office/drawing/2014/main" id="{BF78F96D-43A8-40ED-B808-2FA485C8B5CF}"/>
              </a:ext>
            </a:extLst>
          </p:cNvPr>
          <p:cNvSpPr>
            <a:spLocks noChangeShapeType="1"/>
          </p:cNvSpPr>
          <p:nvPr/>
        </p:nvSpPr>
        <p:spPr bwMode="auto">
          <a:xfrm>
            <a:off x="8002589" y="1339850"/>
            <a:ext cx="1584325" cy="71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38259" name="Object 19">
            <a:extLst>
              <a:ext uri="{FF2B5EF4-FFF2-40B4-BE49-F238E27FC236}">
                <a16:creationId xmlns:a16="http://schemas.microsoft.com/office/drawing/2014/main" id="{7364ED35-3265-40FA-8C10-9DB2124F401E}"/>
              </a:ext>
            </a:extLst>
          </p:cNvPr>
          <p:cNvGraphicFramePr>
            <a:graphicFrameLocks noChangeAspect="1"/>
          </p:cNvGraphicFramePr>
          <p:nvPr/>
        </p:nvGraphicFramePr>
        <p:xfrm>
          <a:off x="9545638" y="1304925"/>
          <a:ext cx="1122362" cy="755650"/>
        </p:xfrm>
        <a:graphic>
          <a:graphicData uri="http://schemas.openxmlformats.org/presentationml/2006/ole">
            <mc:AlternateContent xmlns:mc="http://schemas.openxmlformats.org/markup-compatibility/2006">
              <mc:Choice xmlns:v="urn:schemas-microsoft-com:vml" Requires="v">
                <p:oleObj spid="_x0000_s138625" name="Equation" r:id="rId13" imgW="355446" imgH="241195" progId="Equation.DSMT4">
                  <p:embed/>
                </p:oleObj>
              </mc:Choice>
              <mc:Fallback>
                <p:oleObj name="Equation" r:id="rId13" imgW="355446" imgH="241195" progId="Equation.DSMT4">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545638" y="1304925"/>
                        <a:ext cx="1122362"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260" name="Object 20">
            <a:extLst>
              <a:ext uri="{FF2B5EF4-FFF2-40B4-BE49-F238E27FC236}">
                <a16:creationId xmlns:a16="http://schemas.microsoft.com/office/drawing/2014/main" id="{ADCDF7AB-5849-4E96-9510-298651A5EC73}"/>
              </a:ext>
            </a:extLst>
          </p:cNvPr>
          <p:cNvGraphicFramePr>
            <a:graphicFrameLocks noChangeAspect="1"/>
          </p:cNvGraphicFramePr>
          <p:nvPr/>
        </p:nvGraphicFramePr>
        <p:xfrm>
          <a:off x="8075613" y="1339851"/>
          <a:ext cx="850900" cy="595313"/>
        </p:xfrm>
        <a:graphic>
          <a:graphicData uri="http://schemas.openxmlformats.org/presentationml/2006/ole">
            <mc:AlternateContent xmlns:mc="http://schemas.openxmlformats.org/markup-compatibility/2006">
              <mc:Choice xmlns:v="urn:schemas-microsoft-com:vml" Requires="v">
                <p:oleObj spid="_x0000_s138626" name="Equation" r:id="rId15" imgW="342751" imgH="241195" progId="Equation.DSMT4">
                  <p:embed/>
                </p:oleObj>
              </mc:Choice>
              <mc:Fallback>
                <p:oleObj name="Equation" r:id="rId15" imgW="342751" imgH="241195" progId="Equation.DSMT4">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075613" y="1339851"/>
                        <a:ext cx="850900"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8261" name="Line 21">
            <a:extLst>
              <a:ext uri="{FF2B5EF4-FFF2-40B4-BE49-F238E27FC236}">
                <a16:creationId xmlns:a16="http://schemas.microsoft.com/office/drawing/2014/main" id="{25D742F8-EC16-4D57-AE88-7FD15F4CACC1}"/>
              </a:ext>
            </a:extLst>
          </p:cNvPr>
          <p:cNvSpPr>
            <a:spLocks noChangeShapeType="1"/>
          </p:cNvSpPr>
          <p:nvPr/>
        </p:nvSpPr>
        <p:spPr bwMode="auto">
          <a:xfrm>
            <a:off x="6562725" y="1700213"/>
            <a:ext cx="215900" cy="36036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8598" name="Line 22">
            <a:extLst>
              <a:ext uri="{FF2B5EF4-FFF2-40B4-BE49-F238E27FC236}">
                <a16:creationId xmlns:a16="http://schemas.microsoft.com/office/drawing/2014/main" id="{071024B1-97C8-4118-809A-8FE56F47E813}"/>
              </a:ext>
            </a:extLst>
          </p:cNvPr>
          <p:cNvSpPr>
            <a:spLocks noChangeShapeType="1"/>
          </p:cNvSpPr>
          <p:nvPr/>
        </p:nvSpPr>
        <p:spPr bwMode="auto">
          <a:xfrm flipV="1">
            <a:off x="6562725" y="2060576"/>
            <a:ext cx="215900" cy="14287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8263" name="Line 23">
            <a:extLst>
              <a:ext uri="{FF2B5EF4-FFF2-40B4-BE49-F238E27FC236}">
                <a16:creationId xmlns:a16="http://schemas.microsoft.com/office/drawing/2014/main" id="{98228800-7F9E-42DF-B922-024C16819456}"/>
              </a:ext>
            </a:extLst>
          </p:cNvPr>
          <p:cNvSpPr>
            <a:spLocks noChangeShapeType="1"/>
          </p:cNvSpPr>
          <p:nvPr/>
        </p:nvSpPr>
        <p:spPr bwMode="auto">
          <a:xfrm>
            <a:off x="6562726" y="2189163"/>
            <a:ext cx="9366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38264" name="Object 24">
            <a:extLst>
              <a:ext uri="{FF2B5EF4-FFF2-40B4-BE49-F238E27FC236}">
                <a16:creationId xmlns:a16="http://schemas.microsoft.com/office/drawing/2014/main" id="{2DBFAAE4-A2BE-4954-8FFB-4672575148DB}"/>
              </a:ext>
            </a:extLst>
          </p:cNvPr>
          <p:cNvGraphicFramePr>
            <a:graphicFrameLocks noChangeAspect="1"/>
          </p:cNvGraphicFramePr>
          <p:nvPr/>
        </p:nvGraphicFramePr>
        <p:xfrm>
          <a:off x="6994525" y="1828800"/>
          <a:ext cx="268288" cy="374650"/>
        </p:xfrm>
        <a:graphic>
          <a:graphicData uri="http://schemas.openxmlformats.org/presentationml/2006/ole">
            <mc:AlternateContent xmlns:mc="http://schemas.openxmlformats.org/markup-compatibility/2006">
              <mc:Choice xmlns:v="urn:schemas-microsoft-com:vml" Requires="v">
                <p:oleObj spid="_x0000_s138627" name="Equation" r:id="rId17" imgW="126725" imgH="177415" progId="Equation.DSMT4">
                  <p:embed/>
                </p:oleObj>
              </mc:Choice>
              <mc:Fallback>
                <p:oleObj name="Equation" r:id="rId17" imgW="126725" imgH="177415" progId="Equation.DSMT4">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94525" y="1828800"/>
                        <a:ext cx="268288"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265" name="Object 25">
            <a:extLst>
              <a:ext uri="{FF2B5EF4-FFF2-40B4-BE49-F238E27FC236}">
                <a16:creationId xmlns:a16="http://schemas.microsoft.com/office/drawing/2014/main" id="{4C3C8891-4C29-4410-9A72-F69D239F4EFE}"/>
              </a:ext>
            </a:extLst>
          </p:cNvPr>
          <p:cNvGraphicFramePr>
            <a:graphicFrameLocks noChangeAspect="1"/>
          </p:cNvGraphicFramePr>
          <p:nvPr/>
        </p:nvGraphicFramePr>
        <p:xfrm>
          <a:off x="6672263" y="2276476"/>
          <a:ext cx="1077912" cy="557213"/>
        </p:xfrm>
        <a:graphic>
          <a:graphicData uri="http://schemas.openxmlformats.org/presentationml/2006/ole">
            <mc:AlternateContent xmlns:mc="http://schemas.openxmlformats.org/markup-compatibility/2006">
              <mc:Choice xmlns:v="urn:schemas-microsoft-com:vml" Requires="v">
                <p:oleObj spid="_x0000_s138628" name="Equation" r:id="rId18" imgW="342603" imgH="177646" progId="Equation.DSMT4">
                  <p:embed/>
                </p:oleObj>
              </mc:Choice>
              <mc:Fallback>
                <p:oleObj name="Equation" r:id="rId18" imgW="342603" imgH="177646" progId="Equation.DSMT4">
                  <p:embed/>
                  <p:pic>
                    <p:nvPicPr>
                      <p:cNvPr id="0" name="Object 2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672263" y="2276476"/>
                        <a:ext cx="1077912"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8266" name="Line 27">
            <a:extLst>
              <a:ext uri="{FF2B5EF4-FFF2-40B4-BE49-F238E27FC236}">
                <a16:creationId xmlns:a16="http://schemas.microsoft.com/office/drawing/2014/main" id="{B17DE840-5238-46DE-BB0F-6D832FD95CC5}"/>
              </a:ext>
            </a:extLst>
          </p:cNvPr>
          <p:cNvSpPr>
            <a:spLocks noChangeShapeType="1"/>
          </p:cNvSpPr>
          <p:nvPr/>
        </p:nvSpPr>
        <p:spPr bwMode="auto">
          <a:xfrm flipV="1">
            <a:off x="6562726" y="835025"/>
            <a:ext cx="1439863" cy="865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408605" name="Object 29">
            <a:extLst>
              <a:ext uri="{FF2B5EF4-FFF2-40B4-BE49-F238E27FC236}">
                <a16:creationId xmlns:a16="http://schemas.microsoft.com/office/drawing/2014/main" id="{92A2C85A-B688-4FBB-8382-C9261EDDCF6E}"/>
              </a:ext>
            </a:extLst>
          </p:cNvPr>
          <p:cNvGraphicFramePr>
            <a:graphicFrameLocks noChangeAspect="1"/>
          </p:cNvGraphicFramePr>
          <p:nvPr/>
        </p:nvGraphicFramePr>
        <p:xfrm>
          <a:off x="2711451" y="2636838"/>
          <a:ext cx="2276475" cy="1022350"/>
        </p:xfrm>
        <a:graphic>
          <a:graphicData uri="http://schemas.openxmlformats.org/presentationml/2006/ole">
            <mc:AlternateContent xmlns:mc="http://schemas.openxmlformats.org/markup-compatibility/2006">
              <mc:Choice xmlns:v="urn:schemas-microsoft-com:vml" Requires="v">
                <p:oleObj spid="_x0000_s138629" name="Equation" r:id="rId20" imgW="875920" imgH="393529" progId="Equation.3">
                  <p:embed/>
                </p:oleObj>
              </mc:Choice>
              <mc:Fallback>
                <p:oleObj name="Equation" r:id="rId20" imgW="875920" imgH="393529" progId="Equation.3">
                  <p:embed/>
                  <p:pic>
                    <p:nvPicPr>
                      <p:cNvPr id="0" name="Object 2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11451" y="2636838"/>
                        <a:ext cx="2276475"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8268" name="Rectangle 30">
            <a:extLst>
              <a:ext uri="{FF2B5EF4-FFF2-40B4-BE49-F238E27FC236}">
                <a16:creationId xmlns:a16="http://schemas.microsoft.com/office/drawing/2014/main" id="{C88250C7-2606-4071-821D-573FA57AD972}"/>
              </a:ext>
            </a:extLst>
          </p:cNvPr>
          <p:cNvSpPr>
            <a:spLocks noChangeArrowheads="1"/>
          </p:cNvSpPr>
          <p:nvPr/>
        </p:nvSpPr>
        <p:spPr bwMode="auto">
          <a:xfrm>
            <a:off x="1668463" y="476250"/>
            <a:ext cx="4787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t>相邻两单元次波的</a:t>
            </a:r>
            <a:r>
              <a:rPr lang="zh-CN" altLang="en-US" sz="3200" b="1">
                <a:ea typeface="楷体_GB2312" pitchFamily="1" charset="-122"/>
              </a:rPr>
              <a:t>光程差</a:t>
            </a:r>
          </a:p>
        </p:txBody>
      </p:sp>
      <p:graphicFrame>
        <p:nvGraphicFramePr>
          <p:cNvPr id="408607" name="Object 31">
            <a:extLst>
              <a:ext uri="{FF2B5EF4-FFF2-40B4-BE49-F238E27FC236}">
                <a16:creationId xmlns:a16="http://schemas.microsoft.com/office/drawing/2014/main" id="{6EEC7397-45EB-4C6C-8BCF-806F7C30CEDE}"/>
              </a:ext>
            </a:extLst>
          </p:cNvPr>
          <p:cNvGraphicFramePr>
            <a:graphicFrameLocks noChangeAspect="1"/>
          </p:cNvGraphicFramePr>
          <p:nvPr/>
        </p:nvGraphicFramePr>
        <p:xfrm>
          <a:off x="2640014" y="1127126"/>
          <a:ext cx="2016125" cy="1006475"/>
        </p:xfrm>
        <a:graphic>
          <a:graphicData uri="http://schemas.openxmlformats.org/presentationml/2006/ole">
            <mc:AlternateContent xmlns:mc="http://schemas.openxmlformats.org/markup-compatibility/2006">
              <mc:Choice xmlns:v="urn:schemas-microsoft-com:vml" Requires="v">
                <p:oleObj spid="_x0000_s138630" name="Equation" r:id="rId22" imgW="787058" imgH="393529" progId="Equation.DSMT4">
                  <p:embed/>
                </p:oleObj>
              </mc:Choice>
              <mc:Fallback>
                <p:oleObj name="Equation" r:id="rId22" imgW="787058" imgH="393529" progId="Equation.DSMT4">
                  <p:embed/>
                  <p:pic>
                    <p:nvPicPr>
                      <p:cNvPr id="0" name="Object 3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640014" y="1127126"/>
                        <a:ext cx="2016125"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8609" name="Rectangle 33">
            <a:extLst>
              <a:ext uri="{FF2B5EF4-FFF2-40B4-BE49-F238E27FC236}">
                <a16:creationId xmlns:a16="http://schemas.microsoft.com/office/drawing/2014/main" id="{B450E504-34A5-4C6A-9D4A-CF92FD6183BE}"/>
              </a:ext>
            </a:extLst>
          </p:cNvPr>
          <p:cNvSpPr>
            <a:spLocks noChangeArrowheads="1"/>
          </p:cNvSpPr>
          <p:nvPr/>
        </p:nvSpPr>
        <p:spPr bwMode="auto">
          <a:xfrm>
            <a:off x="1677988" y="2060575"/>
            <a:ext cx="46593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t>相邻两单元次波的</a:t>
            </a:r>
            <a:r>
              <a:rPr lang="zh-CN" altLang="en-US" sz="3200" b="1">
                <a:ea typeface="楷体_GB2312" pitchFamily="1" charset="-122"/>
              </a:rPr>
              <a:t>相位差</a:t>
            </a:r>
          </a:p>
        </p:txBody>
      </p:sp>
      <p:sp>
        <p:nvSpPr>
          <p:cNvPr id="408610" name="Text Box 34">
            <a:extLst>
              <a:ext uri="{FF2B5EF4-FFF2-40B4-BE49-F238E27FC236}">
                <a16:creationId xmlns:a16="http://schemas.microsoft.com/office/drawing/2014/main" id="{BE925BBF-CFDC-4D07-8A15-F10C62A43456}"/>
              </a:ext>
            </a:extLst>
          </p:cNvPr>
          <p:cNvSpPr txBox="1">
            <a:spLocks noChangeArrowheads="1"/>
          </p:cNvSpPr>
          <p:nvPr/>
        </p:nvSpPr>
        <p:spPr bwMode="auto">
          <a:xfrm>
            <a:off x="1641475" y="364490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t>沿</a:t>
            </a:r>
            <a:r>
              <a:rPr lang="en-US" altLang="zh-CN" sz="3200" i="1">
                <a:latin typeface="Times New Roman" panose="02020603050405020304" pitchFamily="18" charset="0"/>
              </a:rPr>
              <a:t>θ</a:t>
            </a:r>
            <a:r>
              <a:rPr lang="zh-CN" altLang="en-US" sz="3200"/>
              <a:t>方向的次波在接收屏上的合振动</a:t>
            </a:r>
          </a:p>
        </p:txBody>
      </p:sp>
      <p:graphicFrame>
        <p:nvGraphicFramePr>
          <p:cNvPr id="408611" name="Object 35">
            <a:extLst>
              <a:ext uri="{FF2B5EF4-FFF2-40B4-BE49-F238E27FC236}">
                <a16:creationId xmlns:a16="http://schemas.microsoft.com/office/drawing/2014/main" id="{6F601C72-4505-4168-9351-25C2B92C3C9B}"/>
              </a:ext>
            </a:extLst>
          </p:cNvPr>
          <p:cNvGraphicFramePr>
            <a:graphicFrameLocks noChangeAspect="1"/>
          </p:cNvGraphicFramePr>
          <p:nvPr/>
        </p:nvGraphicFramePr>
        <p:xfrm>
          <a:off x="8329613" y="3436938"/>
          <a:ext cx="2087562" cy="1136650"/>
        </p:xfrm>
        <a:graphic>
          <a:graphicData uri="http://schemas.openxmlformats.org/presentationml/2006/ole">
            <mc:AlternateContent xmlns:mc="http://schemas.openxmlformats.org/markup-compatibility/2006">
              <mc:Choice xmlns:v="urn:schemas-microsoft-com:vml" Requires="v">
                <p:oleObj spid="_x0000_s138631" name="Equation" r:id="rId24" imgW="787400" imgH="431800" progId="Equation.DSMT4">
                  <p:embed/>
                </p:oleObj>
              </mc:Choice>
              <mc:Fallback>
                <p:oleObj name="Equation" r:id="rId24" imgW="787400" imgH="431800" progId="Equation.DSMT4">
                  <p:embed/>
                  <p:pic>
                    <p:nvPicPr>
                      <p:cNvPr id="0" name="Object 3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329613" y="3436938"/>
                        <a:ext cx="2087562" cy="1136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8612" name="Text Box 36">
            <a:extLst>
              <a:ext uri="{FF2B5EF4-FFF2-40B4-BE49-F238E27FC236}">
                <a16:creationId xmlns:a16="http://schemas.microsoft.com/office/drawing/2014/main" id="{327D8C07-3415-4521-8F98-F43C7E537B61}"/>
              </a:ext>
            </a:extLst>
          </p:cNvPr>
          <p:cNvSpPr txBox="1">
            <a:spLocks noChangeArrowheads="1"/>
          </p:cNvSpPr>
          <p:nvPr/>
        </p:nvSpPr>
        <p:spPr bwMode="auto">
          <a:xfrm>
            <a:off x="1774825" y="4365625"/>
            <a:ext cx="66865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t>在近轴条件下，忽略倾斜因子的影响</a:t>
            </a:r>
          </a:p>
          <a:p>
            <a:pPr eaLnBrk="1" hangingPunct="1"/>
            <a:r>
              <a:rPr lang="zh-CN" altLang="en-US" sz="3200"/>
              <a:t>各个单元沿不同方向的次波振幅相等</a:t>
            </a:r>
          </a:p>
        </p:txBody>
      </p:sp>
      <p:graphicFrame>
        <p:nvGraphicFramePr>
          <p:cNvPr id="408618" name="Object 42">
            <a:extLst>
              <a:ext uri="{FF2B5EF4-FFF2-40B4-BE49-F238E27FC236}">
                <a16:creationId xmlns:a16="http://schemas.microsoft.com/office/drawing/2014/main" id="{DE5A83A0-D410-4A3D-ABE5-FEE14102D6D4}"/>
              </a:ext>
            </a:extLst>
          </p:cNvPr>
          <p:cNvGraphicFramePr>
            <a:graphicFrameLocks noChangeAspect="1"/>
          </p:cNvGraphicFramePr>
          <p:nvPr/>
        </p:nvGraphicFramePr>
        <p:xfrm>
          <a:off x="1811338" y="5373688"/>
          <a:ext cx="5580062" cy="1223962"/>
        </p:xfrm>
        <a:graphic>
          <a:graphicData uri="http://schemas.openxmlformats.org/presentationml/2006/ole">
            <mc:AlternateContent xmlns:mc="http://schemas.openxmlformats.org/markup-compatibility/2006">
              <mc:Choice xmlns:v="urn:schemas-microsoft-com:vml" Requires="v">
                <p:oleObj spid="_x0000_s138632" name="Equation" r:id="rId26" imgW="2082800" imgH="457200" progId="Equation.DSMT4">
                  <p:embed/>
                </p:oleObj>
              </mc:Choice>
              <mc:Fallback>
                <p:oleObj name="Equation" r:id="rId26" imgW="2082800" imgH="457200" progId="Equation.DSMT4">
                  <p:embed/>
                  <p:pic>
                    <p:nvPicPr>
                      <p:cNvPr id="0" name="Object 4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811338" y="5373688"/>
                        <a:ext cx="5580062"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8619" name="Object 43">
            <a:extLst>
              <a:ext uri="{FF2B5EF4-FFF2-40B4-BE49-F238E27FC236}">
                <a16:creationId xmlns:a16="http://schemas.microsoft.com/office/drawing/2014/main" id="{DAFEBC2A-EEAF-4D7F-8906-4316C2C3A0E4}"/>
              </a:ext>
            </a:extLst>
          </p:cNvPr>
          <p:cNvGraphicFramePr>
            <a:graphicFrameLocks noChangeAspect="1"/>
          </p:cNvGraphicFramePr>
          <p:nvPr/>
        </p:nvGraphicFramePr>
        <p:xfrm>
          <a:off x="8277225" y="4597401"/>
          <a:ext cx="2381250" cy="1154113"/>
        </p:xfrm>
        <a:graphic>
          <a:graphicData uri="http://schemas.openxmlformats.org/presentationml/2006/ole">
            <mc:AlternateContent xmlns:mc="http://schemas.openxmlformats.org/markup-compatibility/2006">
              <mc:Choice xmlns:v="urn:schemas-microsoft-com:vml" Requires="v">
                <p:oleObj spid="_x0000_s138633" name="Equation" r:id="rId28" imgW="888614" imgH="431613" progId="Equation.DSMT4">
                  <p:embed/>
                </p:oleObj>
              </mc:Choice>
              <mc:Fallback>
                <p:oleObj name="Equation" r:id="rId28" imgW="888614" imgH="431613" progId="Equation.DSMT4">
                  <p:embed/>
                  <p:pic>
                    <p:nvPicPr>
                      <p:cNvPr id="0" name="Object 43"/>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277225" y="4597401"/>
                        <a:ext cx="2381250" cy="115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8276" name="Line 44">
            <a:extLst>
              <a:ext uri="{FF2B5EF4-FFF2-40B4-BE49-F238E27FC236}">
                <a16:creationId xmlns:a16="http://schemas.microsoft.com/office/drawing/2014/main" id="{42CC3814-0643-4CE8-B3A7-8E6748550104}"/>
              </a:ext>
            </a:extLst>
          </p:cNvPr>
          <p:cNvSpPr>
            <a:spLocks noChangeShapeType="1"/>
          </p:cNvSpPr>
          <p:nvPr/>
        </p:nvSpPr>
        <p:spPr bwMode="auto">
          <a:xfrm>
            <a:off x="6167439" y="1700213"/>
            <a:ext cx="2889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8277" name="Line 45">
            <a:extLst>
              <a:ext uri="{FF2B5EF4-FFF2-40B4-BE49-F238E27FC236}">
                <a16:creationId xmlns:a16="http://schemas.microsoft.com/office/drawing/2014/main" id="{3322E21B-5F3B-4E73-841F-A9B3127C4952}"/>
              </a:ext>
            </a:extLst>
          </p:cNvPr>
          <p:cNvSpPr>
            <a:spLocks noChangeShapeType="1"/>
          </p:cNvSpPr>
          <p:nvPr/>
        </p:nvSpPr>
        <p:spPr bwMode="auto">
          <a:xfrm>
            <a:off x="6167439" y="2205038"/>
            <a:ext cx="2889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8278" name="Line 46">
            <a:extLst>
              <a:ext uri="{FF2B5EF4-FFF2-40B4-BE49-F238E27FC236}">
                <a16:creationId xmlns:a16="http://schemas.microsoft.com/office/drawing/2014/main" id="{C152D5EF-3593-4AC3-BEEE-90D853FB403D}"/>
              </a:ext>
            </a:extLst>
          </p:cNvPr>
          <p:cNvSpPr>
            <a:spLocks noChangeShapeType="1"/>
          </p:cNvSpPr>
          <p:nvPr/>
        </p:nvSpPr>
        <p:spPr bwMode="auto">
          <a:xfrm flipH="1" flipV="1">
            <a:off x="6600826" y="2349500"/>
            <a:ext cx="142875" cy="287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8279" name="Line 47">
            <a:extLst>
              <a:ext uri="{FF2B5EF4-FFF2-40B4-BE49-F238E27FC236}">
                <a16:creationId xmlns:a16="http://schemas.microsoft.com/office/drawing/2014/main" id="{EB27C88B-B29C-4DB8-913A-D4EA2761222C}"/>
              </a:ext>
            </a:extLst>
          </p:cNvPr>
          <p:cNvSpPr>
            <a:spLocks noChangeShapeType="1"/>
          </p:cNvSpPr>
          <p:nvPr/>
        </p:nvSpPr>
        <p:spPr bwMode="auto">
          <a:xfrm flipH="1">
            <a:off x="6600826" y="1196975"/>
            <a:ext cx="358775" cy="287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8280" name="Line 48">
            <a:extLst>
              <a:ext uri="{FF2B5EF4-FFF2-40B4-BE49-F238E27FC236}">
                <a16:creationId xmlns:a16="http://schemas.microsoft.com/office/drawing/2014/main" id="{DE745764-611B-46A5-B25C-772ECC88B6CC}"/>
              </a:ext>
            </a:extLst>
          </p:cNvPr>
          <p:cNvSpPr>
            <a:spLocks noChangeShapeType="1"/>
          </p:cNvSpPr>
          <p:nvPr/>
        </p:nvSpPr>
        <p:spPr bwMode="auto">
          <a:xfrm>
            <a:off x="6240463" y="1700214"/>
            <a:ext cx="0" cy="50482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38281" name="Object 49">
            <a:extLst>
              <a:ext uri="{FF2B5EF4-FFF2-40B4-BE49-F238E27FC236}">
                <a16:creationId xmlns:a16="http://schemas.microsoft.com/office/drawing/2014/main" id="{37B74796-D421-452D-8902-C9C9B3C35A4B}"/>
              </a:ext>
            </a:extLst>
          </p:cNvPr>
          <p:cNvGraphicFramePr>
            <a:graphicFrameLocks noChangeAspect="1"/>
          </p:cNvGraphicFramePr>
          <p:nvPr/>
        </p:nvGraphicFramePr>
        <p:xfrm>
          <a:off x="5764214" y="1557339"/>
          <a:ext cx="369887" cy="719137"/>
        </p:xfrm>
        <a:graphic>
          <a:graphicData uri="http://schemas.openxmlformats.org/presentationml/2006/ole">
            <mc:AlternateContent xmlns:mc="http://schemas.openxmlformats.org/markup-compatibility/2006">
              <mc:Choice xmlns:v="urn:schemas-microsoft-com:vml" Requires="v">
                <p:oleObj spid="_x0000_s138634" name="Equation" r:id="rId30" imgW="203112" imgH="393529" progId="Equation.DSMT4">
                  <p:embed/>
                </p:oleObj>
              </mc:Choice>
              <mc:Fallback>
                <p:oleObj name="Equation" r:id="rId30" imgW="203112" imgH="393529" progId="Equation.DSMT4">
                  <p:embed/>
                  <p:pic>
                    <p:nvPicPr>
                      <p:cNvPr id="0" name="Object 49"/>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764214" y="1557339"/>
                        <a:ext cx="369887"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282" name="Object 50">
            <a:extLst>
              <a:ext uri="{FF2B5EF4-FFF2-40B4-BE49-F238E27FC236}">
                <a16:creationId xmlns:a16="http://schemas.microsoft.com/office/drawing/2014/main" id="{7526F7A8-09AA-4073-82C7-ADF2355E43B1}"/>
              </a:ext>
            </a:extLst>
          </p:cNvPr>
          <p:cNvGraphicFramePr>
            <a:graphicFrameLocks noChangeAspect="1"/>
          </p:cNvGraphicFramePr>
          <p:nvPr/>
        </p:nvGraphicFramePr>
        <p:xfrm>
          <a:off x="6572251" y="1844675"/>
          <a:ext cx="112713" cy="158750"/>
        </p:xfrm>
        <a:graphic>
          <a:graphicData uri="http://schemas.openxmlformats.org/presentationml/2006/ole">
            <mc:AlternateContent xmlns:mc="http://schemas.openxmlformats.org/markup-compatibility/2006">
              <mc:Choice xmlns:v="urn:schemas-microsoft-com:vml" Requires="v">
                <p:oleObj spid="_x0000_s138635" name="Equation" r:id="rId32" imgW="126725" imgH="177415" progId="Equation.DSMT4">
                  <p:embed/>
                </p:oleObj>
              </mc:Choice>
              <mc:Fallback>
                <p:oleObj name="Equation" r:id="rId32" imgW="126725" imgH="177415" progId="Equation.DSMT4">
                  <p:embed/>
                  <p:pic>
                    <p:nvPicPr>
                      <p:cNvPr id="0" name="Object 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2251" y="1844675"/>
                        <a:ext cx="112713"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8627" name="Text Box 51">
            <a:extLst>
              <a:ext uri="{FF2B5EF4-FFF2-40B4-BE49-F238E27FC236}">
                <a16:creationId xmlns:a16="http://schemas.microsoft.com/office/drawing/2014/main" id="{1398A473-B958-4336-A2EC-43352568DFDD}"/>
              </a:ext>
            </a:extLst>
          </p:cNvPr>
          <p:cNvSpPr txBox="1">
            <a:spLocks noChangeArrowheads="1"/>
          </p:cNvSpPr>
          <p:nvPr/>
        </p:nvSpPr>
        <p:spPr bwMode="auto">
          <a:xfrm>
            <a:off x="7535863" y="5516563"/>
            <a:ext cx="235426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t>各个面元的瞳函数相等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85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408607"/>
                                        </p:tgtEl>
                                        <p:attrNameLst>
                                          <p:attrName>style.visibility</p:attrName>
                                        </p:attrNameLst>
                                      </p:cBhvr>
                                      <p:to>
                                        <p:strVal val="visible"/>
                                      </p:to>
                                    </p:set>
                                    <p:anim calcmode="lin" valueType="num">
                                      <p:cBhvr additive="base">
                                        <p:cTn id="11" dur="500" fill="hold"/>
                                        <p:tgtEl>
                                          <p:spTgt spid="408607"/>
                                        </p:tgtEl>
                                        <p:attrNameLst>
                                          <p:attrName>ppt_x</p:attrName>
                                        </p:attrNameLst>
                                      </p:cBhvr>
                                      <p:tavLst>
                                        <p:tav tm="0">
                                          <p:val>
                                            <p:strVal val="0-#ppt_w/2"/>
                                          </p:val>
                                        </p:tav>
                                        <p:tav tm="100000">
                                          <p:val>
                                            <p:strVal val="#ppt_x"/>
                                          </p:val>
                                        </p:tav>
                                      </p:tavLst>
                                    </p:anim>
                                    <p:anim calcmode="lin" valueType="num">
                                      <p:cBhvr additive="base">
                                        <p:cTn id="12" dur="500" fill="hold"/>
                                        <p:tgtEl>
                                          <p:spTgt spid="408607"/>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860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nodeType="clickEffect">
                                  <p:stCondLst>
                                    <p:cond delay="0"/>
                                  </p:stCondLst>
                                  <p:childTnLst>
                                    <p:set>
                                      <p:cBhvr>
                                        <p:cTn id="20" dur="1" fill="hold">
                                          <p:stCondLst>
                                            <p:cond delay="0"/>
                                          </p:stCondLst>
                                        </p:cTn>
                                        <p:tgtEl>
                                          <p:spTgt spid="408605"/>
                                        </p:tgtEl>
                                        <p:attrNameLst>
                                          <p:attrName>style.visibility</p:attrName>
                                        </p:attrNameLst>
                                      </p:cBhvr>
                                      <p:to>
                                        <p:strVal val="visible"/>
                                      </p:to>
                                    </p:set>
                                    <p:anim calcmode="lin" valueType="num">
                                      <p:cBhvr additive="base">
                                        <p:cTn id="21" dur="500" fill="hold"/>
                                        <p:tgtEl>
                                          <p:spTgt spid="408605"/>
                                        </p:tgtEl>
                                        <p:attrNameLst>
                                          <p:attrName>ppt_x</p:attrName>
                                        </p:attrNameLst>
                                      </p:cBhvr>
                                      <p:tavLst>
                                        <p:tav tm="0">
                                          <p:val>
                                            <p:strVal val="0-#ppt_w/2"/>
                                          </p:val>
                                        </p:tav>
                                        <p:tav tm="100000">
                                          <p:val>
                                            <p:strVal val="#ppt_x"/>
                                          </p:val>
                                        </p:tav>
                                      </p:tavLst>
                                    </p:anim>
                                    <p:anim calcmode="lin" valueType="num">
                                      <p:cBhvr additive="base">
                                        <p:cTn id="22" dur="500" fill="hold"/>
                                        <p:tgtEl>
                                          <p:spTgt spid="408605"/>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0861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86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861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0861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408619"/>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086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609" grpId="0"/>
      <p:bldP spid="408610" grpId="0"/>
      <p:bldP spid="408612" grpId="0"/>
      <p:bldP spid="40862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0058038-6252-4E1F-B6AE-95EAAFAC1C83}"/>
              </a:ext>
            </a:extLst>
          </p:cNvPr>
          <p:cNvPicPr>
            <a:picLocks noChangeAspect="1"/>
          </p:cNvPicPr>
          <p:nvPr/>
        </p:nvPicPr>
        <p:blipFill>
          <a:blip r:embed="rId2"/>
          <a:stretch>
            <a:fillRect/>
          </a:stretch>
        </p:blipFill>
        <p:spPr>
          <a:xfrm>
            <a:off x="5314392" y="784997"/>
            <a:ext cx="6344208" cy="5288006"/>
          </a:xfrm>
          <a:prstGeom prst="rect">
            <a:avLst/>
          </a:prstGeom>
        </p:spPr>
      </p:pic>
      <p:sp>
        <p:nvSpPr>
          <p:cNvPr id="6" name="文本框 5">
            <a:extLst>
              <a:ext uri="{FF2B5EF4-FFF2-40B4-BE49-F238E27FC236}">
                <a16:creationId xmlns:a16="http://schemas.microsoft.com/office/drawing/2014/main" id="{E990D938-0167-455C-8D51-DC589ECC153D}"/>
              </a:ext>
            </a:extLst>
          </p:cNvPr>
          <p:cNvSpPr txBox="1"/>
          <p:nvPr/>
        </p:nvSpPr>
        <p:spPr>
          <a:xfrm>
            <a:off x="533400" y="188185"/>
            <a:ext cx="5005754" cy="1569660"/>
          </a:xfrm>
          <a:prstGeom prst="rect">
            <a:avLst/>
          </a:prstGeom>
          <a:noFill/>
        </p:spPr>
        <p:txBody>
          <a:bodyPr wrap="square" rtlCol="0">
            <a:spAutoFit/>
          </a:bodyPr>
          <a:lstStyle/>
          <a:p>
            <a:r>
              <a:rPr lang="zh-CN" altLang="en-US" sz="2400" dirty="0"/>
              <a:t>课堂测验：</a:t>
            </a:r>
            <a:endParaRPr lang="en-US" altLang="zh-CN" sz="2400" dirty="0"/>
          </a:p>
          <a:p>
            <a:endParaRPr lang="en-US" altLang="zh-CN" sz="2400" dirty="0"/>
          </a:p>
          <a:p>
            <a:r>
              <a:rPr lang="zh-CN" altLang="en-US" sz="2400" dirty="0"/>
              <a:t>考察</a:t>
            </a:r>
            <a:r>
              <a:rPr lang="en-US" altLang="zh-CN" sz="2400" dirty="0"/>
              <a:t>N</a:t>
            </a:r>
            <a:r>
              <a:rPr lang="zh-CN" altLang="en-US" sz="2400" dirty="0"/>
              <a:t>个简谐振动的合成，它们的振幅相同，而相位按算数级数增加。</a:t>
            </a:r>
            <a:endParaRPr lang="en-US" altLang="zh-CN" sz="2400" dirty="0"/>
          </a:p>
        </p:txBody>
      </p:sp>
      <p:grpSp>
        <p:nvGrpSpPr>
          <p:cNvPr id="18" name="组合 17">
            <a:extLst>
              <a:ext uri="{FF2B5EF4-FFF2-40B4-BE49-F238E27FC236}">
                <a16:creationId xmlns:a16="http://schemas.microsoft.com/office/drawing/2014/main" id="{D2ADBB8C-1A23-4AFD-B300-6BD22074F804}"/>
              </a:ext>
            </a:extLst>
          </p:cNvPr>
          <p:cNvGrpSpPr/>
          <p:nvPr/>
        </p:nvGrpSpPr>
        <p:grpSpPr>
          <a:xfrm>
            <a:off x="1194890" y="1997668"/>
            <a:ext cx="3682773" cy="1431332"/>
            <a:chOff x="1616791" y="3374184"/>
            <a:chExt cx="3682773" cy="1431332"/>
          </a:xfrm>
        </p:grpSpPr>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98FC800-6397-4BA7-BF39-08013246FB7E}"/>
                    </a:ext>
                  </a:extLst>
                </p:cNvPr>
                <p:cNvSpPr txBox="1"/>
                <p:nvPr/>
              </p:nvSpPr>
              <p:spPr>
                <a:xfrm>
                  <a:off x="1909484" y="3374184"/>
                  <a:ext cx="202882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zh-CN" altLang="en-US" b="0" i="1" smtClean="0">
                                <a:latin typeface="Cambria Math" panose="02040503050406030204" pitchFamily="18" charset="0"/>
                              </a:rPr>
                              <m:t>𝜔</m:t>
                            </m:r>
                            <m:r>
                              <a:rPr lang="en-US" altLang="zh-CN" b="0" i="1" smtClean="0">
                                <a:latin typeface="Cambria Math" panose="02040503050406030204" pitchFamily="18" charset="0"/>
                              </a:rPr>
                              <m:t>𝑡</m:t>
                            </m:r>
                          </m:e>
                        </m:func>
                      </m:oMath>
                    </m:oMathPara>
                  </a14:m>
                  <a:endParaRPr lang="zh-CN" altLang="en-US" dirty="0"/>
                </a:p>
              </p:txBody>
            </p:sp>
          </mc:Choice>
          <mc:Fallback xmlns="">
            <p:sp>
              <p:nvSpPr>
                <p:cNvPr id="10" name="文本框 9">
                  <a:extLst>
                    <a:ext uri="{FF2B5EF4-FFF2-40B4-BE49-F238E27FC236}">
                      <a16:creationId xmlns:a16="http://schemas.microsoft.com/office/drawing/2014/main" id="{498FC800-6397-4BA7-BF39-08013246FB7E}"/>
                    </a:ext>
                  </a:extLst>
                </p:cNvPr>
                <p:cNvSpPr txBox="1">
                  <a:spLocks noRot="1" noChangeAspect="1" noMove="1" noResize="1" noEditPoints="1" noAdjustHandles="1" noChangeArrowheads="1" noChangeShapeType="1" noTextEdit="1"/>
                </p:cNvSpPr>
                <p:nvPr/>
              </p:nvSpPr>
              <p:spPr>
                <a:xfrm>
                  <a:off x="1909484" y="3374184"/>
                  <a:ext cx="2028824"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9B3AB08-A499-4259-802F-87EE9B1882F9}"/>
                    </a:ext>
                  </a:extLst>
                </p:cNvPr>
                <p:cNvSpPr txBox="1"/>
                <p:nvPr/>
              </p:nvSpPr>
              <p:spPr>
                <a:xfrm>
                  <a:off x="2011241" y="3734696"/>
                  <a:ext cx="241129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r>
                          <a:rPr lang="en-US" altLang="zh-CN" i="1">
                            <a:latin typeface="Cambria Math" panose="02040503050406030204" pitchFamily="18" charset="0"/>
                          </a:rPr>
                          <m:t>𝑎</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r>
                              <a:rPr lang="en-US" altLang="zh-CN" b="0" i="1" smtClean="0">
                                <a:latin typeface="Cambria Math" panose="02040503050406030204" pitchFamily="18" charset="0"/>
                              </a:rPr>
                              <m:t>(</m:t>
                            </m:r>
                            <m:r>
                              <a:rPr lang="zh-CN" altLang="en-US" i="1">
                                <a:latin typeface="Cambria Math" panose="02040503050406030204" pitchFamily="18" charset="0"/>
                              </a:rPr>
                              <m:t>𝜔</m:t>
                            </m:r>
                            <m:r>
                              <a:rPr lang="en-US" altLang="zh-CN" i="1">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𝜃</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e>
                        </m:func>
                      </m:oMath>
                    </m:oMathPara>
                  </a14:m>
                  <a:endParaRPr lang="zh-CN" altLang="en-US" dirty="0"/>
                </a:p>
              </p:txBody>
            </p:sp>
          </mc:Choice>
          <mc:Fallback xmlns="">
            <p:sp>
              <p:nvSpPr>
                <p:cNvPr id="12" name="文本框 11">
                  <a:extLst>
                    <a:ext uri="{FF2B5EF4-FFF2-40B4-BE49-F238E27FC236}">
                      <a16:creationId xmlns:a16="http://schemas.microsoft.com/office/drawing/2014/main" id="{89B3AB08-A499-4259-802F-87EE9B1882F9}"/>
                    </a:ext>
                  </a:extLst>
                </p:cNvPr>
                <p:cNvSpPr txBox="1">
                  <a:spLocks noRot="1" noChangeAspect="1" noMove="1" noResize="1" noEditPoints="1" noAdjustHandles="1" noChangeArrowheads="1" noChangeShapeType="1" noTextEdit="1"/>
                </p:cNvSpPr>
                <p:nvPr/>
              </p:nvSpPr>
              <p:spPr>
                <a:xfrm>
                  <a:off x="2011241" y="3734696"/>
                  <a:ext cx="2411290" cy="369332"/>
                </a:xfrm>
                <a:prstGeom prst="rect">
                  <a:avLst/>
                </a:prstGeom>
                <a:blipFill>
                  <a:blip r:embed="rId4"/>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8108B390-413D-40ED-A971-9969A207C8D3}"/>
                    </a:ext>
                  </a:extLst>
                </p:cNvPr>
                <p:cNvSpPr txBox="1"/>
                <p:nvPr/>
              </p:nvSpPr>
              <p:spPr>
                <a:xfrm>
                  <a:off x="1909484" y="4436184"/>
                  <a:ext cx="33900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𝑁</m:t>
                            </m:r>
                          </m:sub>
                        </m:sSub>
                        <m:r>
                          <a:rPr lang="en-US" altLang="zh-CN" i="1">
                            <a:latin typeface="Cambria Math" panose="02040503050406030204" pitchFamily="18" charset="0"/>
                          </a:rPr>
                          <m:t>=</m:t>
                        </m:r>
                        <m:r>
                          <a:rPr lang="en-US" altLang="zh-CN" i="1">
                            <a:latin typeface="Cambria Math" panose="02040503050406030204" pitchFamily="18" charset="0"/>
                          </a:rPr>
                          <m:t>𝑎</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r>
                              <a:rPr lang="en-US" altLang="zh-CN" b="0" i="1" smtClean="0">
                                <a:latin typeface="Cambria Math" panose="02040503050406030204" pitchFamily="18" charset="0"/>
                              </a:rPr>
                              <m:t>[</m:t>
                            </m:r>
                            <m:r>
                              <a:rPr lang="zh-CN" altLang="en-US" i="1">
                                <a:latin typeface="Cambria Math" panose="02040503050406030204" pitchFamily="18" charset="0"/>
                              </a:rPr>
                              <m:t>𝜔</m:t>
                            </m:r>
                            <m:r>
                              <a:rPr lang="en-US" altLang="zh-CN" i="1">
                                <a:latin typeface="Cambria Math" panose="02040503050406030204" pitchFamily="18" charset="0"/>
                              </a:rPr>
                              <m:t>𝑡</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m:t>
                                </m:r>
                                <m:r>
                                  <a:rPr lang="en-US" altLang="zh-CN" b="0" i="1" smtClean="0">
                                    <a:latin typeface="Cambria Math" panose="02040503050406030204" pitchFamily="18" charset="0"/>
                                  </a:rPr>
                                  <m:t>−1</m:t>
                                </m:r>
                              </m:e>
                            </m:d>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e>
                        </m:func>
                      </m:oMath>
                    </m:oMathPara>
                  </a14:m>
                  <a:endParaRPr lang="zh-CN" altLang="en-US" dirty="0"/>
                </a:p>
              </p:txBody>
            </p:sp>
          </mc:Choice>
          <mc:Fallback xmlns="">
            <p:sp>
              <p:nvSpPr>
                <p:cNvPr id="14" name="文本框 13">
                  <a:extLst>
                    <a:ext uri="{FF2B5EF4-FFF2-40B4-BE49-F238E27FC236}">
                      <a16:creationId xmlns:a16="http://schemas.microsoft.com/office/drawing/2014/main" id="{8108B390-413D-40ED-A971-9969A207C8D3}"/>
                    </a:ext>
                  </a:extLst>
                </p:cNvPr>
                <p:cNvSpPr txBox="1">
                  <a:spLocks noRot="1" noChangeAspect="1" noMove="1" noResize="1" noEditPoints="1" noAdjustHandles="1" noChangeArrowheads="1" noChangeShapeType="1" noTextEdit="1"/>
                </p:cNvSpPr>
                <p:nvPr/>
              </p:nvSpPr>
              <p:spPr>
                <a:xfrm>
                  <a:off x="1909484" y="4436184"/>
                  <a:ext cx="3390080" cy="369332"/>
                </a:xfrm>
                <a:prstGeom prst="rect">
                  <a:avLst/>
                </a:prstGeom>
                <a:blipFill>
                  <a:blip r:embed="rId5"/>
                  <a:stretch>
                    <a:fillRect b="-14754"/>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D8A3A726-AB34-4EF5-A997-AFF15D1A1359}"/>
                </a:ext>
              </a:extLst>
            </p:cNvPr>
            <p:cNvSpPr txBox="1"/>
            <p:nvPr/>
          </p:nvSpPr>
          <p:spPr>
            <a:xfrm rot="5400000">
              <a:off x="2100714" y="4052268"/>
              <a:ext cx="476412" cy="523220"/>
            </a:xfrm>
            <a:prstGeom prst="rect">
              <a:avLst/>
            </a:prstGeom>
            <a:noFill/>
          </p:spPr>
          <p:txBody>
            <a:bodyPr wrap="none" rtlCol="0">
              <a:spAutoFit/>
            </a:bodyPr>
            <a:lstStyle/>
            <a:p>
              <a:r>
                <a:rPr lang="en-US" altLang="zh-CN" sz="2800" b="1" dirty="0"/>
                <a:t>…</a:t>
              </a:r>
              <a:endParaRPr lang="zh-CN" altLang="en-US" sz="2800" b="1" dirty="0"/>
            </a:p>
          </p:txBody>
        </p:sp>
        <p:sp>
          <p:nvSpPr>
            <p:cNvPr id="17" name="左大括号 16">
              <a:extLst>
                <a:ext uri="{FF2B5EF4-FFF2-40B4-BE49-F238E27FC236}">
                  <a16:creationId xmlns:a16="http://schemas.microsoft.com/office/drawing/2014/main" id="{0367C217-5F1B-44D9-BD35-EED3BDCC8689}"/>
                </a:ext>
              </a:extLst>
            </p:cNvPr>
            <p:cNvSpPr/>
            <p:nvPr/>
          </p:nvSpPr>
          <p:spPr>
            <a:xfrm>
              <a:off x="1616791" y="3466517"/>
              <a:ext cx="379622" cy="12466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9" name="文本框 18">
            <a:extLst>
              <a:ext uri="{FF2B5EF4-FFF2-40B4-BE49-F238E27FC236}">
                <a16:creationId xmlns:a16="http://schemas.microsoft.com/office/drawing/2014/main" id="{406FB0D8-BCF8-4487-AD14-E1D0912672EE}"/>
              </a:ext>
            </a:extLst>
          </p:cNvPr>
          <p:cNvSpPr txBox="1"/>
          <p:nvPr/>
        </p:nvSpPr>
        <p:spPr>
          <a:xfrm>
            <a:off x="533400" y="3844612"/>
            <a:ext cx="5005754" cy="461665"/>
          </a:xfrm>
          <a:prstGeom prst="rect">
            <a:avLst/>
          </a:prstGeom>
          <a:noFill/>
        </p:spPr>
        <p:txBody>
          <a:bodyPr wrap="square" rtlCol="0">
            <a:spAutoFit/>
          </a:bodyPr>
          <a:lstStyle/>
          <a:p>
            <a:r>
              <a:rPr lang="zh-CN" altLang="en-US" sz="2400" dirty="0"/>
              <a:t>求合成的振动</a:t>
            </a:r>
            <a:endParaRPr lang="en-US" altLang="zh-CN" sz="2400" dirty="0"/>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34619671-CBCD-4D44-89CE-AA2521F7E76A}"/>
                  </a:ext>
                </a:extLst>
              </p:cNvPr>
              <p:cNvSpPr txBox="1"/>
              <p:nvPr/>
            </p:nvSpPr>
            <p:spPr>
              <a:xfrm>
                <a:off x="1589340" y="4583389"/>
                <a:ext cx="18957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m:t>
                          </m:r>
                          <m:r>
                            <a:rPr lang="zh-CN" altLang="en-US" b="0" i="1" smtClean="0">
                              <a:latin typeface="Cambria Math" panose="02040503050406030204" pitchFamily="18" charset="0"/>
                            </a:rPr>
                            <m:t>𝜔</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zh-CN" altLang="en-US" b="0" i="1" smtClean="0">
                              <a:latin typeface="Cambria Math" panose="02040503050406030204" pitchFamily="18" charset="0"/>
                            </a:rPr>
                            <m:t>𝜃</m:t>
                          </m:r>
                          <m:r>
                            <a:rPr lang="en-US" altLang="zh-CN" b="0" i="1" smtClean="0">
                              <a:latin typeface="Cambria Math" panose="02040503050406030204" pitchFamily="18" charset="0"/>
                            </a:rPr>
                            <m:t>)</m:t>
                          </m:r>
                        </m:e>
                      </m:func>
                    </m:oMath>
                  </m:oMathPara>
                </a14:m>
                <a:endParaRPr lang="zh-CN" altLang="en-US" dirty="0"/>
              </a:p>
            </p:txBody>
          </p:sp>
        </mc:Choice>
        <mc:Fallback xmlns="">
          <p:sp>
            <p:nvSpPr>
              <p:cNvPr id="20" name="文本框 19">
                <a:extLst>
                  <a:ext uri="{FF2B5EF4-FFF2-40B4-BE49-F238E27FC236}">
                    <a16:creationId xmlns:a16="http://schemas.microsoft.com/office/drawing/2014/main" id="{34619671-CBCD-4D44-89CE-AA2521F7E76A}"/>
                  </a:ext>
                </a:extLst>
              </p:cNvPr>
              <p:cNvSpPr txBox="1">
                <a:spLocks noRot="1" noChangeAspect="1" noMove="1" noResize="1" noEditPoints="1" noAdjustHandles="1" noChangeArrowheads="1" noChangeShapeType="1" noTextEdit="1"/>
              </p:cNvSpPr>
              <p:nvPr/>
            </p:nvSpPr>
            <p:spPr>
              <a:xfrm>
                <a:off x="1589340" y="4583389"/>
                <a:ext cx="1895775" cy="276999"/>
              </a:xfrm>
              <a:prstGeom prst="rect">
                <a:avLst/>
              </a:prstGeom>
              <a:blipFill>
                <a:blip r:embed="rId6"/>
                <a:stretch>
                  <a:fillRect l="-2251" t="-2222" r="-3859"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C4ACB8B6-4506-433F-8325-24B03539C988}"/>
                  </a:ext>
                </a:extLst>
              </p:cNvPr>
              <p:cNvSpPr txBox="1"/>
              <p:nvPr/>
            </p:nvSpPr>
            <p:spPr>
              <a:xfrm>
                <a:off x="1632967" y="4999000"/>
                <a:ext cx="6482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  ?</m:t>
                      </m:r>
                    </m:oMath>
                  </m:oMathPara>
                </a14:m>
                <a:endParaRPr lang="zh-CN" altLang="en-US" dirty="0"/>
              </a:p>
            </p:txBody>
          </p:sp>
        </mc:Choice>
        <mc:Fallback xmlns="">
          <p:sp>
            <p:nvSpPr>
              <p:cNvPr id="21" name="文本框 20">
                <a:extLst>
                  <a:ext uri="{FF2B5EF4-FFF2-40B4-BE49-F238E27FC236}">
                    <a16:creationId xmlns:a16="http://schemas.microsoft.com/office/drawing/2014/main" id="{C4ACB8B6-4506-433F-8325-24B03539C988}"/>
                  </a:ext>
                </a:extLst>
              </p:cNvPr>
              <p:cNvSpPr txBox="1">
                <a:spLocks noRot="1" noChangeAspect="1" noMove="1" noResize="1" noEditPoints="1" noAdjustHandles="1" noChangeArrowheads="1" noChangeShapeType="1" noTextEdit="1"/>
              </p:cNvSpPr>
              <p:nvPr/>
            </p:nvSpPr>
            <p:spPr>
              <a:xfrm>
                <a:off x="1632967" y="4999000"/>
                <a:ext cx="648254" cy="276999"/>
              </a:xfrm>
              <a:prstGeom prst="rect">
                <a:avLst/>
              </a:prstGeom>
              <a:blipFill>
                <a:blip r:embed="rId7"/>
                <a:stretch>
                  <a:fillRect l="-7547" r="-7547" b="-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41EB5A85-D4FC-4D28-BF17-2481433693DE}"/>
                  </a:ext>
                </a:extLst>
              </p:cNvPr>
              <p:cNvSpPr txBox="1"/>
              <p:nvPr/>
            </p:nvSpPr>
            <p:spPr>
              <a:xfrm>
                <a:off x="1037198" y="5331101"/>
                <a:ext cx="183979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b="0" i="1" smtClean="0">
                          <a:latin typeface="Cambria Math" panose="02040503050406030204" pitchFamily="18" charset="0"/>
                        </a:rPr>
                        <m:t>𝜃</m:t>
                      </m:r>
                      <m:r>
                        <a:rPr lang="en-US" altLang="zh-CN" b="0" i="1" smtClean="0">
                          <a:latin typeface="Cambria Math" panose="02040503050406030204" pitchFamily="18" charset="0"/>
                        </a:rPr>
                        <m:t>=  ?</m:t>
                      </m:r>
                    </m:oMath>
                  </m:oMathPara>
                </a14:m>
                <a:endParaRPr lang="zh-CN" altLang="en-US" dirty="0"/>
              </a:p>
            </p:txBody>
          </p:sp>
        </mc:Choice>
        <mc:Fallback xmlns="">
          <p:sp>
            <p:nvSpPr>
              <p:cNvPr id="23" name="文本框 22">
                <a:extLst>
                  <a:ext uri="{FF2B5EF4-FFF2-40B4-BE49-F238E27FC236}">
                    <a16:creationId xmlns:a16="http://schemas.microsoft.com/office/drawing/2014/main" id="{41EB5A85-D4FC-4D28-BF17-2481433693DE}"/>
                  </a:ext>
                </a:extLst>
              </p:cNvPr>
              <p:cNvSpPr txBox="1">
                <a:spLocks noRot="1" noChangeAspect="1" noMove="1" noResize="1" noEditPoints="1" noAdjustHandles="1" noChangeArrowheads="1" noChangeShapeType="1" noTextEdit="1"/>
              </p:cNvSpPr>
              <p:nvPr/>
            </p:nvSpPr>
            <p:spPr>
              <a:xfrm>
                <a:off x="1037198" y="5331101"/>
                <a:ext cx="1839791" cy="369332"/>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653547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77" name="Object 77">
            <a:extLst>
              <a:ext uri="{FF2B5EF4-FFF2-40B4-BE49-F238E27FC236}">
                <a16:creationId xmlns:a16="http://schemas.microsoft.com/office/drawing/2014/main" id="{AA4B061D-6BC5-4B0C-9D25-F46906D4589F}"/>
              </a:ext>
            </a:extLst>
          </p:cNvPr>
          <p:cNvGraphicFramePr>
            <a:graphicFrameLocks noChangeAspect="1"/>
          </p:cNvGraphicFramePr>
          <p:nvPr/>
        </p:nvGraphicFramePr>
        <p:xfrm>
          <a:off x="6750051" y="3206751"/>
          <a:ext cx="677863" cy="581025"/>
        </p:xfrm>
        <a:graphic>
          <a:graphicData uri="http://schemas.openxmlformats.org/presentationml/2006/ole">
            <mc:AlternateContent xmlns:mc="http://schemas.openxmlformats.org/markup-compatibility/2006">
              <mc:Choice xmlns:v="urn:schemas-microsoft-com:vml" Requires="v">
                <p:oleObj spid="_x0000_s139692" name="Equation" r:id="rId3" imgW="279279" imgH="241195" progId="Equation.DSMT4">
                  <p:embed/>
                </p:oleObj>
              </mc:Choice>
              <mc:Fallback>
                <p:oleObj name="Equation" r:id="rId3" imgW="279279" imgH="241195" progId="Equation.DSMT4">
                  <p:embed/>
                  <p:pic>
                    <p:nvPicPr>
                      <p:cNvPr id="0" name="Object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0051" y="3206751"/>
                        <a:ext cx="677863"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72" name="Line 72">
            <a:extLst>
              <a:ext uri="{FF2B5EF4-FFF2-40B4-BE49-F238E27FC236}">
                <a16:creationId xmlns:a16="http://schemas.microsoft.com/office/drawing/2014/main" id="{F9F88D7E-20F3-4A1F-A312-A1BDCD032B2E}"/>
              </a:ext>
            </a:extLst>
          </p:cNvPr>
          <p:cNvSpPr>
            <a:spLocks noChangeShapeType="1"/>
          </p:cNvSpPr>
          <p:nvPr/>
        </p:nvSpPr>
        <p:spPr bwMode="auto">
          <a:xfrm flipV="1">
            <a:off x="4403726" y="5438776"/>
            <a:ext cx="1655763" cy="5048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409676" name="Object 76">
            <a:extLst>
              <a:ext uri="{FF2B5EF4-FFF2-40B4-BE49-F238E27FC236}">
                <a16:creationId xmlns:a16="http://schemas.microsoft.com/office/drawing/2014/main" id="{5FCC3B9A-5825-43A8-9547-5F0F8A560F43}"/>
              </a:ext>
            </a:extLst>
          </p:cNvPr>
          <p:cNvGraphicFramePr>
            <a:graphicFrameLocks noChangeAspect="1"/>
          </p:cNvGraphicFramePr>
          <p:nvPr/>
        </p:nvGraphicFramePr>
        <p:xfrm>
          <a:off x="4511675" y="5876926"/>
          <a:ext cx="617538" cy="581025"/>
        </p:xfrm>
        <a:graphic>
          <a:graphicData uri="http://schemas.openxmlformats.org/presentationml/2006/ole">
            <mc:AlternateContent xmlns:mc="http://schemas.openxmlformats.org/markup-compatibility/2006">
              <mc:Choice xmlns:v="urn:schemas-microsoft-com:vml" Requires="v">
                <p:oleObj spid="_x0000_s139693" name="Equation" r:id="rId5" imgW="253890" imgH="241195" progId="Equation.DSMT4">
                  <p:embed/>
                </p:oleObj>
              </mc:Choice>
              <mc:Fallback>
                <p:oleObj name="Equation" r:id="rId5" imgW="253890" imgH="241195" progId="Equation.DSMT4">
                  <p:embed/>
                  <p:pic>
                    <p:nvPicPr>
                      <p:cNvPr id="0" name="Object 7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1675" y="5876926"/>
                        <a:ext cx="61753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90" name="Text Box 90">
            <a:extLst>
              <a:ext uri="{FF2B5EF4-FFF2-40B4-BE49-F238E27FC236}">
                <a16:creationId xmlns:a16="http://schemas.microsoft.com/office/drawing/2014/main" id="{9FB32F40-2F89-42C5-9B3F-4E7EA24365CD}"/>
              </a:ext>
            </a:extLst>
          </p:cNvPr>
          <p:cNvSpPr txBox="1">
            <a:spLocks noChangeArrowheads="1"/>
          </p:cNvSpPr>
          <p:nvPr/>
        </p:nvSpPr>
        <p:spPr bwMode="auto">
          <a:xfrm>
            <a:off x="6742114" y="3730625"/>
            <a:ext cx="381793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t>圆弧长度＝</a:t>
            </a:r>
          </a:p>
          <a:p>
            <a:pPr eaLnBrk="1" hangingPunct="1"/>
            <a:r>
              <a:rPr lang="zh-CN" altLang="en-US" sz="3200"/>
              <a:t>       各矢量长度之和</a:t>
            </a:r>
          </a:p>
        </p:txBody>
      </p:sp>
      <p:graphicFrame>
        <p:nvGraphicFramePr>
          <p:cNvPr id="409675" name="Object 75">
            <a:extLst>
              <a:ext uri="{FF2B5EF4-FFF2-40B4-BE49-F238E27FC236}">
                <a16:creationId xmlns:a16="http://schemas.microsoft.com/office/drawing/2014/main" id="{77082DC3-4359-4D33-95EE-7D91347B52AD}"/>
              </a:ext>
            </a:extLst>
          </p:cNvPr>
          <p:cNvGraphicFramePr>
            <a:graphicFrameLocks noChangeAspect="1"/>
          </p:cNvGraphicFramePr>
          <p:nvPr/>
        </p:nvGraphicFramePr>
        <p:xfrm>
          <a:off x="3873501" y="5943601"/>
          <a:ext cx="555625" cy="581025"/>
        </p:xfrm>
        <a:graphic>
          <a:graphicData uri="http://schemas.openxmlformats.org/presentationml/2006/ole">
            <mc:AlternateContent xmlns:mc="http://schemas.openxmlformats.org/markup-compatibility/2006">
              <mc:Choice xmlns:v="urn:schemas-microsoft-com:vml" Requires="v">
                <p:oleObj spid="_x0000_s139694" name="Equation" r:id="rId7" imgW="228600" imgH="241300" progId="Equation.DSMT4">
                  <p:embed/>
                </p:oleObj>
              </mc:Choice>
              <mc:Fallback>
                <p:oleObj name="Equation" r:id="rId7" imgW="228600" imgH="241300" progId="Equation.DSMT4">
                  <p:embed/>
                  <p:pic>
                    <p:nvPicPr>
                      <p:cNvPr id="0" name="Object 7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3501" y="5943601"/>
                        <a:ext cx="555625"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9271" name="Rectangle 4">
            <a:extLst>
              <a:ext uri="{FF2B5EF4-FFF2-40B4-BE49-F238E27FC236}">
                <a16:creationId xmlns:a16="http://schemas.microsoft.com/office/drawing/2014/main" id="{C743749A-F690-4056-83E9-454ED1867F85}"/>
              </a:ext>
            </a:extLst>
          </p:cNvPr>
          <p:cNvSpPr>
            <a:spLocks noGrp="1" noChangeArrowheads="1"/>
          </p:cNvSpPr>
          <p:nvPr>
            <p:ph type="title"/>
          </p:nvPr>
        </p:nvSpPr>
        <p:spPr/>
        <p:txBody>
          <a:bodyPr/>
          <a:lstStyle/>
          <a:p>
            <a:pPr eaLnBrk="1" hangingPunct="1"/>
            <a:r>
              <a:rPr lang="zh-CN" altLang="en-US"/>
              <a:t>振幅矢量求和</a:t>
            </a:r>
          </a:p>
        </p:txBody>
      </p:sp>
      <p:sp>
        <p:nvSpPr>
          <p:cNvPr id="139272" name="Line 5">
            <a:extLst>
              <a:ext uri="{FF2B5EF4-FFF2-40B4-BE49-F238E27FC236}">
                <a16:creationId xmlns:a16="http://schemas.microsoft.com/office/drawing/2014/main" id="{A1B1F274-7AA0-41C0-83AB-F895AA37888A}"/>
              </a:ext>
            </a:extLst>
          </p:cNvPr>
          <p:cNvSpPr>
            <a:spLocks noChangeShapeType="1"/>
          </p:cNvSpPr>
          <p:nvPr/>
        </p:nvSpPr>
        <p:spPr bwMode="auto">
          <a:xfrm>
            <a:off x="1847851" y="5949950"/>
            <a:ext cx="1439863"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9273" name="Line 6">
            <a:extLst>
              <a:ext uri="{FF2B5EF4-FFF2-40B4-BE49-F238E27FC236}">
                <a16:creationId xmlns:a16="http://schemas.microsoft.com/office/drawing/2014/main" id="{4C0BE70F-387F-4CFC-8703-017B5A033C15}"/>
              </a:ext>
            </a:extLst>
          </p:cNvPr>
          <p:cNvSpPr>
            <a:spLocks noChangeShapeType="1"/>
          </p:cNvSpPr>
          <p:nvPr/>
        </p:nvSpPr>
        <p:spPr bwMode="auto">
          <a:xfrm>
            <a:off x="1847850" y="2781300"/>
            <a:ext cx="0" cy="31686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9274" name="Line 7">
            <a:extLst>
              <a:ext uri="{FF2B5EF4-FFF2-40B4-BE49-F238E27FC236}">
                <a16:creationId xmlns:a16="http://schemas.microsoft.com/office/drawing/2014/main" id="{AB771098-74C6-44D6-958C-491A4DB171E0}"/>
              </a:ext>
            </a:extLst>
          </p:cNvPr>
          <p:cNvSpPr>
            <a:spLocks noChangeShapeType="1"/>
          </p:cNvSpPr>
          <p:nvPr/>
        </p:nvSpPr>
        <p:spPr bwMode="auto">
          <a:xfrm flipV="1">
            <a:off x="1847851" y="5373688"/>
            <a:ext cx="1008063"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9275" name="Line 8">
            <a:extLst>
              <a:ext uri="{FF2B5EF4-FFF2-40B4-BE49-F238E27FC236}">
                <a16:creationId xmlns:a16="http://schemas.microsoft.com/office/drawing/2014/main" id="{BE233263-1671-4504-93D4-3DDD71F5085F}"/>
              </a:ext>
            </a:extLst>
          </p:cNvPr>
          <p:cNvSpPr>
            <a:spLocks noChangeShapeType="1"/>
          </p:cNvSpPr>
          <p:nvPr/>
        </p:nvSpPr>
        <p:spPr bwMode="auto">
          <a:xfrm flipV="1">
            <a:off x="1847851" y="4868863"/>
            <a:ext cx="1008063"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9276" name="Line 9">
            <a:extLst>
              <a:ext uri="{FF2B5EF4-FFF2-40B4-BE49-F238E27FC236}">
                <a16:creationId xmlns:a16="http://schemas.microsoft.com/office/drawing/2014/main" id="{45094647-A13F-4087-9CAD-375C6A2C398C}"/>
              </a:ext>
            </a:extLst>
          </p:cNvPr>
          <p:cNvSpPr>
            <a:spLocks noChangeShapeType="1"/>
          </p:cNvSpPr>
          <p:nvPr/>
        </p:nvSpPr>
        <p:spPr bwMode="auto">
          <a:xfrm flipV="1">
            <a:off x="1847851" y="4365626"/>
            <a:ext cx="1008063"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9277" name="Line 10">
            <a:extLst>
              <a:ext uri="{FF2B5EF4-FFF2-40B4-BE49-F238E27FC236}">
                <a16:creationId xmlns:a16="http://schemas.microsoft.com/office/drawing/2014/main" id="{59C7F34B-5E53-4CC7-A402-B945910C5AEB}"/>
              </a:ext>
            </a:extLst>
          </p:cNvPr>
          <p:cNvSpPr>
            <a:spLocks noChangeShapeType="1"/>
          </p:cNvSpPr>
          <p:nvPr/>
        </p:nvSpPr>
        <p:spPr bwMode="auto">
          <a:xfrm flipV="1">
            <a:off x="1847851" y="3860801"/>
            <a:ext cx="1008063"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9278" name="Line 13">
            <a:extLst>
              <a:ext uri="{FF2B5EF4-FFF2-40B4-BE49-F238E27FC236}">
                <a16:creationId xmlns:a16="http://schemas.microsoft.com/office/drawing/2014/main" id="{FD2EB267-3FB4-4595-A699-F45458C6F03D}"/>
              </a:ext>
            </a:extLst>
          </p:cNvPr>
          <p:cNvSpPr>
            <a:spLocks noChangeShapeType="1"/>
          </p:cNvSpPr>
          <p:nvPr/>
        </p:nvSpPr>
        <p:spPr bwMode="auto">
          <a:xfrm flipV="1">
            <a:off x="1847851" y="3357563"/>
            <a:ext cx="1008063"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9279" name="Line 14">
            <a:extLst>
              <a:ext uri="{FF2B5EF4-FFF2-40B4-BE49-F238E27FC236}">
                <a16:creationId xmlns:a16="http://schemas.microsoft.com/office/drawing/2014/main" id="{9560FD0C-3D40-4178-999D-749E2EB3305F}"/>
              </a:ext>
            </a:extLst>
          </p:cNvPr>
          <p:cNvSpPr>
            <a:spLocks noChangeShapeType="1"/>
          </p:cNvSpPr>
          <p:nvPr/>
        </p:nvSpPr>
        <p:spPr bwMode="auto">
          <a:xfrm flipV="1">
            <a:off x="1847851" y="2852738"/>
            <a:ext cx="1008063"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9280" name="Line 15">
            <a:extLst>
              <a:ext uri="{FF2B5EF4-FFF2-40B4-BE49-F238E27FC236}">
                <a16:creationId xmlns:a16="http://schemas.microsoft.com/office/drawing/2014/main" id="{697E5CEB-4CC5-49E5-868D-286DCA62788B}"/>
              </a:ext>
            </a:extLst>
          </p:cNvPr>
          <p:cNvSpPr>
            <a:spLocks noChangeShapeType="1"/>
          </p:cNvSpPr>
          <p:nvPr/>
        </p:nvSpPr>
        <p:spPr bwMode="auto">
          <a:xfrm>
            <a:off x="1847850" y="5445125"/>
            <a:ext cx="21590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9281" name="Line 17">
            <a:extLst>
              <a:ext uri="{FF2B5EF4-FFF2-40B4-BE49-F238E27FC236}">
                <a16:creationId xmlns:a16="http://schemas.microsoft.com/office/drawing/2014/main" id="{0844A57D-6CA1-4BC0-A857-ACAABFD5D67F}"/>
              </a:ext>
            </a:extLst>
          </p:cNvPr>
          <p:cNvSpPr>
            <a:spLocks noChangeShapeType="1"/>
          </p:cNvSpPr>
          <p:nvPr/>
        </p:nvSpPr>
        <p:spPr bwMode="auto">
          <a:xfrm>
            <a:off x="1847850" y="4941888"/>
            <a:ext cx="21590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9282" name="Line 18">
            <a:extLst>
              <a:ext uri="{FF2B5EF4-FFF2-40B4-BE49-F238E27FC236}">
                <a16:creationId xmlns:a16="http://schemas.microsoft.com/office/drawing/2014/main" id="{26CF59FC-9E20-45DE-B577-FA4A0FFE2FA1}"/>
              </a:ext>
            </a:extLst>
          </p:cNvPr>
          <p:cNvSpPr>
            <a:spLocks noChangeShapeType="1"/>
          </p:cNvSpPr>
          <p:nvPr/>
        </p:nvSpPr>
        <p:spPr bwMode="auto">
          <a:xfrm>
            <a:off x="1847850" y="4437063"/>
            <a:ext cx="21590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9283" name="Line 19">
            <a:extLst>
              <a:ext uri="{FF2B5EF4-FFF2-40B4-BE49-F238E27FC236}">
                <a16:creationId xmlns:a16="http://schemas.microsoft.com/office/drawing/2014/main" id="{89760DF0-BD6D-40D4-B805-0484B522DEA7}"/>
              </a:ext>
            </a:extLst>
          </p:cNvPr>
          <p:cNvSpPr>
            <a:spLocks noChangeShapeType="1"/>
          </p:cNvSpPr>
          <p:nvPr/>
        </p:nvSpPr>
        <p:spPr bwMode="auto">
          <a:xfrm>
            <a:off x="1847850" y="3933825"/>
            <a:ext cx="21590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9284" name="Line 20">
            <a:extLst>
              <a:ext uri="{FF2B5EF4-FFF2-40B4-BE49-F238E27FC236}">
                <a16:creationId xmlns:a16="http://schemas.microsoft.com/office/drawing/2014/main" id="{19DC0A30-CBEE-4FB3-A5C4-E22FAA4A32DD}"/>
              </a:ext>
            </a:extLst>
          </p:cNvPr>
          <p:cNvSpPr>
            <a:spLocks noChangeShapeType="1"/>
          </p:cNvSpPr>
          <p:nvPr/>
        </p:nvSpPr>
        <p:spPr bwMode="auto">
          <a:xfrm>
            <a:off x="1847850" y="3429000"/>
            <a:ext cx="21590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39285" name="Object 21">
            <a:extLst>
              <a:ext uri="{FF2B5EF4-FFF2-40B4-BE49-F238E27FC236}">
                <a16:creationId xmlns:a16="http://schemas.microsoft.com/office/drawing/2014/main" id="{88717DDB-83B6-4F62-9FEC-C3C3A0A009CF}"/>
              </a:ext>
            </a:extLst>
          </p:cNvPr>
          <p:cNvGraphicFramePr>
            <a:graphicFrameLocks noChangeAspect="1"/>
          </p:cNvGraphicFramePr>
          <p:nvPr/>
        </p:nvGraphicFramePr>
        <p:xfrm>
          <a:off x="2424114" y="5516563"/>
          <a:ext cx="320675" cy="449262"/>
        </p:xfrm>
        <a:graphic>
          <a:graphicData uri="http://schemas.openxmlformats.org/presentationml/2006/ole">
            <mc:AlternateContent xmlns:mc="http://schemas.openxmlformats.org/markup-compatibility/2006">
              <mc:Choice xmlns:v="urn:schemas-microsoft-com:vml" Requires="v">
                <p:oleObj spid="_x0000_s139695" name="Equation" r:id="rId9" imgW="126725" imgH="177415" progId="Equation.DSMT4">
                  <p:embed/>
                </p:oleObj>
              </mc:Choice>
              <mc:Fallback>
                <p:oleObj name="Equation" r:id="rId9" imgW="126725" imgH="177415" progId="Equation.DSMT4">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24114" y="5516563"/>
                        <a:ext cx="320675"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27" name="Arc 27">
            <a:extLst>
              <a:ext uri="{FF2B5EF4-FFF2-40B4-BE49-F238E27FC236}">
                <a16:creationId xmlns:a16="http://schemas.microsoft.com/office/drawing/2014/main" id="{071FAF37-67B0-4CC5-BA3E-ED3178A9F83F}"/>
              </a:ext>
            </a:extLst>
          </p:cNvPr>
          <p:cNvSpPr>
            <a:spLocks/>
          </p:cNvSpPr>
          <p:nvPr/>
        </p:nvSpPr>
        <p:spPr bwMode="auto">
          <a:xfrm>
            <a:off x="3790950" y="2955926"/>
            <a:ext cx="2978150" cy="2987675"/>
          </a:xfrm>
          <a:custGeom>
            <a:avLst/>
            <a:gdLst>
              <a:gd name="T0" fmla="*/ 2978150 w 21529"/>
              <a:gd name="T1" fmla="*/ 241780 h 21600"/>
              <a:gd name="T2" fmla="*/ 19505 w 21529"/>
              <a:gd name="T3" fmla="*/ 2987675 h 21600"/>
              <a:gd name="T4" fmla="*/ 0 w 21529"/>
              <a:gd name="T5" fmla="*/ 0 h 21600"/>
              <a:gd name="T6" fmla="*/ 0 60000 65536"/>
              <a:gd name="T7" fmla="*/ 0 60000 65536"/>
              <a:gd name="T8" fmla="*/ 0 60000 65536"/>
            </a:gdLst>
            <a:ahLst/>
            <a:cxnLst>
              <a:cxn ang="T6">
                <a:pos x="T0" y="T1"/>
              </a:cxn>
              <a:cxn ang="T7">
                <a:pos x="T2" y="T3"/>
              </a:cxn>
              <a:cxn ang="T8">
                <a:pos x="T4" y="T5"/>
              </a:cxn>
            </a:cxnLst>
            <a:rect l="0" t="0" r="r" b="b"/>
            <a:pathLst>
              <a:path w="21529" h="21600" fill="none" extrusionOk="0">
                <a:moveTo>
                  <a:pt x="21529" y="1748"/>
                </a:moveTo>
                <a:cubicBezTo>
                  <a:pt x="20622" y="12908"/>
                  <a:pt x="11338" y="21526"/>
                  <a:pt x="140" y="21599"/>
                </a:cubicBezTo>
              </a:path>
              <a:path w="21529" h="21600" stroke="0" extrusionOk="0">
                <a:moveTo>
                  <a:pt x="21529" y="1748"/>
                </a:moveTo>
                <a:cubicBezTo>
                  <a:pt x="20622" y="12908"/>
                  <a:pt x="11338" y="21526"/>
                  <a:pt x="140" y="21599"/>
                </a:cubicBezTo>
                <a:lnTo>
                  <a:pt x="0" y="0"/>
                </a:lnTo>
                <a:lnTo>
                  <a:pt x="21529" y="1748"/>
                </a:lnTo>
                <a:close/>
              </a:path>
            </a:pathLst>
          </a:cu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628" name="Line 28">
            <a:extLst>
              <a:ext uri="{FF2B5EF4-FFF2-40B4-BE49-F238E27FC236}">
                <a16:creationId xmlns:a16="http://schemas.microsoft.com/office/drawing/2014/main" id="{09276A32-E378-429A-900D-C415BE96419A}"/>
              </a:ext>
            </a:extLst>
          </p:cNvPr>
          <p:cNvSpPr>
            <a:spLocks noChangeShapeType="1"/>
          </p:cNvSpPr>
          <p:nvPr/>
        </p:nvSpPr>
        <p:spPr bwMode="auto">
          <a:xfrm>
            <a:off x="3822700" y="3059113"/>
            <a:ext cx="0" cy="2881312"/>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629" name="Line 29">
            <a:extLst>
              <a:ext uri="{FF2B5EF4-FFF2-40B4-BE49-F238E27FC236}">
                <a16:creationId xmlns:a16="http://schemas.microsoft.com/office/drawing/2014/main" id="{EC61D339-15A2-4D2F-A6FC-4025C619B955}"/>
              </a:ext>
            </a:extLst>
          </p:cNvPr>
          <p:cNvSpPr>
            <a:spLocks noChangeShapeType="1"/>
          </p:cNvSpPr>
          <p:nvPr/>
        </p:nvSpPr>
        <p:spPr bwMode="auto">
          <a:xfrm>
            <a:off x="3822700" y="3059114"/>
            <a:ext cx="2884488" cy="147637"/>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651" name="Line 51">
            <a:extLst>
              <a:ext uri="{FF2B5EF4-FFF2-40B4-BE49-F238E27FC236}">
                <a16:creationId xmlns:a16="http://schemas.microsoft.com/office/drawing/2014/main" id="{427200BA-5E19-40EB-8678-9098D04E571F}"/>
              </a:ext>
            </a:extLst>
          </p:cNvPr>
          <p:cNvSpPr>
            <a:spLocks noChangeShapeType="1"/>
          </p:cNvSpPr>
          <p:nvPr/>
        </p:nvSpPr>
        <p:spPr bwMode="auto">
          <a:xfrm>
            <a:off x="3827463" y="5943600"/>
            <a:ext cx="57626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657" name="Line 57">
            <a:extLst>
              <a:ext uri="{FF2B5EF4-FFF2-40B4-BE49-F238E27FC236}">
                <a16:creationId xmlns:a16="http://schemas.microsoft.com/office/drawing/2014/main" id="{C3242112-FF0D-4B1F-8501-AE602998B1D1}"/>
              </a:ext>
            </a:extLst>
          </p:cNvPr>
          <p:cNvSpPr>
            <a:spLocks noChangeShapeType="1"/>
          </p:cNvSpPr>
          <p:nvPr/>
        </p:nvSpPr>
        <p:spPr bwMode="auto">
          <a:xfrm flipV="1">
            <a:off x="4402139" y="5799138"/>
            <a:ext cx="504825" cy="1444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658" name="Line 58">
            <a:extLst>
              <a:ext uri="{FF2B5EF4-FFF2-40B4-BE49-F238E27FC236}">
                <a16:creationId xmlns:a16="http://schemas.microsoft.com/office/drawing/2014/main" id="{5B4B1C03-A409-41FA-9FAB-90F6DB4D34E4}"/>
              </a:ext>
            </a:extLst>
          </p:cNvPr>
          <p:cNvSpPr>
            <a:spLocks noChangeShapeType="1"/>
          </p:cNvSpPr>
          <p:nvPr/>
        </p:nvSpPr>
        <p:spPr bwMode="auto">
          <a:xfrm flipV="1">
            <a:off x="4906963" y="5583238"/>
            <a:ext cx="431800" cy="2159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659" name="Line 59">
            <a:extLst>
              <a:ext uri="{FF2B5EF4-FFF2-40B4-BE49-F238E27FC236}">
                <a16:creationId xmlns:a16="http://schemas.microsoft.com/office/drawing/2014/main" id="{70E48C2E-C24D-4D04-A692-914D64F022B9}"/>
              </a:ext>
            </a:extLst>
          </p:cNvPr>
          <p:cNvSpPr>
            <a:spLocks noChangeShapeType="1"/>
          </p:cNvSpPr>
          <p:nvPr/>
        </p:nvSpPr>
        <p:spPr bwMode="auto">
          <a:xfrm flipV="1">
            <a:off x="5340350" y="5295900"/>
            <a:ext cx="431800" cy="28733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660" name="Line 60">
            <a:extLst>
              <a:ext uri="{FF2B5EF4-FFF2-40B4-BE49-F238E27FC236}">
                <a16:creationId xmlns:a16="http://schemas.microsoft.com/office/drawing/2014/main" id="{FFC41999-5DE2-4AD3-A062-986E4ACFA5B6}"/>
              </a:ext>
            </a:extLst>
          </p:cNvPr>
          <p:cNvSpPr>
            <a:spLocks noChangeShapeType="1"/>
          </p:cNvSpPr>
          <p:nvPr/>
        </p:nvSpPr>
        <p:spPr bwMode="auto">
          <a:xfrm flipV="1">
            <a:off x="5772150" y="4864100"/>
            <a:ext cx="431800" cy="431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661" name="Line 61">
            <a:extLst>
              <a:ext uri="{FF2B5EF4-FFF2-40B4-BE49-F238E27FC236}">
                <a16:creationId xmlns:a16="http://schemas.microsoft.com/office/drawing/2014/main" id="{3B699112-1A02-440F-AD85-A2C4CD8CBC7C}"/>
              </a:ext>
            </a:extLst>
          </p:cNvPr>
          <p:cNvSpPr>
            <a:spLocks noChangeShapeType="1"/>
          </p:cNvSpPr>
          <p:nvPr/>
        </p:nvSpPr>
        <p:spPr bwMode="auto">
          <a:xfrm flipV="1">
            <a:off x="6202364" y="4359276"/>
            <a:ext cx="288925" cy="5048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662" name="Line 62">
            <a:extLst>
              <a:ext uri="{FF2B5EF4-FFF2-40B4-BE49-F238E27FC236}">
                <a16:creationId xmlns:a16="http://schemas.microsoft.com/office/drawing/2014/main" id="{7010FFDF-DC34-4FA2-90A7-0176B5E3ED00}"/>
              </a:ext>
            </a:extLst>
          </p:cNvPr>
          <p:cNvSpPr>
            <a:spLocks noChangeShapeType="1"/>
          </p:cNvSpPr>
          <p:nvPr/>
        </p:nvSpPr>
        <p:spPr bwMode="auto">
          <a:xfrm flipV="1">
            <a:off x="6491288" y="3783013"/>
            <a:ext cx="215900" cy="5762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663" name="Line 63">
            <a:extLst>
              <a:ext uri="{FF2B5EF4-FFF2-40B4-BE49-F238E27FC236}">
                <a16:creationId xmlns:a16="http://schemas.microsoft.com/office/drawing/2014/main" id="{0BA8617F-1406-4F72-B4FA-0F692E29DDFA}"/>
              </a:ext>
            </a:extLst>
          </p:cNvPr>
          <p:cNvSpPr>
            <a:spLocks noChangeShapeType="1"/>
          </p:cNvSpPr>
          <p:nvPr/>
        </p:nvSpPr>
        <p:spPr bwMode="auto">
          <a:xfrm flipV="1">
            <a:off x="6708775" y="3206751"/>
            <a:ext cx="71438" cy="57626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664" name="Line 64">
            <a:extLst>
              <a:ext uri="{FF2B5EF4-FFF2-40B4-BE49-F238E27FC236}">
                <a16:creationId xmlns:a16="http://schemas.microsoft.com/office/drawing/2014/main" id="{813F9CC7-0F82-4E75-A64B-57E2F136C829}"/>
              </a:ext>
            </a:extLst>
          </p:cNvPr>
          <p:cNvSpPr>
            <a:spLocks noChangeShapeType="1"/>
          </p:cNvSpPr>
          <p:nvPr/>
        </p:nvSpPr>
        <p:spPr bwMode="auto">
          <a:xfrm flipH="1" flipV="1">
            <a:off x="3827463" y="3063876"/>
            <a:ext cx="576262" cy="28797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665" name="Line 65">
            <a:extLst>
              <a:ext uri="{FF2B5EF4-FFF2-40B4-BE49-F238E27FC236}">
                <a16:creationId xmlns:a16="http://schemas.microsoft.com/office/drawing/2014/main" id="{86103C03-2451-4AE8-8052-7D5E2A5E6780}"/>
              </a:ext>
            </a:extLst>
          </p:cNvPr>
          <p:cNvSpPr>
            <a:spLocks noChangeShapeType="1"/>
          </p:cNvSpPr>
          <p:nvPr/>
        </p:nvSpPr>
        <p:spPr bwMode="auto">
          <a:xfrm flipH="1" flipV="1">
            <a:off x="3827463" y="3063876"/>
            <a:ext cx="1079500" cy="273526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666" name="Line 66">
            <a:extLst>
              <a:ext uri="{FF2B5EF4-FFF2-40B4-BE49-F238E27FC236}">
                <a16:creationId xmlns:a16="http://schemas.microsoft.com/office/drawing/2014/main" id="{44987EE5-6D95-489E-BD2F-A0A879DB0DE4}"/>
              </a:ext>
            </a:extLst>
          </p:cNvPr>
          <p:cNvSpPr>
            <a:spLocks noChangeShapeType="1"/>
          </p:cNvSpPr>
          <p:nvPr/>
        </p:nvSpPr>
        <p:spPr bwMode="auto">
          <a:xfrm flipH="1" flipV="1">
            <a:off x="3827463" y="3063876"/>
            <a:ext cx="1511300" cy="251936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667" name="Line 67">
            <a:extLst>
              <a:ext uri="{FF2B5EF4-FFF2-40B4-BE49-F238E27FC236}">
                <a16:creationId xmlns:a16="http://schemas.microsoft.com/office/drawing/2014/main" id="{3CA48551-453F-482D-9467-B9619FA62C07}"/>
              </a:ext>
            </a:extLst>
          </p:cNvPr>
          <p:cNvSpPr>
            <a:spLocks noChangeShapeType="1"/>
          </p:cNvSpPr>
          <p:nvPr/>
        </p:nvSpPr>
        <p:spPr bwMode="auto">
          <a:xfrm flipH="1" flipV="1">
            <a:off x="3827464" y="3063876"/>
            <a:ext cx="1944687" cy="22320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668" name="Line 68">
            <a:extLst>
              <a:ext uri="{FF2B5EF4-FFF2-40B4-BE49-F238E27FC236}">
                <a16:creationId xmlns:a16="http://schemas.microsoft.com/office/drawing/2014/main" id="{0BAEFFF3-653D-4D53-BFF3-48281DDE8574}"/>
              </a:ext>
            </a:extLst>
          </p:cNvPr>
          <p:cNvSpPr>
            <a:spLocks noChangeShapeType="1"/>
          </p:cNvSpPr>
          <p:nvPr/>
        </p:nvSpPr>
        <p:spPr bwMode="auto">
          <a:xfrm>
            <a:off x="3827464" y="3063876"/>
            <a:ext cx="2376487" cy="18002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669" name="Line 69">
            <a:extLst>
              <a:ext uri="{FF2B5EF4-FFF2-40B4-BE49-F238E27FC236}">
                <a16:creationId xmlns:a16="http://schemas.microsoft.com/office/drawing/2014/main" id="{0F65443C-0BCB-4EB8-B21D-6320915F0F6B}"/>
              </a:ext>
            </a:extLst>
          </p:cNvPr>
          <p:cNvSpPr>
            <a:spLocks noChangeShapeType="1"/>
          </p:cNvSpPr>
          <p:nvPr/>
        </p:nvSpPr>
        <p:spPr bwMode="auto">
          <a:xfrm>
            <a:off x="3827464" y="3063875"/>
            <a:ext cx="2663825" cy="1295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670" name="Line 70">
            <a:extLst>
              <a:ext uri="{FF2B5EF4-FFF2-40B4-BE49-F238E27FC236}">
                <a16:creationId xmlns:a16="http://schemas.microsoft.com/office/drawing/2014/main" id="{5900D339-8B53-4807-A681-00675B5DE43E}"/>
              </a:ext>
            </a:extLst>
          </p:cNvPr>
          <p:cNvSpPr>
            <a:spLocks noChangeShapeType="1"/>
          </p:cNvSpPr>
          <p:nvPr/>
        </p:nvSpPr>
        <p:spPr bwMode="auto">
          <a:xfrm>
            <a:off x="3827464" y="3063875"/>
            <a:ext cx="2879725" cy="71913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671" name="Line 71">
            <a:extLst>
              <a:ext uri="{FF2B5EF4-FFF2-40B4-BE49-F238E27FC236}">
                <a16:creationId xmlns:a16="http://schemas.microsoft.com/office/drawing/2014/main" id="{2B5F1314-CFBB-4493-9944-D069C4B93F4D}"/>
              </a:ext>
            </a:extLst>
          </p:cNvPr>
          <p:cNvSpPr>
            <a:spLocks noChangeShapeType="1"/>
          </p:cNvSpPr>
          <p:nvPr/>
        </p:nvSpPr>
        <p:spPr bwMode="auto">
          <a:xfrm>
            <a:off x="4259263" y="5943600"/>
            <a:ext cx="187166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409673" name="Object 73">
            <a:extLst>
              <a:ext uri="{FF2B5EF4-FFF2-40B4-BE49-F238E27FC236}">
                <a16:creationId xmlns:a16="http://schemas.microsoft.com/office/drawing/2014/main" id="{B23C8356-52B4-4326-A066-487ACCE25D5F}"/>
              </a:ext>
            </a:extLst>
          </p:cNvPr>
          <p:cNvGraphicFramePr>
            <a:graphicFrameLocks noChangeAspect="1"/>
          </p:cNvGraphicFramePr>
          <p:nvPr/>
        </p:nvGraphicFramePr>
        <p:xfrm>
          <a:off x="6383338" y="5876925"/>
          <a:ext cx="431800" cy="363538"/>
        </p:xfrm>
        <a:graphic>
          <a:graphicData uri="http://schemas.openxmlformats.org/presentationml/2006/ole">
            <mc:AlternateContent xmlns:mc="http://schemas.openxmlformats.org/markup-compatibility/2006">
              <mc:Choice xmlns:v="urn:schemas-microsoft-com:vml" Requires="v">
                <p:oleObj spid="_x0000_s139696" name="Equation" r:id="rId11" imgW="241195" imgH="203112" progId="Equation.DSMT4">
                  <p:embed/>
                </p:oleObj>
              </mc:Choice>
              <mc:Fallback>
                <p:oleObj name="Equation" r:id="rId11" imgW="241195" imgH="203112" progId="Equation.DSMT4">
                  <p:embed/>
                  <p:pic>
                    <p:nvPicPr>
                      <p:cNvPr id="0" name="Object 7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83338" y="5876925"/>
                        <a:ext cx="431800"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74" name="Object 74">
            <a:extLst>
              <a:ext uri="{FF2B5EF4-FFF2-40B4-BE49-F238E27FC236}">
                <a16:creationId xmlns:a16="http://schemas.microsoft.com/office/drawing/2014/main" id="{42251DF9-D97F-4E19-BAAC-D5FC4A75A649}"/>
              </a:ext>
            </a:extLst>
          </p:cNvPr>
          <p:cNvGraphicFramePr>
            <a:graphicFrameLocks noChangeAspect="1"/>
          </p:cNvGraphicFramePr>
          <p:nvPr/>
        </p:nvGraphicFramePr>
        <p:xfrm>
          <a:off x="5988050" y="4935539"/>
          <a:ext cx="647700" cy="581025"/>
        </p:xfrm>
        <a:graphic>
          <a:graphicData uri="http://schemas.openxmlformats.org/presentationml/2006/ole">
            <mc:AlternateContent xmlns:mc="http://schemas.openxmlformats.org/markup-compatibility/2006">
              <mc:Choice xmlns:v="urn:schemas-microsoft-com:vml" Requires="v">
                <p:oleObj spid="_x0000_s139697" name="Equation" r:id="rId13" imgW="266469" imgH="241091" progId="Equation.DSMT4">
                  <p:embed/>
                </p:oleObj>
              </mc:Choice>
              <mc:Fallback>
                <p:oleObj name="Equation" r:id="rId13" imgW="266469" imgH="241091" progId="Equation.DSMT4">
                  <p:embed/>
                  <p:pic>
                    <p:nvPicPr>
                      <p:cNvPr id="0" name="Object 7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88050" y="4935539"/>
                        <a:ext cx="6477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78" name="Arc 78">
            <a:extLst>
              <a:ext uri="{FF2B5EF4-FFF2-40B4-BE49-F238E27FC236}">
                <a16:creationId xmlns:a16="http://schemas.microsoft.com/office/drawing/2014/main" id="{530E6A87-72C1-4FEF-8A5A-B20D21332FDE}"/>
              </a:ext>
            </a:extLst>
          </p:cNvPr>
          <p:cNvSpPr>
            <a:spLocks/>
          </p:cNvSpPr>
          <p:nvPr/>
        </p:nvSpPr>
        <p:spPr bwMode="auto">
          <a:xfrm>
            <a:off x="3797301" y="3041650"/>
            <a:ext cx="911225" cy="914400"/>
          </a:xfrm>
          <a:custGeom>
            <a:avLst/>
            <a:gdLst>
              <a:gd name="T0" fmla="*/ 911225 w 21540"/>
              <a:gd name="T1" fmla="*/ 67904 h 21586"/>
              <a:gd name="T2" fmla="*/ 33209 w 21540"/>
              <a:gd name="T3" fmla="*/ 914400 h 21586"/>
              <a:gd name="T4" fmla="*/ 0 w 21540"/>
              <a:gd name="T5" fmla="*/ 0 h 21586"/>
              <a:gd name="T6" fmla="*/ 0 60000 65536"/>
              <a:gd name="T7" fmla="*/ 0 60000 65536"/>
              <a:gd name="T8" fmla="*/ 0 60000 65536"/>
            </a:gdLst>
            <a:ahLst/>
            <a:cxnLst>
              <a:cxn ang="T6">
                <a:pos x="T0" y="T1"/>
              </a:cxn>
              <a:cxn ang="T7">
                <a:pos x="T2" y="T3"/>
              </a:cxn>
              <a:cxn ang="T8">
                <a:pos x="T4" y="T5"/>
              </a:cxn>
            </a:cxnLst>
            <a:rect l="0" t="0" r="r" b="b"/>
            <a:pathLst>
              <a:path w="21540" h="21586" fill="none" extrusionOk="0">
                <a:moveTo>
                  <a:pt x="21540" y="1603"/>
                </a:moveTo>
                <a:cubicBezTo>
                  <a:pt x="20723" y="12579"/>
                  <a:pt x="11784" y="21185"/>
                  <a:pt x="784" y="21585"/>
                </a:cubicBezTo>
              </a:path>
              <a:path w="21540" h="21586" stroke="0" extrusionOk="0">
                <a:moveTo>
                  <a:pt x="21540" y="1603"/>
                </a:moveTo>
                <a:cubicBezTo>
                  <a:pt x="20723" y="12579"/>
                  <a:pt x="11784" y="21185"/>
                  <a:pt x="784" y="21585"/>
                </a:cubicBezTo>
                <a:lnTo>
                  <a:pt x="0" y="0"/>
                </a:lnTo>
                <a:lnTo>
                  <a:pt x="21540" y="1603"/>
                </a:lnTo>
                <a:close/>
              </a:path>
            </a:pathLst>
          </a:custGeom>
          <a:noFill/>
          <a:ln w="9525">
            <a:solidFill>
              <a:schemeClr val="tx1"/>
            </a:solidFill>
            <a:round/>
            <a:headEnd type="arrow" w="lg"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679" name="Arc 79">
            <a:extLst>
              <a:ext uri="{FF2B5EF4-FFF2-40B4-BE49-F238E27FC236}">
                <a16:creationId xmlns:a16="http://schemas.microsoft.com/office/drawing/2014/main" id="{F01DF784-39CE-4596-A805-F46A8AA4F1D5}"/>
              </a:ext>
            </a:extLst>
          </p:cNvPr>
          <p:cNvSpPr>
            <a:spLocks/>
          </p:cNvSpPr>
          <p:nvPr/>
        </p:nvSpPr>
        <p:spPr bwMode="auto">
          <a:xfrm rot="4073496">
            <a:off x="3733007" y="4525170"/>
            <a:ext cx="403225" cy="360362"/>
          </a:xfrm>
          <a:custGeom>
            <a:avLst/>
            <a:gdLst>
              <a:gd name="T0" fmla="*/ 381664 w 21600"/>
              <a:gd name="T1" fmla="*/ 0 h 19322"/>
              <a:gd name="T2" fmla="*/ 330757 w 21600"/>
              <a:gd name="T3" fmla="*/ 360362 h 19322"/>
              <a:gd name="T4" fmla="*/ 0 w 21600"/>
              <a:gd name="T5" fmla="*/ 129937 h 19322"/>
              <a:gd name="T6" fmla="*/ 0 60000 65536"/>
              <a:gd name="T7" fmla="*/ 0 60000 65536"/>
              <a:gd name="T8" fmla="*/ 0 60000 65536"/>
            </a:gdLst>
            <a:ahLst/>
            <a:cxnLst>
              <a:cxn ang="T6">
                <a:pos x="T0" y="T1"/>
              </a:cxn>
              <a:cxn ang="T7">
                <a:pos x="T2" y="T3"/>
              </a:cxn>
              <a:cxn ang="T8">
                <a:pos x="T4" y="T5"/>
              </a:cxn>
            </a:cxnLst>
            <a:rect l="0" t="0" r="r" b="b"/>
            <a:pathLst>
              <a:path w="21600" h="19322" fill="none" extrusionOk="0">
                <a:moveTo>
                  <a:pt x="20445" y="-1"/>
                </a:moveTo>
                <a:cubicBezTo>
                  <a:pt x="21209" y="2243"/>
                  <a:pt x="21600" y="4596"/>
                  <a:pt x="21600" y="6967"/>
                </a:cubicBezTo>
                <a:cubicBezTo>
                  <a:pt x="21600" y="11385"/>
                  <a:pt x="20244" y="15697"/>
                  <a:pt x="17717" y="19321"/>
                </a:cubicBezTo>
              </a:path>
              <a:path w="21600" h="19322" stroke="0" extrusionOk="0">
                <a:moveTo>
                  <a:pt x="20445" y="-1"/>
                </a:moveTo>
                <a:cubicBezTo>
                  <a:pt x="21209" y="2243"/>
                  <a:pt x="21600" y="4596"/>
                  <a:pt x="21600" y="6967"/>
                </a:cubicBezTo>
                <a:cubicBezTo>
                  <a:pt x="21600" y="11385"/>
                  <a:pt x="20244" y="15697"/>
                  <a:pt x="17717" y="19321"/>
                </a:cubicBezTo>
                <a:lnTo>
                  <a:pt x="0" y="6967"/>
                </a:lnTo>
                <a:lnTo>
                  <a:pt x="20445" y="-1"/>
                </a:lnTo>
                <a:close/>
              </a:path>
            </a:pathLst>
          </a:custGeom>
          <a:noFill/>
          <a:ln w="9525">
            <a:solidFill>
              <a:schemeClr val="tx1"/>
            </a:solidFill>
            <a:round/>
            <a:headEnd type="arrow" w="lg"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09680" name="Object 80">
            <a:extLst>
              <a:ext uri="{FF2B5EF4-FFF2-40B4-BE49-F238E27FC236}">
                <a16:creationId xmlns:a16="http://schemas.microsoft.com/office/drawing/2014/main" id="{A02B237E-A3B1-44E3-BEA3-BE3145D94D96}"/>
              </a:ext>
            </a:extLst>
          </p:cNvPr>
          <p:cNvGraphicFramePr>
            <a:graphicFrameLocks noChangeAspect="1"/>
          </p:cNvGraphicFramePr>
          <p:nvPr/>
        </p:nvGraphicFramePr>
        <p:xfrm>
          <a:off x="3827463" y="5006975"/>
          <a:ext cx="431800" cy="363538"/>
        </p:xfrm>
        <a:graphic>
          <a:graphicData uri="http://schemas.openxmlformats.org/presentationml/2006/ole">
            <mc:AlternateContent xmlns:mc="http://schemas.openxmlformats.org/markup-compatibility/2006">
              <mc:Choice xmlns:v="urn:schemas-microsoft-com:vml" Requires="v">
                <p:oleObj spid="_x0000_s139698" name="Equation" r:id="rId15" imgW="241195" imgH="203112" progId="Equation.DSMT4">
                  <p:embed/>
                </p:oleObj>
              </mc:Choice>
              <mc:Fallback>
                <p:oleObj name="Equation" r:id="rId15" imgW="241195" imgH="203112" progId="Equation.DSMT4">
                  <p:embed/>
                  <p:pic>
                    <p:nvPicPr>
                      <p:cNvPr id="0" name="Object 8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27463" y="5006975"/>
                        <a:ext cx="431800"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81" name="Object 81">
            <a:extLst>
              <a:ext uri="{FF2B5EF4-FFF2-40B4-BE49-F238E27FC236}">
                <a16:creationId xmlns:a16="http://schemas.microsoft.com/office/drawing/2014/main" id="{A794D078-7E91-422F-8C1D-70282FE5357A}"/>
              </a:ext>
            </a:extLst>
          </p:cNvPr>
          <p:cNvGraphicFramePr>
            <a:graphicFrameLocks noChangeAspect="1"/>
          </p:cNvGraphicFramePr>
          <p:nvPr/>
        </p:nvGraphicFramePr>
        <p:xfrm>
          <a:off x="5267325" y="2703513"/>
          <a:ext cx="344488" cy="373062"/>
        </p:xfrm>
        <a:graphic>
          <a:graphicData uri="http://schemas.openxmlformats.org/presentationml/2006/ole">
            <mc:AlternateContent xmlns:mc="http://schemas.openxmlformats.org/markup-compatibility/2006">
              <mc:Choice xmlns:v="urn:schemas-microsoft-com:vml" Requires="v">
                <p:oleObj spid="_x0000_s139699" name="Equation" r:id="rId16" imgW="152268" imgH="164957" progId="Equation.DSMT4">
                  <p:embed/>
                </p:oleObj>
              </mc:Choice>
              <mc:Fallback>
                <p:oleObj name="Equation" r:id="rId16" imgW="152268" imgH="164957" progId="Equation.DSMT4">
                  <p:embed/>
                  <p:pic>
                    <p:nvPicPr>
                      <p:cNvPr id="0" name="Object 8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267325" y="2703513"/>
                        <a:ext cx="344488"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82" name="Object 82">
            <a:extLst>
              <a:ext uri="{FF2B5EF4-FFF2-40B4-BE49-F238E27FC236}">
                <a16:creationId xmlns:a16="http://schemas.microsoft.com/office/drawing/2014/main" id="{F6E4281B-DCD8-4024-8EFF-546B7CC98B45}"/>
              </a:ext>
            </a:extLst>
          </p:cNvPr>
          <p:cNvGraphicFramePr>
            <a:graphicFrameLocks noChangeAspect="1"/>
          </p:cNvGraphicFramePr>
          <p:nvPr/>
        </p:nvGraphicFramePr>
        <p:xfrm>
          <a:off x="3503614" y="4071938"/>
          <a:ext cx="344487" cy="373062"/>
        </p:xfrm>
        <a:graphic>
          <a:graphicData uri="http://schemas.openxmlformats.org/presentationml/2006/ole">
            <mc:AlternateContent xmlns:mc="http://schemas.openxmlformats.org/markup-compatibility/2006">
              <mc:Choice xmlns:v="urn:schemas-microsoft-com:vml" Requires="v">
                <p:oleObj spid="_x0000_s139700" name="Equation" r:id="rId18" imgW="152268" imgH="164957" progId="Equation.DSMT4">
                  <p:embed/>
                </p:oleObj>
              </mc:Choice>
              <mc:Fallback>
                <p:oleObj name="Equation" r:id="rId18" imgW="152268" imgH="164957" progId="Equation.DSMT4">
                  <p:embed/>
                  <p:pic>
                    <p:nvPicPr>
                      <p:cNvPr id="0" name="Object 8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03614" y="4071938"/>
                        <a:ext cx="344487"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83" name="Object 83">
            <a:extLst>
              <a:ext uri="{FF2B5EF4-FFF2-40B4-BE49-F238E27FC236}">
                <a16:creationId xmlns:a16="http://schemas.microsoft.com/office/drawing/2014/main" id="{8EA58343-0E9B-4CF2-8293-FE7B70C47D86}"/>
              </a:ext>
            </a:extLst>
          </p:cNvPr>
          <p:cNvGraphicFramePr>
            <a:graphicFrameLocks noChangeAspect="1"/>
          </p:cNvGraphicFramePr>
          <p:nvPr/>
        </p:nvGraphicFramePr>
        <p:xfrm>
          <a:off x="4403725" y="3716338"/>
          <a:ext cx="603250" cy="373062"/>
        </p:xfrm>
        <a:graphic>
          <a:graphicData uri="http://schemas.openxmlformats.org/presentationml/2006/ole">
            <mc:AlternateContent xmlns:mc="http://schemas.openxmlformats.org/markup-compatibility/2006">
              <mc:Choice xmlns:v="urn:schemas-microsoft-com:vml" Requires="v">
                <p:oleObj spid="_x0000_s139701" name="Equation" r:id="rId19" imgW="266353" imgH="164885" progId="Equation.DSMT4">
                  <p:embed/>
                </p:oleObj>
              </mc:Choice>
              <mc:Fallback>
                <p:oleObj name="Equation" r:id="rId19" imgW="266353" imgH="164885" progId="Equation.DSMT4">
                  <p:embed/>
                  <p:pic>
                    <p:nvPicPr>
                      <p:cNvPr id="0" name="Object 8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03725" y="3716338"/>
                        <a:ext cx="603250"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9313" name="Text Box 85">
            <a:extLst>
              <a:ext uri="{FF2B5EF4-FFF2-40B4-BE49-F238E27FC236}">
                <a16:creationId xmlns:a16="http://schemas.microsoft.com/office/drawing/2014/main" id="{5E3F57A3-E1B6-48E7-982F-56F7F80E6A8F}"/>
              </a:ext>
            </a:extLst>
          </p:cNvPr>
          <p:cNvSpPr txBox="1">
            <a:spLocks noChangeArrowheads="1"/>
          </p:cNvSpPr>
          <p:nvPr/>
        </p:nvSpPr>
        <p:spPr bwMode="auto">
          <a:xfrm>
            <a:off x="1992313" y="1487489"/>
            <a:ext cx="45196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i="1">
                <a:latin typeface="Times New Roman" panose="02020603050405020304" pitchFamily="18" charset="0"/>
              </a:rPr>
              <a:t>N</a:t>
            </a:r>
            <a:r>
              <a:rPr lang="zh-CN" altLang="en-US" sz="3200"/>
              <a:t>个矢量，每个依次转过</a:t>
            </a:r>
            <a:endParaRPr lang="zh-CN" altLang="en-US" sz="3200">
              <a:latin typeface="Times New Roman" panose="02020603050405020304" pitchFamily="18" charset="0"/>
            </a:endParaRPr>
          </a:p>
        </p:txBody>
      </p:sp>
      <p:graphicFrame>
        <p:nvGraphicFramePr>
          <p:cNvPr id="139314" name="Object 86">
            <a:extLst>
              <a:ext uri="{FF2B5EF4-FFF2-40B4-BE49-F238E27FC236}">
                <a16:creationId xmlns:a16="http://schemas.microsoft.com/office/drawing/2014/main" id="{A2C1D13D-BF11-4C38-A0D0-F1A70A487C66}"/>
              </a:ext>
            </a:extLst>
          </p:cNvPr>
          <p:cNvGraphicFramePr>
            <a:graphicFrameLocks noChangeAspect="1"/>
          </p:cNvGraphicFramePr>
          <p:nvPr/>
        </p:nvGraphicFramePr>
        <p:xfrm>
          <a:off x="6399213" y="1528763"/>
          <a:ext cx="647700" cy="544512"/>
        </p:xfrm>
        <a:graphic>
          <a:graphicData uri="http://schemas.openxmlformats.org/presentationml/2006/ole">
            <mc:AlternateContent xmlns:mc="http://schemas.openxmlformats.org/markup-compatibility/2006">
              <mc:Choice xmlns:v="urn:schemas-microsoft-com:vml" Requires="v">
                <p:oleObj spid="_x0000_s139702" name="Equation" r:id="rId21" imgW="241195" imgH="203112" progId="Equation.DSMT4">
                  <p:embed/>
                </p:oleObj>
              </mc:Choice>
              <mc:Fallback>
                <p:oleObj name="Equation" r:id="rId21" imgW="241195" imgH="203112" progId="Equation.DSMT4">
                  <p:embed/>
                  <p:pic>
                    <p:nvPicPr>
                      <p:cNvPr id="0" name="Object 8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99213" y="1528763"/>
                        <a:ext cx="647700" cy="54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87" name="Text Box 87">
            <a:extLst>
              <a:ext uri="{FF2B5EF4-FFF2-40B4-BE49-F238E27FC236}">
                <a16:creationId xmlns:a16="http://schemas.microsoft.com/office/drawing/2014/main" id="{D0FFB63F-CB37-4EEE-B618-85BBCE0DB171}"/>
              </a:ext>
            </a:extLst>
          </p:cNvPr>
          <p:cNvSpPr txBox="1">
            <a:spLocks noChangeArrowheads="1"/>
          </p:cNvSpPr>
          <p:nvPr/>
        </p:nvSpPr>
        <p:spPr bwMode="auto">
          <a:xfrm>
            <a:off x="5438776" y="2133600"/>
            <a:ext cx="41132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t>构成一段圆弧的</a:t>
            </a:r>
            <a:r>
              <a:rPr lang="en-US" altLang="zh-CN" sz="3200" i="1">
                <a:latin typeface="Times New Roman" panose="02020603050405020304" pitchFamily="18" charset="0"/>
              </a:rPr>
              <a:t>N</a:t>
            </a:r>
            <a:r>
              <a:rPr lang="zh-CN" altLang="en-US" sz="3200"/>
              <a:t>条弦</a:t>
            </a:r>
          </a:p>
        </p:txBody>
      </p:sp>
      <p:sp>
        <p:nvSpPr>
          <p:cNvPr id="409688" name="Text Box 88">
            <a:extLst>
              <a:ext uri="{FF2B5EF4-FFF2-40B4-BE49-F238E27FC236}">
                <a16:creationId xmlns:a16="http://schemas.microsoft.com/office/drawing/2014/main" id="{40B79EEA-11E3-4EC6-8F06-35BC9A7438AF}"/>
              </a:ext>
            </a:extLst>
          </p:cNvPr>
          <p:cNvSpPr txBox="1">
            <a:spLocks noChangeArrowheads="1"/>
          </p:cNvSpPr>
          <p:nvPr/>
        </p:nvSpPr>
        <p:spPr bwMode="auto">
          <a:xfrm>
            <a:off x="1919288" y="2106614"/>
            <a:ext cx="1403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t>共转过</a:t>
            </a:r>
            <a:endParaRPr lang="zh-CN" altLang="en-US" sz="3200" i="1">
              <a:latin typeface="Times New Roman" panose="02020603050405020304" pitchFamily="18" charset="0"/>
            </a:endParaRPr>
          </a:p>
        </p:txBody>
      </p:sp>
      <p:graphicFrame>
        <p:nvGraphicFramePr>
          <p:cNvPr id="409689" name="Object 89">
            <a:extLst>
              <a:ext uri="{FF2B5EF4-FFF2-40B4-BE49-F238E27FC236}">
                <a16:creationId xmlns:a16="http://schemas.microsoft.com/office/drawing/2014/main" id="{9D573209-59DD-47D9-82CF-7B26C8EE9852}"/>
              </a:ext>
            </a:extLst>
          </p:cNvPr>
          <p:cNvGraphicFramePr>
            <a:graphicFrameLocks noChangeAspect="1"/>
          </p:cNvGraphicFramePr>
          <p:nvPr/>
        </p:nvGraphicFramePr>
        <p:xfrm>
          <a:off x="3254376" y="2163763"/>
          <a:ext cx="1978025" cy="544512"/>
        </p:xfrm>
        <a:graphic>
          <a:graphicData uri="http://schemas.openxmlformats.org/presentationml/2006/ole">
            <mc:AlternateContent xmlns:mc="http://schemas.openxmlformats.org/markup-compatibility/2006">
              <mc:Choice xmlns:v="urn:schemas-microsoft-com:vml" Requires="v">
                <p:oleObj spid="_x0000_s139703" name="Equation" r:id="rId22" imgW="736600" imgH="203200" progId="Equation.DSMT4">
                  <p:embed/>
                </p:oleObj>
              </mc:Choice>
              <mc:Fallback>
                <p:oleObj name="Equation" r:id="rId22" imgW="736600" imgH="203200" progId="Equation.DSMT4">
                  <p:embed/>
                  <p:pic>
                    <p:nvPicPr>
                      <p:cNvPr id="0" name="Object 8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254376" y="2163763"/>
                        <a:ext cx="1978025" cy="54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92" name="Object 92">
            <a:extLst>
              <a:ext uri="{FF2B5EF4-FFF2-40B4-BE49-F238E27FC236}">
                <a16:creationId xmlns:a16="http://schemas.microsoft.com/office/drawing/2014/main" id="{EA525B5D-402E-4101-9BF7-9D05EC578A58}"/>
              </a:ext>
            </a:extLst>
          </p:cNvPr>
          <p:cNvGraphicFramePr>
            <a:graphicFrameLocks noChangeAspect="1"/>
          </p:cNvGraphicFramePr>
          <p:nvPr/>
        </p:nvGraphicFramePr>
        <p:xfrm>
          <a:off x="7104064" y="2781300"/>
          <a:ext cx="1330325" cy="476250"/>
        </p:xfrm>
        <a:graphic>
          <a:graphicData uri="http://schemas.openxmlformats.org/presentationml/2006/ole">
            <mc:AlternateContent xmlns:mc="http://schemas.openxmlformats.org/markup-compatibility/2006">
              <mc:Choice xmlns:v="urn:schemas-microsoft-com:vml" Requires="v">
                <p:oleObj spid="_x0000_s139704" name="Equation" r:id="rId24" imgW="494870" imgH="177646" progId="Equation.DSMT4">
                  <p:embed/>
                </p:oleObj>
              </mc:Choice>
              <mc:Fallback>
                <p:oleObj name="Equation" r:id="rId24" imgW="494870" imgH="177646" progId="Equation.DSMT4">
                  <p:embed/>
                  <p:pic>
                    <p:nvPicPr>
                      <p:cNvPr id="0" name="Object 9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104064" y="2781300"/>
                        <a:ext cx="1330325"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93" name="Text Box 93">
            <a:extLst>
              <a:ext uri="{FF2B5EF4-FFF2-40B4-BE49-F238E27FC236}">
                <a16:creationId xmlns:a16="http://schemas.microsoft.com/office/drawing/2014/main" id="{B9DEE1EF-033D-4BEE-BC9F-095E3EA7748A}"/>
              </a:ext>
            </a:extLst>
          </p:cNvPr>
          <p:cNvSpPr txBox="1">
            <a:spLocks noChangeArrowheads="1"/>
          </p:cNvSpPr>
          <p:nvPr/>
        </p:nvSpPr>
        <p:spPr bwMode="auto">
          <a:xfrm>
            <a:off x="8543925" y="2708275"/>
            <a:ext cx="1809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t>成为圆弧</a:t>
            </a:r>
          </a:p>
        </p:txBody>
      </p:sp>
      <p:sp>
        <p:nvSpPr>
          <p:cNvPr id="409694" name="Line 94">
            <a:extLst>
              <a:ext uri="{FF2B5EF4-FFF2-40B4-BE49-F238E27FC236}">
                <a16:creationId xmlns:a16="http://schemas.microsoft.com/office/drawing/2014/main" id="{EB7C2594-A218-4E3B-81AA-946D69DCD800}"/>
              </a:ext>
            </a:extLst>
          </p:cNvPr>
          <p:cNvSpPr>
            <a:spLocks noChangeShapeType="1"/>
          </p:cNvSpPr>
          <p:nvPr/>
        </p:nvSpPr>
        <p:spPr bwMode="auto">
          <a:xfrm flipV="1">
            <a:off x="3792538" y="3213100"/>
            <a:ext cx="2951162" cy="273685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695" name="Text Box 95">
            <a:extLst>
              <a:ext uri="{FF2B5EF4-FFF2-40B4-BE49-F238E27FC236}">
                <a16:creationId xmlns:a16="http://schemas.microsoft.com/office/drawing/2014/main" id="{6F83D6BC-B8AE-490C-A3A4-4803AB42CDDE}"/>
              </a:ext>
            </a:extLst>
          </p:cNvPr>
          <p:cNvSpPr txBox="1">
            <a:spLocks noChangeArrowheads="1"/>
          </p:cNvSpPr>
          <p:nvPr/>
        </p:nvSpPr>
        <p:spPr bwMode="auto">
          <a:xfrm>
            <a:off x="7608888" y="3213100"/>
            <a:ext cx="1403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t>合矢量</a:t>
            </a:r>
          </a:p>
        </p:txBody>
      </p:sp>
      <p:graphicFrame>
        <p:nvGraphicFramePr>
          <p:cNvPr id="409696" name="Object 96">
            <a:extLst>
              <a:ext uri="{FF2B5EF4-FFF2-40B4-BE49-F238E27FC236}">
                <a16:creationId xmlns:a16="http://schemas.microsoft.com/office/drawing/2014/main" id="{921953A5-C1DC-4DC0-A3DC-020499D61235}"/>
              </a:ext>
            </a:extLst>
          </p:cNvPr>
          <p:cNvGraphicFramePr>
            <a:graphicFrameLocks noChangeAspect="1"/>
          </p:cNvGraphicFramePr>
          <p:nvPr/>
        </p:nvGraphicFramePr>
        <p:xfrm>
          <a:off x="8904288" y="3214689"/>
          <a:ext cx="544512" cy="681037"/>
        </p:xfrm>
        <a:graphic>
          <a:graphicData uri="http://schemas.openxmlformats.org/presentationml/2006/ole">
            <mc:AlternateContent xmlns:mc="http://schemas.openxmlformats.org/markup-compatibility/2006">
              <mc:Choice xmlns:v="urn:schemas-microsoft-com:vml" Requires="v">
                <p:oleObj spid="_x0000_s139705" name="Equation" r:id="rId26" imgW="203024" imgH="253780" progId="Equation.DSMT4">
                  <p:embed/>
                </p:oleObj>
              </mc:Choice>
              <mc:Fallback>
                <p:oleObj name="Equation" r:id="rId26" imgW="203024" imgH="253780" progId="Equation.DSMT4">
                  <p:embed/>
                  <p:pic>
                    <p:nvPicPr>
                      <p:cNvPr id="0" name="Object 9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8904288" y="3214689"/>
                        <a:ext cx="544512" cy="68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97" name="Line 97">
            <a:extLst>
              <a:ext uri="{FF2B5EF4-FFF2-40B4-BE49-F238E27FC236}">
                <a16:creationId xmlns:a16="http://schemas.microsoft.com/office/drawing/2014/main" id="{DEB7260A-6F1F-4DCB-90F9-6EA46160A4F4}"/>
              </a:ext>
            </a:extLst>
          </p:cNvPr>
          <p:cNvSpPr>
            <a:spLocks noChangeShapeType="1"/>
          </p:cNvSpPr>
          <p:nvPr/>
        </p:nvSpPr>
        <p:spPr bwMode="auto">
          <a:xfrm>
            <a:off x="3792539" y="6524625"/>
            <a:ext cx="503237"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699" name="Line 99">
            <a:extLst>
              <a:ext uri="{FF2B5EF4-FFF2-40B4-BE49-F238E27FC236}">
                <a16:creationId xmlns:a16="http://schemas.microsoft.com/office/drawing/2014/main" id="{BE93B00D-30C9-4F2B-A362-B1E0E66B6C70}"/>
              </a:ext>
            </a:extLst>
          </p:cNvPr>
          <p:cNvSpPr>
            <a:spLocks noChangeShapeType="1"/>
          </p:cNvSpPr>
          <p:nvPr/>
        </p:nvSpPr>
        <p:spPr bwMode="auto">
          <a:xfrm>
            <a:off x="4297364" y="6524625"/>
            <a:ext cx="503237"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700" name="Line 100">
            <a:extLst>
              <a:ext uri="{FF2B5EF4-FFF2-40B4-BE49-F238E27FC236}">
                <a16:creationId xmlns:a16="http://schemas.microsoft.com/office/drawing/2014/main" id="{C745D690-43B1-432C-89AF-120A822C4DDD}"/>
              </a:ext>
            </a:extLst>
          </p:cNvPr>
          <p:cNvSpPr>
            <a:spLocks noChangeShapeType="1"/>
          </p:cNvSpPr>
          <p:nvPr/>
        </p:nvSpPr>
        <p:spPr bwMode="auto">
          <a:xfrm>
            <a:off x="4800600" y="6524625"/>
            <a:ext cx="503238"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701" name="Line 101">
            <a:extLst>
              <a:ext uri="{FF2B5EF4-FFF2-40B4-BE49-F238E27FC236}">
                <a16:creationId xmlns:a16="http://schemas.microsoft.com/office/drawing/2014/main" id="{D89D5284-692F-42AA-8959-EA030341C9A8}"/>
              </a:ext>
            </a:extLst>
          </p:cNvPr>
          <p:cNvSpPr>
            <a:spLocks noChangeShapeType="1"/>
          </p:cNvSpPr>
          <p:nvPr/>
        </p:nvSpPr>
        <p:spPr bwMode="auto">
          <a:xfrm>
            <a:off x="5305425" y="6524625"/>
            <a:ext cx="503238"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702" name="Line 102">
            <a:extLst>
              <a:ext uri="{FF2B5EF4-FFF2-40B4-BE49-F238E27FC236}">
                <a16:creationId xmlns:a16="http://schemas.microsoft.com/office/drawing/2014/main" id="{1B90BA74-4B42-4FB8-B523-96D58ECB565F}"/>
              </a:ext>
            </a:extLst>
          </p:cNvPr>
          <p:cNvSpPr>
            <a:spLocks noChangeShapeType="1"/>
          </p:cNvSpPr>
          <p:nvPr/>
        </p:nvSpPr>
        <p:spPr bwMode="auto">
          <a:xfrm>
            <a:off x="5808664" y="6524625"/>
            <a:ext cx="503237"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703" name="Line 103">
            <a:extLst>
              <a:ext uri="{FF2B5EF4-FFF2-40B4-BE49-F238E27FC236}">
                <a16:creationId xmlns:a16="http://schemas.microsoft.com/office/drawing/2014/main" id="{CE9433C7-745B-45DC-9ADB-298FCA074820}"/>
              </a:ext>
            </a:extLst>
          </p:cNvPr>
          <p:cNvSpPr>
            <a:spLocks noChangeShapeType="1"/>
          </p:cNvSpPr>
          <p:nvPr/>
        </p:nvSpPr>
        <p:spPr bwMode="auto">
          <a:xfrm>
            <a:off x="6313489" y="6524625"/>
            <a:ext cx="503237"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704" name="Line 104">
            <a:extLst>
              <a:ext uri="{FF2B5EF4-FFF2-40B4-BE49-F238E27FC236}">
                <a16:creationId xmlns:a16="http://schemas.microsoft.com/office/drawing/2014/main" id="{54F2880C-4ECA-45D7-8567-3141B0C56C10}"/>
              </a:ext>
            </a:extLst>
          </p:cNvPr>
          <p:cNvSpPr>
            <a:spLocks noChangeShapeType="1"/>
          </p:cNvSpPr>
          <p:nvPr/>
        </p:nvSpPr>
        <p:spPr bwMode="auto">
          <a:xfrm>
            <a:off x="6816725" y="6524625"/>
            <a:ext cx="503238"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705" name="Line 105">
            <a:extLst>
              <a:ext uri="{FF2B5EF4-FFF2-40B4-BE49-F238E27FC236}">
                <a16:creationId xmlns:a16="http://schemas.microsoft.com/office/drawing/2014/main" id="{A534EB54-2C48-4B4F-B569-516A99A20F9E}"/>
              </a:ext>
            </a:extLst>
          </p:cNvPr>
          <p:cNvSpPr>
            <a:spLocks noChangeShapeType="1"/>
          </p:cNvSpPr>
          <p:nvPr/>
        </p:nvSpPr>
        <p:spPr bwMode="auto">
          <a:xfrm>
            <a:off x="7321550" y="6524625"/>
            <a:ext cx="503238"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9706" name="Text Box 106">
            <a:extLst>
              <a:ext uri="{FF2B5EF4-FFF2-40B4-BE49-F238E27FC236}">
                <a16:creationId xmlns:a16="http://schemas.microsoft.com/office/drawing/2014/main" id="{8B2F83D9-9D75-4D14-8BB6-11EBF4B346B0}"/>
              </a:ext>
            </a:extLst>
          </p:cNvPr>
          <p:cNvSpPr txBox="1">
            <a:spLocks noChangeArrowheads="1"/>
          </p:cNvSpPr>
          <p:nvPr/>
        </p:nvSpPr>
        <p:spPr bwMode="auto">
          <a:xfrm>
            <a:off x="6672263" y="4794251"/>
            <a:ext cx="369524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latin typeface="Times New Roman" panose="02020603050405020304" pitchFamily="18" charset="0"/>
              </a:rPr>
              <a:t>就是</a:t>
            </a:r>
            <a:r>
              <a:rPr lang="en-US" altLang="zh-CN" sz="3200" i="1">
                <a:latin typeface="Times New Roman" panose="02020603050405020304" pitchFamily="18" charset="0"/>
              </a:rPr>
              <a:t>θ</a:t>
            </a:r>
            <a:r>
              <a:rPr lang="en-US" altLang="zh-CN" sz="3200">
                <a:latin typeface="Times New Roman" panose="02020603050405020304" pitchFamily="18" charset="0"/>
              </a:rPr>
              <a:t>=0</a:t>
            </a:r>
            <a:r>
              <a:rPr lang="zh-CN" altLang="en-US" sz="3200">
                <a:latin typeface="Times New Roman" panose="02020603050405020304" pitchFamily="18" charset="0"/>
              </a:rPr>
              <a:t>时的合矢量</a:t>
            </a:r>
          </a:p>
        </p:txBody>
      </p:sp>
      <p:graphicFrame>
        <p:nvGraphicFramePr>
          <p:cNvPr id="409707" name="Object 107">
            <a:extLst>
              <a:ext uri="{FF2B5EF4-FFF2-40B4-BE49-F238E27FC236}">
                <a16:creationId xmlns:a16="http://schemas.microsoft.com/office/drawing/2014/main" id="{6F4D0467-CB07-414D-A0F9-6E1D496DA5FE}"/>
              </a:ext>
            </a:extLst>
          </p:cNvPr>
          <p:cNvGraphicFramePr>
            <a:graphicFrameLocks noChangeAspect="1"/>
          </p:cNvGraphicFramePr>
          <p:nvPr/>
        </p:nvGraphicFramePr>
        <p:xfrm>
          <a:off x="7816851" y="6167439"/>
          <a:ext cx="511175" cy="681037"/>
        </p:xfrm>
        <a:graphic>
          <a:graphicData uri="http://schemas.openxmlformats.org/presentationml/2006/ole">
            <mc:AlternateContent xmlns:mc="http://schemas.openxmlformats.org/markup-compatibility/2006">
              <mc:Choice xmlns:v="urn:schemas-microsoft-com:vml" Requires="v">
                <p:oleObj spid="_x0000_s139706" name="Equation" r:id="rId28" imgW="190417" imgH="253890" progId="Equation.DSMT4">
                  <p:embed/>
                </p:oleObj>
              </mc:Choice>
              <mc:Fallback>
                <p:oleObj name="Equation" r:id="rId28" imgW="190417" imgH="253890" progId="Equation.DSMT4">
                  <p:embed/>
                  <p:pic>
                    <p:nvPicPr>
                      <p:cNvPr id="0" name="Object 10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7816851" y="6167439"/>
                        <a:ext cx="511175" cy="68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708" name="Object 108">
            <a:extLst>
              <a:ext uri="{FF2B5EF4-FFF2-40B4-BE49-F238E27FC236}">
                <a16:creationId xmlns:a16="http://schemas.microsoft.com/office/drawing/2014/main" id="{D861CE5D-82F2-43C1-86A6-86CC2C70A042}"/>
              </a:ext>
            </a:extLst>
          </p:cNvPr>
          <p:cNvGraphicFramePr>
            <a:graphicFrameLocks noChangeAspect="1"/>
          </p:cNvGraphicFramePr>
          <p:nvPr/>
        </p:nvGraphicFramePr>
        <p:xfrm>
          <a:off x="7464426" y="5253039"/>
          <a:ext cx="1463675" cy="1055687"/>
        </p:xfrm>
        <a:graphic>
          <a:graphicData uri="http://schemas.openxmlformats.org/presentationml/2006/ole">
            <mc:AlternateContent xmlns:mc="http://schemas.openxmlformats.org/markup-compatibility/2006">
              <mc:Choice xmlns:v="urn:schemas-microsoft-com:vml" Requires="v">
                <p:oleObj spid="_x0000_s139707" name="Equation" r:id="rId30" imgW="545863" imgH="393529" progId="Equation.DSMT4">
                  <p:embed/>
                </p:oleObj>
              </mc:Choice>
              <mc:Fallback>
                <p:oleObj name="Equation" r:id="rId30" imgW="545863" imgH="393529" progId="Equation.DSMT4">
                  <p:embed/>
                  <p:pic>
                    <p:nvPicPr>
                      <p:cNvPr id="0" name="Object 108"/>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464426" y="5253039"/>
                        <a:ext cx="1463675" cy="1055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709" name="Object 109">
            <a:extLst>
              <a:ext uri="{FF2B5EF4-FFF2-40B4-BE49-F238E27FC236}">
                <a16:creationId xmlns:a16="http://schemas.microsoft.com/office/drawing/2014/main" id="{58C4999A-9305-421E-85B2-1A904D6389E5}"/>
              </a:ext>
            </a:extLst>
          </p:cNvPr>
          <p:cNvGraphicFramePr>
            <a:graphicFrameLocks noChangeAspect="1"/>
          </p:cNvGraphicFramePr>
          <p:nvPr/>
        </p:nvGraphicFramePr>
        <p:xfrm>
          <a:off x="5159376" y="3683000"/>
          <a:ext cx="544513" cy="681038"/>
        </p:xfrm>
        <a:graphic>
          <a:graphicData uri="http://schemas.openxmlformats.org/presentationml/2006/ole">
            <mc:AlternateContent xmlns:mc="http://schemas.openxmlformats.org/markup-compatibility/2006">
              <mc:Choice xmlns:v="urn:schemas-microsoft-com:vml" Requires="v">
                <p:oleObj spid="_x0000_s139708" name="Equation" r:id="rId32" imgW="203024" imgH="253780" progId="Equation.DSMT4">
                  <p:embed/>
                </p:oleObj>
              </mc:Choice>
              <mc:Fallback>
                <p:oleObj name="Equation" r:id="rId32" imgW="203024" imgH="253780" progId="Equation.DSMT4">
                  <p:embed/>
                  <p:pic>
                    <p:nvPicPr>
                      <p:cNvPr id="0" name="Object 109"/>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159376" y="3683000"/>
                        <a:ext cx="544513" cy="681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6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67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96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67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967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096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967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0965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40965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40967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966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40967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0966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0966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09661"/>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40962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0966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0966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0966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0966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0966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0966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0967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09629"/>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40967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09680"/>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40967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09683"/>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0968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09689"/>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09687"/>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0"/>
                                          </p:stCondLst>
                                        </p:cTn>
                                        <p:tgtEl>
                                          <p:spTgt spid="40969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09693"/>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nodeType="clickEffect">
                                  <p:stCondLst>
                                    <p:cond delay="0"/>
                                  </p:stCondLst>
                                  <p:childTnLst>
                                    <p:set>
                                      <p:cBhvr>
                                        <p:cTn id="100" dur="1" fill="hold">
                                          <p:stCondLst>
                                            <p:cond delay="0"/>
                                          </p:stCondLst>
                                        </p:cTn>
                                        <p:tgtEl>
                                          <p:spTgt spid="409627"/>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09695"/>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09696"/>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0"/>
                                          </p:stCondLst>
                                        </p:cTn>
                                        <p:tgtEl>
                                          <p:spTgt spid="409709"/>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09694"/>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09690"/>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409706"/>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nodeType="clickEffect">
                                  <p:stCondLst>
                                    <p:cond delay="0"/>
                                  </p:stCondLst>
                                  <p:childTnLst>
                                    <p:set>
                                      <p:cBhvr>
                                        <p:cTn id="124" dur="1" fill="hold">
                                          <p:stCondLst>
                                            <p:cond delay="0"/>
                                          </p:stCondLst>
                                        </p:cTn>
                                        <p:tgtEl>
                                          <p:spTgt spid="40969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409699"/>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409700"/>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409701"/>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409702"/>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409703"/>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409704"/>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409705"/>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nodeType="clickEffect">
                                  <p:stCondLst>
                                    <p:cond delay="0"/>
                                  </p:stCondLst>
                                  <p:childTnLst>
                                    <p:set>
                                      <p:cBhvr>
                                        <p:cTn id="142" dur="1" fill="hold">
                                          <p:stCondLst>
                                            <p:cond delay="0"/>
                                          </p:stCondLst>
                                        </p:cTn>
                                        <p:tgtEl>
                                          <p:spTgt spid="409707"/>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nodeType="clickEffect">
                                  <p:stCondLst>
                                    <p:cond delay="0"/>
                                  </p:stCondLst>
                                  <p:childTnLst>
                                    <p:set>
                                      <p:cBhvr>
                                        <p:cTn id="146" dur="1" fill="hold">
                                          <p:stCondLst>
                                            <p:cond delay="0"/>
                                          </p:stCondLst>
                                        </p:cTn>
                                        <p:tgtEl>
                                          <p:spTgt spid="409681"/>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409682"/>
                                        </p:tgtEl>
                                        <p:attrNameLst>
                                          <p:attrName>style.visibility</p:attrName>
                                        </p:attrNameLst>
                                      </p:cBhvr>
                                      <p:to>
                                        <p:strVal val="visible"/>
                                      </p:to>
                                    </p:se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1" presetClass="entr" presetSubtype="0" fill="hold" nodeType="clickEffect">
                                  <p:stCondLst>
                                    <p:cond delay="0"/>
                                  </p:stCondLst>
                                  <p:childTnLst>
                                    <p:set>
                                      <p:cBhvr>
                                        <p:cTn id="152" dur="1" fill="hold">
                                          <p:stCondLst>
                                            <p:cond delay="0"/>
                                          </p:stCondLst>
                                        </p:cTn>
                                        <p:tgtEl>
                                          <p:spTgt spid="4097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90" grpId="0"/>
      <p:bldP spid="409687" grpId="0"/>
      <p:bldP spid="409688" grpId="0"/>
      <p:bldP spid="409693" grpId="0"/>
      <p:bldP spid="409695" grpId="0"/>
      <p:bldP spid="40970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0290" name="Object 4">
            <a:extLst>
              <a:ext uri="{FF2B5EF4-FFF2-40B4-BE49-F238E27FC236}">
                <a16:creationId xmlns:a16="http://schemas.microsoft.com/office/drawing/2014/main" id="{7D3C4D1A-FC04-4E10-A884-36A2FE52F505}"/>
              </a:ext>
            </a:extLst>
          </p:cNvPr>
          <p:cNvGraphicFramePr>
            <a:graphicFrameLocks noChangeAspect="1"/>
          </p:cNvGraphicFramePr>
          <p:nvPr/>
        </p:nvGraphicFramePr>
        <p:xfrm>
          <a:off x="5237163" y="758826"/>
          <a:ext cx="677862" cy="581025"/>
        </p:xfrm>
        <a:graphic>
          <a:graphicData uri="http://schemas.openxmlformats.org/presentationml/2006/ole">
            <mc:AlternateContent xmlns:mc="http://schemas.openxmlformats.org/markup-compatibility/2006">
              <mc:Choice xmlns:v="urn:schemas-microsoft-com:vml" Requires="v">
                <p:oleObj spid="_x0000_s140685" name="Equation" r:id="rId3" imgW="279279" imgH="241195" progId="Equation.DSMT4">
                  <p:embed/>
                </p:oleObj>
              </mc:Choice>
              <mc:Fallback>
                <p:oleObj name="Equation" r:id="rId3" imgW="279279" imgH="241195"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7163" y="758826"/>
                        <a:ext cx="677862"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0291" name="Arc 6">
            <a:extLst>
              <a:ext uri="{FF2B5EF4-FFF2-40B4-BE49-F238E27FC236}">
                <a16:creationId xmlns:a16="http://schemas.microsoft.com/office/drawing/2014/main" id="{C0E73280-8F9C-4138-8469-3FFA335516F4}"/>
              </a:ext>
            </a:extLst>
          </p:cNvPr>
          <p:cNvSpPr>
            <a:spLocks/>
          </p:cNvSpPr>
          <p:nvPr/>
        </p:nvSpPr>
        <p:spPr bwMode="auto">
          <a:xfrm>
            <a:off x="2278063" y="508001"/>
            <a:ext cx="2978150" cy="2987675"/>
          </a:xfrm>
          <a:custGeom>
            <a:avLst/>
            <a:gdLst>
              <a:gd name="T0" fmla="*/ 2978150 w 21529"/>
              <a:gd name="T1" fmla="*/ 241780 h 21600"/>
              <a:gd name="T2" fmla="*/ 19505 w 21529"/>
              <a:gd name="T3" fmla="*/ 2987675 h 21600"/>
              <a:gd name="T4" fmla="*/ 0 w 21529"/>
              <a:gd name="T5" fmla="*/ 0 h 21600"/>
              <a:gd name="T6" fmla="*/ 0 60000 65536"/>
              <a:gd name="T7" fmla="*/ 0 60000 65536"/>
              <a:gd name="T8" fmla="*/ 0 60000 65536"/>
            </a:gdLst>
            <a:ahLst/>
            <a:cxnLst>
              <a:cxn ang="T6">
                <a:pos x="T0" y="T1"/>
              </a:cxn>
              <a:cxn ang="T7">
                <a:pos x="T2" y="T3"/>
              </a:cxn>
              <a:cxn ang="T8">
                <a:pos x="T4" y="T5"/>
              </a:cxn>
            </a:cxnLst>
            <a:rect l="0" t="0" r="r" b="b"/>
            <a:pathLst>
              <a:path w="21529" h="21600" fill="none" extrusionOk="0">
                <a:moveTo>
                  <a:pt x="21529" y="1748"/>
                </a:moveTo>
                <a:cubicBezTo>
                  <a:pt x="20622" y="12908"/>
                  <a:pt x="11338" y="21526"/>
                  <a:pt x="140" y="21599"/>
                </a:cubicBezTo>
              </a:path>
              <a:path w="21529" h="21600" stroke="0" extrusionOk="0">
                <a:moveTo>
                  <a:pt x="21529" y="1748"/>
                </a:moveTo>
                <a:cubicBezTo>
                  <a:pt x="20622" y="12908"/>
                  <a:pt x="11338" y="21526"/>
                  <a:pt x="140" y="21599"/>
                </a:cubicBezTo>
                <a:lnTo>
                  <a:pt x="0" y="0"/>
                </a:lnTo>
                <a:lnTo>
                  <a:pt x="21529" y="1748"/>
                </a:lnTo>
                <a:close/>
              </a:path>
            </a:pathLst>
          </a:cu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292" name="Line 7">
            <a:extLst>
              <a:ext uri="{FF2B5EF4-FFF2-40B4-BE49-F238E27FC236}">
                <a16:creationId xmlns:a16="http://schemas.microsoft.com/office/drawing/2014/main" id="{21DD2791-9A3D-42FF-8A80-0641D342850B}"/>
              </a:ext>
            </a:extLst>
          </p:cNvPr>
          <p:cNvSpPr>
            <a:spLocks noChangeShapeType="1"/>
          </p:cNvSpPr>
          <p:nvPr/>
        </p:nvSpPr>
        <p:spPr bwMode="auto">
          <a:xfrm>
            <a:off x="2309813" y="611188"/>
            <a:ext cx="0" cy="2881312"/>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0293" name="Line 8">
            <a:extLst>
              <a:ext uri="{FF2B5EF4-FFF2-40B4-BE49-F238E27FC236}">
                <a16:creationId xmlns:a16="http://schemas.microsoft.com/office/drawing/2014/main" id="{360B0905-DC4A-45AB-A3A1-62B479F38AF3}"/>
              </a:ext>
            </a:extLst>
          </p:cNvPr>
          <p:cNvSpPr>
            <a:spLocks noChangeShapeType="1"/>
          </p:cNvSpPr>
          <p:nvPr/>
        </p:nvSpPr>
        <p:spPr bwMode="auto">
          <a:xfrm>
            <a:off x="2309814" y="611189"/>
            <a:ext cx="2884487" cy="147637"/>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0294" name="Line 9">
            <a:extLst>
              <a:ext uri="{FF2B5EF4-FFF2-40B4-BE49-F238E27FC236}">
                <a16:creationId xmlns:a16="http://schemas.microsoft.com/office/drawing/2014/main" id="{81672C02-8C44-4728-8A0B-418184183573}"/>
              </a:ext>
            </a:extLst>
          </p:cNvPr>
          <p:cNvSpPr>
            <a:spLocks noChangeShapeType="1"/>
          </p:cNvSpPr>
          <p:nvPr/>
        </p:nvSpPr>
        <p:spPr bwMode="auto">
          <a:xfrm>
            <a:off x="2314576" y="3495675"/>
            <a:ext cx="57626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0295" name="Line 10">
            <a:extLst>
              <a:ext uri="{FF2B5EF4-FFF2-40B4-BE49-F238E27FC236}">
                <a16:creationId xmlns:a16="http://schemas.microsoft.com/office/drawing/2014/main" id="{46E04D75-DBEE-4D06-9FEF-08B361C5852C}"/>
              </a:ext>
            </a:extLst>
          </p:cNvPr>
          <p:cNvSpPr>
            <a:spLocks noChangeShapeType="1"/>
          </p:cNvSpPr>
          <p:nvPr/>
        </p:nvSpPr>
        <p:spPr bwMode="auto">
          <a:xfrm flipV="1">
            <a:off x="2889251" y="3351213"/>
            <a:ext cx="504825" cy="1444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0296" name="Line 11">
            <a:extLst>
              <a:ext uri="{FF2B5EF4-FFF2-40B4-BE49-F238E27FC236}">
                <a16:creationId xmlns:a16="http://schemas.microsoft.com/office/drawing/2014/main" id="{3CE006B9-3E13-403D-B8CA-4B72C32CC911}"/>
              </a:ext>
            </a:extLst>
          </p:cNvPr>
          <p:cNvSpPr>
            <a:spLocks noChangeShapeType="1"/>
          </p:cNvSpPr>
          <p:nvPr/>
        </p:nvSpPr>
        <p:spPr bwMode="auto">
          <a:xfrm flipV="1">
            <a:off x="3394075" y="3135313"/>
            <a:ext cx="431800" cy="2159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0297" name="Line 12">
            <a:extLst>
              <a:ext uri="{FF2B5EF4-FFF2-40B4-BE49-F238E27FC236}">
                <a16:creationId xmlns:a16="http://schemas.microsoft.com/office/drawing/2014/main" id="{70318484-DA30-477A-B90C-C331D984407E}"/>
              </a:ext>
            </a:extLst>
          </p:cNvPr>
          <p:cNvSpPr>
            <a:spLocks noChangeShapeType="1"/>
          </p:cNvSpPr>
          <p:nvPr/>
        </p:nvSpPr>
        <p:spPr bwMode="auto">
          <a:xfrm flipV="1">
            <a:off x="3827463" y="2847975"/>
            <a:ext cx="431800" cy="28733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0298" name="Line 13">
            <a:extLst>
              <a:ext uri="{FF2B5EF4-FFF2-40B4-BE49-F238E27FC236}">
                <a16:creationId xmlns:a16="http://schemas.microsoft.com/office/drawing/2014/main" id="{40085844-729E-4928-9944-801E8F47D003}"/>
              </a:ext>
            </a:extLst>
          </p:cNvPr>
          <p:cNvSpPr>
            <a:spLocks noChangeShapeType="1"/>
          </p:cNvSpPr>
          <p:nvPr/>
        </p:nvSpPr>
        <p:spPr bwMode="auto">
          <a:xfrm flipV="1">
            <a:off x="4259263" y="2416175"/>
            <a:ext cx="431800" cy="431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0299" name="Line 14">
            <a:extLst>
              <a:ext uri="{FF2B5EF4-FFF2-40B4-BE49-F238E27FC236}">
                <a16:creationId xmlns:a16="http://schemas.microsoft.com/office/drawing/2014/main" id="{E6497546-E3ED-4A1F-B68A-5F6CF286E195}"/>
              </a:ext>
            </a:extLst>
          </p:cNvPr>
          <p:cNvSpPr>
            <a:spLocks noChangeShapeType="1"/>
          </p:cNvSpPr>
          <p:nvPr/>
        </p:nvSpPr>
        <p:spPr bwMode="auto">
          <a:xfrm flipV="1">
            <a:off x="4689476" y="1911351"/>
            <a:ext cx="288925" cy="5048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0300" name="Line 15">
            <a:extLst>
              <a:ext uri="{FF2B5EF4-FFF2-40B4-BE49-F238E27FC236}">
                <a16:creationId xmlns:a16="http://schemas.microsoft.com/office/drawing/2014/main" id="{1AD76C82-0FDD-47BF-8D88-BBDD0173E980}"/>
              </a:ext>
            </a:extLst>
          </p:cNvPr>
          <p:cNvSpPr>
            <a:spLocks noChangeShapeType="1"/>
          </p:cNvSpPr>
          <p:nvPr/>
        </p:nvSpPr>
        <p:spPr bwMode="auto">
          <a:xfrm flipV="1">
            <a:off x="4978400" y="1335088"/>
            <a:ext cx="215900" cy="5762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0301" name="Line 16">
            <a:extLst>
              <a:ext uri="{FF2B5EF4-FFF2-40B4-BE49-F238E27FC236}">
                <a16:creationId xmlns:a16="http://schemas.microsoft.com/office/drawing/2014/main" id="{32924B76-388A-4AB7-A172-8177F41C491D}"/>
              </a:ext>
            </a:extLst>
          </p:cNvPr>
          <p:cNvSpPr>
            <a:spLocks noChangeShapeType="1"/>
          </p:cNvSpPr>
          <p:nvPr/>
        </p:nvSpPr>
        <p:spPr bwMode="auto">
          <a:xfrm flipV="1">
            <a:off x="5195889" y="758826"/>
            <a:ext cx="71437" cy="57626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0302" name="Line 17">
            <a:extLst>
              <a:ext uri="{FF2B5EF4-FFF2-40B4-BE49-F238E27FC236}">
                <a16:creationId xmlns:a16="http://schemas.microsoft.com/office/drawing/2014/main" id="{F1ACBD87-9597-4F2A-AAAC-20A5486B2741}"/>
              </a:ext>
            </a:extLst>
          </p:cNvPr>
          <p:cNvSpPr>
            <a:spLocks noChangeShapeType="1"/>
          </p:cNvSpPr>
          <p:nvPr/>
        </p:nvSpPr>
        <p:spPr bwMode="auto">
          <a:xfrm flipH="1" flipV="1">
            <a:off x="2314576" y="615951"/>
            <a:ext cx="576263" cy="28797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0303" name="Line 18">
            <a:extLst>
              <a:ext uri="{FF2B5EF4-FFF2-40B4-BE49-F238E27FC236}">
                <a16:creationId xmlns:a16="http://schemas.microsoft.com/office/drawing/2014/main" id="{5DF86D59-5FA8-4816-8496-96EA240EF717}"/>
              </a:ext>
            </a:extLst>
          </p:cNvPr>
          <p:cNvSpPr>
            <a:spLocks noChangeShapeType="1"/>
          </p:cNvSpPr>
          <p:nvPr/>
        </p:nvSpPr>
        <p:spPr bwMode="auto">
          <a:xfrm flipH="1" flipV="1">
            <a:off x="2314575" y="615951"/>
            <a:ext cx="1079500" cy="273526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0304" name="Line 19">
            <a:extLst>
              <a:ext uri="{FF2B5EF4-FFF2-40B4-BE49-F238E27FC236}">
                <a16:creationId xmlns:a16="http://schemas.microsoft.com/office/drawing/2014/main" id="{7297292A-F967-45B1-862C-05768AE7A945}"/>
              </a:ext>
            </a:extLst>
          </p:cNvPr>
          <p:cNvSpPr>
            <a:spLocks noChangeShapeType="1"/>
          </p:cNvSpPr>
          <p:nvPr/>
        </p:nvSpPr>
        <p:spPr bwMode="auto">
          <a:xfrm flipH="1" flipV="1">
            <a:off x="2314575" y="615951"/>
            <a:ext cx="1511300" cy="251936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0305" name="Line 20">
            <a:extLst>
              <a:ext uri="{FF2B5EF4-FFF2-40B4-BE49-F238E27FC236}">
                <a16:creationId xmlns:a16="http://schemas.microsoft.com/office/drawing/2014/main" id="{9D4111DA-001E-40ED-A0D3-A43D3041B2D4}"/>
              </a:ext>
            </a:extLst>
          </p:cNvPr>
          <p:cNvSpPr>
            <a:spLocks noChangeShapeType="1"/>
          </p:cNvSpPr>
          <p:nvPr/>
        </p:nvSpPr>
        <p:spPr bwMode="auto">
          <a:xfrm flipH="1" flipV="1">
            <a:off x="2314575" y="615951"/>
            <a:ext cx="1944688" cy="22320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0306" name="Line 21">
            <a:extLst>
              <a:ext uri="{FF2B5EF4-FFF2-40B4-BE49-F238E27FC236}">
                <a16:creationId xmlns:a16="http://schemas.microsoft.com/office/drawing/2014/main" id="{0C4FBED3-961C-4392-89AC-CB4F7F481757}"/>
              </a:ext>
            </a:extLst>
          </p:cNvPr>
          <p:cNvSpPr>
            <a:spLocks noChangeShapeType="1"/>
          </p:cNvSpPr>
          <p:nvPr/>
        </p:nvSpPr>
        <p:spPr bwMode="auto">
          <a:xfrm>
            <a:off x="2314575" y="615951"/>
            <a:ext cx="2376488" cy="18002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0307" name="Line 22">
            <a:extLst>
              <a:ext uri="{FF2B5EF4-FFF2-40B4-BE49-F238E27FC236}">
                <a16:creationId xmlns:a16="http://schemas.microsoft.com/office/drawing/2014/main" id="{C217A28E-B7FC-46F2-9007-BF1A6C7A79BB}"/>
              </a:ext>
            </a:extLst>
          </p:cNvPr>
          <p:cNvSpPr>
            <a:spLocks noChangeShapeType="1"/>
          </p:cNvSpPr>
          <p:nvPr/>
        </p:nvSpPr>
        <p:spPr bwMode="auto">
          <a:xfrm>
            <a:off x="2314576" y="615950"/>
            <a:ext cx="2663825" cy="1295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0308" name="Line 23">
            <a:extLst>
              <a:ext uri="{FF2B5EF4-FFF2-40B4-BE49-F238E27FC236}">
                <a16:creationId xmlns:a16="http://schemas.microsoft.com/office/drawing/2014/main" id="{20AD3B4C-44EA-40A5-888D-110072BCCAB6}"/>
              </a:ext>
            </a:extLst>
          </p:cNvPr>
          <p:cNvSpPr>
            <a:spLocks noChangeShapeType="1"/>
          </p:cNvSpPr>
          <p:nvPr/>
        </p:nvSpPr>
        <p:spPr bwMode="auto">
          <a:xfrm>
            <a:off x="2314576" y="615950"/>
            <a:ext cx="2879725" cy="71913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40309" name="Object 26">
            <a:extLst>
              <a:ext uri="{FF2B5EF4-FFF2-40B4-BE49-F238E27FC236}">
                <a16:creationId xmlns:a16="http://schemas.microsoft.com/office/drawing/2014/main" id="{157CB5E7-ED29-4DB8-B57A-84B2BB98E027}"/>
              </a:ext>
            </a:extLst>
          </p:cNvPr>
          <p:cNvGraphicFramePr>
            <a:graphicFrameLocks noChangeAspect="1"/>
          </p:cNvGraphicFramePr>
          <p:nvPr/>
        </p:nvGraphicFramePr>
        <p:xfrm>
          <a:off x="4475163" y="2487614"/>
          <a:ext cx="647700" cy="581025"/>
        </p:xfrm>
        <a:graphic>
          <a:graphicData uri="http://schemas.openxmlformats.org/presentationml/2006/ole">
            <mc:AlternateContent xmlns:mc="http://schemas.openxmlformats.org/markup-compatibility/2006">
              <mc:Choice xmlns:v="urn:schemas-microsoft-com:vml" Requires="v">
                <p:oleObj spid="_x0000_s140686" name="Equation" r:id="rId5" imgW="266469" imgH="241091" progId="Equation.DSMT4">
                  <p:embed/>
                </p:oleObj>
              </mc:Choice>
              <mc:Fallback>
                <p:oleObj name="Equation" r:id="rId5" imgW="266469" imgH="241091" progId="Equation.DSMT4">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5163" y="2487614"/>
                        <a:ext cx="6477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0310" name="Arc 27">
            <a:extLst>
              <a:ext uri="{FF2B5EF4-FFF2-40B4-BE49-F238E27FC236}">
                <a16:creationId xmlns:a16="http://schemas.microsoft.com/office/drawing/2014/main" id="{1AE7DE38-CA35-4244-BAFC-131F653C4EC8}"/>
              </a:ext>
            </a:extLst>
          </p:cNvPr>
          <p:cNvSpPr>
            <a:spLocks/>
          </p:cNvSpPr>
          <p:nvPr/>
        </p:nvSpPr>
        <p:spPr bwMode="auto">
          <a:xfrm>
            <a:off x="2284414" y="593725"/>
            <a:ext cx="911225" cy="914400"/>
          </a:xfrm>
          <a:custGeom>
            <a:avLst/>
            <a:gdLst>
              <a:gd name="T0" fmla="*/ 911225 w 21540"/>
              <a:gd name="T1" fmla="*/ 67904 h 21586"/>
              <a:gd name="T2" fmla="*/ 33209 w 21540"/>
              <a:gd name="T3" fmla="*/ 914400 h 21586"/>
              <a:gd name="T4" fmla="*/ 0 w 21540"/>
              <a:gd name="T5" fmla="*/ 0 h 21586"/>
              <a:gd name="T6" fmla="*/ 0 60000 65536"/>
              <a:gd name="T7" fmla="*/ 0 60000 65536"/>
              <a:gd name="T8" fmla="*/ 0 60000 65536"/>
            </a:gdLst>
            <a:ahLst/>
            <a:cxnLst>
              <a:cxn ang="T6">
                <a:pos x="T0" y="T1"/>
              </a:cxn>
              <a:cxn ang="T7">
                <a:pos x="T2" y="T3"/>
              </a:cxn>
              <a:cxn ang="T8">
                <a:pos x="T4" y="T5"/>
              </a:cxn>
            </a:cxnLst>
            <a:rect l="0" t="0" r="r" b="b"/>
            <a:pathLst>
              <a:path w="21540" h="21586" fill="none" extrusionOk="0">
                <a:moveTo>
                  <a:pt x="21540" y="1603"/>
                </a:moveTo>
                <a:cubicBezTo>
                  <a:pt x="20723" y="12579"/>
                  <a:pt x="11784" y="21185"/>
                  <a:pt x="784" y="21585"/>
                </a:cubicBezTo>
              </a:path>
              <a:path w="21540" h="21586" stroke="0" extrusionOk="0">
                <a:moveTo>
                  <a:pt x="21540" y="1603"/>
                </a:moveTo>
                <a:cubicBezTo>
                  <a:pt x="20723" y="12579"/>
                  <a:pt x="11784" y="21185"/>
                  <a:pt x="784" y="21585"/>
                </a:cubicBezTo>
                <a:lnTo>
                  <a:pt x="0" y="0"/>
                </a:lnTo>
                <a:lnTo>
                  <a:pt x="21540" y="1603"/>
                </a:lnTo>
                <a:close/>
              </a:path>
            </a:pathLst>
          </a:custGeom>
          <a:noFill/>
          <a:ln w="9525">
            <a:solidFill>
              <a:schemeClr val="tx1"/>
            </a:solidFill>
            <a:round/>
            <a:headEnd type="arrow" w="lg"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11" name="Arc 28">
            <a:extLst>
              <a:ext uri="{FF2B5EF4-FFF2-40B4-BE49-F238E27FC236}">
                <a16:creationId xmlns:a16="http://schemas.microsoft.com/office/drawing/2014/main" id="{FAB6D6F6-19BC-443F-B193-E60005A45E29}"/>
              </a:ext>
            </a:extLst>
          </p:cNvPr>
          <p:cNvSpPr>
            <a:spLocks/>
          </p:cNvSpPr>
          <p:nvPr/>
        </p:nvSpPr>
        <p:spPr bwMode="auto">
          <a:xfrm rot="4073496">
            <a:off x="2220120" y="2077245"/>
            <a:ext cx="403225" cy="360363"/>
          </a:xfrm>
          <a:custGeom>
            <a:avLst/>
            <a:gdLst>
              <a:gd name="T0" fmla="*/ 381664 w 21600"/>
              <a:gd name="T1" fmla="*/ 0 h 19322"/>
              <a:gd name="T2" fmla="*/ 330757 w 21600"/>
              <a:gd name="T3" fmla="*/ 360363 h 19322"/>
              <a:gd name="T4" fmla="*/ 0 w 21600"/>
              <a:gd name="T5" fmla="*/ 129937 h 19322"/>
              <a:gd name="T6" fmla="*/ 0 60000 65536"/>
              <a:gd name="T7" fmla="*/ 0 60000 65536"/>
              <a:gd name="T8" fmla="*/ 0 60000 65536"/>
            </a:gdLst>
            <a:ahLst/>
            <a:cxnLst>
              <a:cxn ang="T6">
                <a:pos x="T0" y="T1"/>
              </a:cxn>
              <a:cxn ang="T7">
                <a:pos x="T2" y="T3"/>
              </a:cxn>
              <a:cxn ang="T8">
                <a:pos x="T4" y="T5"/>
              </a:cxn>
            </a:cxnLst>
            <a:rect l="0" t="0" r="r" b="b"/>
            <a:pathLst>
              <a:path w="21600" h="19322" fill="none" extrusionOk="0">
                <a:moveTo>
                  <a:pt x="20445" y="-1"/>
                </a:moveTo>
                <a:cubicBezTo>
                  <a:pt x="21209" y="2243"/>
                  <a:pt x="21600" y="4596"/>
                  <a:pt x="21600" y="6967"/>
                </a:cubicBezTo>
                <a:cubicBezTo>
                  <a:pt x="21600" y="11385"/>
                  <a:pt x="20244" y="15697"/>
                  <a:pt x="17717" y="19321"/>
                </a:cubicBezTo>
              </a:path>
              <a:path w="21600" h="19322" stroke="0" extrusionOk="0">
                <a:moveTo>
                  <a:pt x="20445" y="-1"/>
                </a:moveTo>
                <a:cubicBezTo>
                  <a:pt x="21209" y="2243"/>
                  <a:pt x="21600" y="4596"/>
                  <a:pt x="21600" y="6967"/>
                </a:cubicBezTo>
                <a:cubicBezTo>
                  <a:pt x="21600" y="11385"/>
                  <a:pt x="20244" y="15697"/>
                  <a:pt x="17717" y="19321"/>
                </a:cubicBezTo>
                <a:lnTo>
                  <a:pt x="0" y="6967"/>
                </a:lnTo>
                <a:lnTo>
                  <a:pt x="20445" y="-1"/>
                </a:lnTo>
                <a:close/>
              </a:path>
            </a:pathLst>
          </a:custGeom>
          <a:noFill/>
          <a:ln w="9525">
            <a:solidFill>
              <a:schemeClr val="tx1"/>
            </a:solidFill>
            <a:round/>
            <a:headEnd type="arrow" w="lg"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40312" name="Object 29">
            <a:extLst>
              <a:ext uri="{FF2B5EF4-FFF2-40B4-BE49-F238E27FC236}">
                <a16:creationId xmlns:a16="http://schemas.microsoft.com/office/drawing/2014/main" id="{4CD0DDC8-932D-483D-B34F-7D7B4ECB7EEE}"/>
              </a:ext>
            </a:extLst>
          </p:cNvPr>
          <p:cNvGraphicFramePr>
            <a:graphicFrameLocks noChangeAspect="1"/>
          </p:cNvGraphicFramePr>
          <p:nvPr/>
        </p:nvGraphicFramePr>
        <p:xfrm>
          <a:off x="2314575" y="2559050"/>
          <a:ext cx="431800" cy="363538"/>
        </p:xfrm>
        <a:graphic>
          <a:graphicData uri="http://schemas.openxmlformats.org/presentationml/2006/ole">
            <mc:AlternateContent xmlns:mc="http://schemas.openxmlformats.org/markup-compatibility/2006">
              <mc:Choice xmlns:v="urn:schemas-microsoft-com:vml" Requires="v">
                <p:oleObj spid="_x0000_s140687" name="Equation" r:id="rId7" imgW="241195" imgH="203112" progId="Equation.DSMT4">
                  <p:embed/>
                </p:oleObj>
              </mc:Choice>
              <mc:Fallback>
                <p:oleObj name="Equation" r:id="rId7" imgW="241195" imgH="203112" progId="Equation.DSMT4">
                  <p:embed/>
                  <p:pic>
                    <p:nvPicPr>
                      <p:cNvPr id="0"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14575" y="2559050"/>
                        <a:ext cx="431800"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313" name="Object 30">
            <a:extLst>
              <a:ext uri="{FF2B5EF4-FFF2-40B4-BE49-F238E27FC236}">
                <a16:creationId xmlns:a16="http://schemas.microsoft.com/office/drawing/2014/main" id="{2F73EF5A-5C9C-4F84-916C-EE3652F7B502}"/>
              </a:ext>
            </a:extLst>
          </p:cNvPr>
          <p:cNvGraphicFramePr>
            <a:graphicFrameLocks noChangeAspect="1"/>
          </p:cNvGraphicFramePr>
          <p:nvPr/>
        </p:nvGraphicFramePr>
        <p:xfrm>
          <a:off x="3754439" y="255588"/>
          <a:ext cx="344487" cy="373062"/>
        </p:xfrm>
        <a:graphic>
          <a:graphicData uri="http://schemas.openxmlformats.org/presentationml/2006/ole">
            <mc:AlternateContent xmlns:mc="http://schemas.openxmlformats.org/markup-compatibility/2006">
              <mc:Choice xmlns:v="urn:schemas-microsoft-com:vml" Requires="v">
                <p:oleObj spid="_x0000_s140688" name="Equation" r:id="rId9" imgW="152268" imgH="164957" progId="Equation.DSMT4">
                  <p:embed/>
                </p:oleObj>
              </mc:Choice>
              <mc:Fallback>
                <p:oleObj name="Equation" r:id="rId9" imgW="152268" imgH="164957" progId="Equation.DSMT4">
                  <p:embed/>
                  <p:pic>
                    <p:nvPicPr>
                      <p:cNvPr id="0" name="Object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54439" y="255588"/>
                        <a:ext cx="344487"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314" name="Object 31">
            <a:extLst>
              <a:ext uri="{FF2B5EF4-FFF2-40B4-BE49-F238E27FC236}">
                <a16:creationId xmlns:a16="http://schemas.microsoft.com/office/drawing/2014/main" id="{27ACE6EE-9E66-40DF-9203-F401CD630C66}"/>
              </a:ext>
            </a:extLst>
          </p:cNvPr>
          <p:cNvGraphicFramePr>
            <a:graphicFrameLocks noChangeAspect="1"/>
          </p:cNvGraphicFramePr>
          <p:nvPr/>
        </p:nvGraphicFramePr>
        <p:xfrm>
          <a:off x="1990725" y="1624013"/>
          <a:ext cx="344488" cy="373062"/>
        </p:xfrm>
        <a:graphic>
          <a:graphicData uri="http://schemas.openxmlformats.org/presentationml/2006/ole">
            <mc:AlternateContent xmlns:mc="http://schemas.openxmlformats.org/markup-compatibility/2006">
              <mc:Choice xmlns:v="urn:schemas-microsoft-com:vml" Requires="v">
                <p:oleObj spid="_x0000_s140689" name="Equation" r:id="rId11" imgW="152268" imgH="164957" progId="Equation.DSMT4">
                  <p:embed/>
                </p:oleObj>
              </mc:Choice>
              <mc:Fallback>
                <p:oleObj name="Equation" r:id="rId11" imgW="152268" imgH="164957" progId="Equation.DSMT4">
                  <p:embed/>
                  <p:pic>
                    <p:nvPicPr>
                      <p:cNvPr id="0" name="Object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90725" y="1624013"/>
                        <a:ext cx="344488"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315" name="Object 32">
            <a:extLst>
              <a:ext uri="{FF2B5EF4-FFF2-40B4-BE49-F238E27FC236}">
                <a16:creationId xmlns:a16="http://schemas.microsoft.com/office/drawing/2014/main" id="{C4A682AF-75BF-458B-8BEC-2A15CA54FD21}"/>
              </a:ext>
            </a:extLst>
          </p:cNvPr>
          <p:cNvGraphicFramePr>
            <a:graphicFrameLocks noChangeAspect="1"/>
          </p:cNvGraphicFramePr>
          <p:nvPr/>
        </p:nvGraphicFramePr>
        <p:xfrm>
          <a:off x="2890838" y="1268413"/>
          <a:ext cx="603250" cy="373062"/>
        </p:xfrm>
        <a:graphic>
          <a:graphicData uri="http://schemas.openxmlformats.org/presentationml/2006/ole">
            <mc:AlternateContent xmlns:mc="http://schemas.openxmlformats.org/markup-compatibility/2006">
              <mc:Choice xmlns:v="urn:schemas-microsoft-com:vml" Requires="v">
                <p:oleObj spid="_x0000_s140690" name="Equation" r:id="rId12" imgW="266353" imgH="164885" progId="Equation.DSMT4">
                  <p:embed/>
                </p:oleObj>
              </mc:Choice>
              <mc:Fallback>
                <p:oleObj name="Equation" r:id="rId12" imgW="266353" imgH="164885" progId="Equation.DSMT4">
                  <p:embed/>
                  <p:pic>
                    <p:nvPicPr>
                      <p:cNvPr id="0" name="Object 3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90838" y="1268413"/>
                        <a:ext cx="603250"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0316" name="Line 33">
            <a:extLst>
              <a:ext uri="{FF2B5EF4-FFF2-40B4-BE49-F238E27FC236}">
                <a16:creationId xmlns:a16="http://schemas.microsoft.com/office/drawing/2014/main" id="{EE7F661A-0A26-48D8-89C8-A7A4B61B8F00}"/>
              </a:ext>
            </a:extLst>
          </p:cNvPr>
          <p:cNvSpPr>
            <a:spLocks noChangeShapeType="1"/>
          </p:cNvSpPr>
          <p:nvPr/>
        </p:nvSpPr>
        <p:spPr bwMode="auto">
          <a:xfrm flipV="1">
            <a:off x="2279651" y="765175"/>
            <a:ext cx="2951163" cy="273685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40317" name="Object 34">
            <a:extLst>
              <a:ext uri="{FF2B5EF4-FFF2-40B4-BE49-F238E27FC236}">
                <a16:creationId xmlns:a16="http://schemas.microsoft.com/office/drawing/2014/main" id="{4E27290D-BE68-4A2A-A352-99EA6EBF72B9}"/>
              </a:ext>
            </a:extLst>
          </p:cNvPr>
          <p:cNvGraphicFramePr>
            <a:graphicFrameLocks noChangeAspect="1"/>
          </p:cNvGraphicFramePr>
          <p:nvPr/>
        </p:nvGraphicFramePr>
        <p:xfrm>
          <a:off x="3575051" y="1268414"/>
          <a:ext cx="544513" cy="612775"/>
        </p:xfrm>
        <a:graphic>
          <a:graphicData uri="http://schemas.openxmlformats.org/presentationml/2006/ole">
            <mc:AlternateContent xmlns:mc="http://schemas.openxmlformats.org/markup-compatibility/2006">
              <mc:Choice xmlns:v="urn:schemas-microsoft-com:vml" Requires="v">
                <p:oleObj spid="_x0000_s140691" name="Equation" r:id="rId14" imgW="203112" imgH="228501" progId="Equation.DSMT4">
                  <p:embed/>
                </p:oleObj>
              </mc:Choice>
              <mc:Fallback>
                <p:oleObj name="Equation" r:id="rId14" imgW="203112" imgH="228501" progId="Equation.DSMT4">
                  <p:embed/>
                  <p:pic>
                    <p:nvPicPr>
                      <p:cNvPr id="0" name="Object 3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75051" y="1268414"/>
                        <a:ext cx="544513"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318" name="Object 35">
            <a:extLst>
              <a:ext uri="{FF2B5EF4-FFF2-40B4-BE49-F238E27FC236}">
                <a16:creationId xmlns:a16="http://schemas.microsoft.com/office/drawing/2014/main" id="{46A90537-81CF-4198-8EE1-466842B7693D}"/>
              </a:ext>
            </a:extLst>
          </p:cNvPr>
          <p:cNvGraphicFramePr>
            <a:graphicFrameLocks noChangeAspect="1"/>
          </p:cNvGraphicFramePr>
          <p:nvPr/>
        </p:nvGraphicFramePr>
        <p:xfrm>
          <a:off x="6240464" y="260350"/>
          <a:ext cx="1296987" cy="935038"/>
        </p:xfrm>
        <a:graphic>
          <a:graphicData uri="http://schemas.openxmlformats.org/presentationml/2006/ole">
            <mc:AlternateContent xmlns:mc="http://schemas.openxmlformats.org/markup-compatibility/2006">
              <mc:Choice xmlns:v="urn:schemas-microsoft-com:vml" Requires="v">
                <p:oleObj spid="_x0000_s140692" name="Equation" r:id="rId16" imgW="545863" imgH="393529" progId="Equation.DSMT4">
                  <p:embed/>
                </p:oleObj>
              </mc:Choice>
              <mc:Fallback>
                <p:oleObj name="Equation" r:id="rId16" imgW="545863" imgH="393529" progId="Equation.DSMT4">
                  <p:embed/>
                  <p:pic>
                    <p:nvPicPr>
                      <p:cNvPr id="0" name="Object 3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240464" y="260350"/>
                        <a:ext cx="1296987"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684" name="Object 36">
            <a:extLst>
              <a:ext uri="{FF2B5EF4-FFF2-40B4-BE49-F238E27FC236}">
                <a16:creationId xmlns:a16="http://schemas.microsoft.com/office/drawing/2014/main" id="{39F6702B-66D6-4275-8D0E-C5E9BA4B6C0D}"/>
              </a:ext>
            </a:extLst>
          </p:cNvPr>
          <p:cNvGraphicFramePr>
            <a:graphicFrameLocks noChangeAspect="1"/>
          </p:cNvGraphicFramePr>
          <p:nvPr/>
        </p:nvGraphicFramePr>
        <p:xfrm>
          <a:off x="6167439" y="1198564"/>
          <a:ext cx="2382837" cy="935037"/>
        </p:xfrm>
        <a:graphic>
          <a:graphicData uri="http://schemas.openxmlformats.org/presentationml/2006/ole">
            <mc:AlternateContent xmlns:mc="http://schemas.openxmlformats.org/markup-compatibility/2006">
              <mc:Choice xmlns:v="urn:schemas-microsoft-com:vml" Requires="v">
                <p:oleObj spid="_x0000_s140693" name="Equation" r:id="rId18" imgW="1002865" imgH="393529" progId="Equation.DSMT4">
                  <p:embed/>
                </p:oleObj>
              </mc:Choice>
              <mc:Fallback>
                <p:oleObj name="Equation" r:id="rId18" imgW="1002865" imgH="393529" progId="Equation.DSMT4">
                  <p:embed/>
                  <p:pic>
                    <p:nvPicPr>
                      <p:cNvPr id="0" name="Object 3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167439" y="1198564"/>
                        <a:ext cx="2382837"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685" name="Object 37">
            <a:extLst>
              <a:ext uri="{FF2B5EF4-FFF2-40B4-BE49-F238E27FC236}">
                <a16:creationId xmlns:a16="http://schemas.microsoft.com/office/drawing/2014/main" id="{914DF08E-FAD6-4F1B-9C29-2265DE8AFD1C}"/>
              </a:ext>
            </a:extLst>
          </p:cNvPr>
          <p:cNvGraphicFramePr>
            <a:graphicFrameLocks noChangeAspect="1"/>
          </p:cNvGraphicFramePr>
          <p:nvPr/>
        </p:nvGraphicFramePr>
        <p:xfrm>
          <a:off x="5303839" y="2349500"/>
          <a:ext cx="2744787" cy="935038"/>
        </p:xfrm>
        <a:graphic>
          <a:graphicData uri="http://schemas.openxmlformats.org/presentationml/2006/ole">
            <mc:AlternateContent xmlns:mc="http://schemas.openxmlformats.org/markup-compatibility/2006">
              <mc:Choice xmlns:v="urn:schemas-microsoft-com:vml" Requires="v">
                <p:oleObj spid="_x0000_s140694" name="Equation" r:id="rId20" imgW="1155700" imgH="393700" progId="Equation.DSMT4">
                  <p:embed/>
                </p:oleObj>
              </mc:Choice>
              <mc:Fallback>
                <p:oleObj name="Equation" r:id="rId20" imgW="1155700" imgH="393700" progId="Equation.DSMT4">
                  <p:embed/>
                  <p:pic>
                    <p:nvPicPr>
                      <p:cNvPr id="0" name="Object 3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03839" y="2349500"/>
                        <a:ext cx="2744787"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686" name="Object 38">
            <a:extLst>
              <a:ext uri="{FF2B5EF4-FFF2-40B4-BE49-F238E27FC236}">
                <a16:creationId xmlns:a16="http://schemas.microsoft.com/office/drawing/2014/main" id="{7E9AB7C7-378A-4AC8-805B-514FC194E6EF}"/>
              </a:ext>
            </a:extLst>
          </p:cNvPr>
          <p:cNvGraphicFramePr>
            <a:graphicFrameLocks noChangeAspect="1"/>
          </p:cNvGraphicFramePr>
          <p:nvPr/>
        </p:nvGraphicFramePr>
        <p:xfrm>
          <a:off x="8012114" y="1916113"/>
          <a:ext cx="1900237" cy="1809750"/>
        </p:xfrm>
        <a:graphic>
          <a:graphicData uri="http://schemas.openxmlformats.org/presentationml/2006/ole">
            <mc:AlternateContent xmlns:mc="http://schemas.openxmlformats.org/markup-compatibility/2006">
              <mc:Choice xmlns:v="urn:schemas-microsoft-com:vml" Requires="v">
                <p:oleObj spid="_x0000_s140695" name="Equation" r:id="rId22" imgW="799753" imgH="761669" progId="Equation.DSMT4">
                  <p:embed/>
                </p:oleObj>
              </mc:Choice>
              <mc:Fallback>
                <p:oleObj name="Equation" r:id="rId22" imgW="799753" imgH="761669" progId="Equation.DSMT4">
                  <p:embed/>
                  <p:pic>
                    <p:nvPicPr>
                      <p:cNvPr id="0" name="Object 3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012114" y="1916113"/>
                        <a:ext cx="1900237" cy="180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687" name="Object 39">
            <a:extLst>
              <a:ext uri="{FF2B5EF4-FFF2-40B4-BE49-F238E27FC236}">
                <a16:creationId xmlns:a16="http://schemas.microsoft.com/office/drawing/2014/main" id="{99CE0416-AA95-49AE-8E29-81F95EE9EE50}"/>
              </a:ext>
            </a:extLst>
          </p:cNvPr>
          <p:cNvGraphicFramePr>
            <a:graphicFrameLocks noChangeAspect="1"/>
          </p:cNvGraphicFramePr>
          <p:nvPr/>
        </p:nvGraphicFramePr>
        <p:xfrm>
          <a:off x="2063751" y="3892551"/>
          <a:ext cx="1978025" cy="544513"/>
        </p:xfrm>
        <a:graphic>
          <a:graphicData uri="http://schemas.openxmlformats.org/presentationml/2006/ole">
            <mc:AlternateContent xmlns:mc="http://schemas.openxmlformats.org/markup-compatibility/2006">
              <mc:Choice xmlns:v="urn:schemas-microsoft-com:vml" Requires="v">
                <p:oleObj spid="_x0000_s140696" name="Equation" r:id="rId24" imgW="736600" imgH="203200" progId="Equation.DSMT4">
                  <p:embed/>
                </p:oleObj>
              </mc:Choice>
              <mc:Fallback>
                <p:oleObj name="Equation" r:id="rId24" imgW="736600" imgH="203200" progId="Equation.DSMT4">
                  <p:embed/>
                  <p:pic>
                    <p:nvPicPr>
                      <p:cNvPr id="0" name="Object 3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063751" y="3892551"/>
                        <a:ext cx="1978025" cy="54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688" name="Object 40">
            <a:extLst>
              <a:ext uri="{FF2B5EF4-FFF2-40B4-BE49-F238E27FC236}">
                <a16:creationId xmlns:a16="http://schemas.microsoft.com/office/drawing/2014/main" id="{2737D272-A329-432A-ABA2-D146527D1A29}"/>
              </a:ext>
            </a:extLst>
          </p:cNvPr>
          <p:cNvGraphicFramePr>
            <a:graphicFrameLocks noChangeAspect="1"/>
          </p:cNvGraphicFramePr>
          <p:nvPr/>
        </p:nvGraphicFramePr>
        <p:xfrm>
          <a:off x="4008438" y="3644900"/>
          <a:ext cx="2114550" cy="1054100"/>
        </p:xfrm>
        <a:graphic>
          <a:graphicData uri="http://schemas.openxmlformats.org/presentationml/2006/ole">
            <mc:AlternateContent xmlns:mc="http://schemas.openxmlformats.org/markup-compatibility/2006">
              <mc:Choice xmlns:v="urn:schemas-microsoft-com:vml" Requires="v">
                <p:oleObj spid="_x0000_s140697" name="Equation" r:id="rId26" imgW="787058" imgH="393529" progId="Equation.DSMT4">
                  <p:embed/>
                </p:oleObj>
              </mc:Choice>
              <mc:Fallback>
                <p:oleObj name="Equation" r:id="rId26" imgW="787058" imgH="393529" progId="Equation.DSMT4">
                  <p:embed/>
                  <p:pic>
                    <p:nvPicPr>
                      <p:cNvPr id="0" name="Object 4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008438" y="3644900"/>
                        <a:ext cx="2114550"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689" name="Object 41">
            <a:extLst>
              <a:ext uri="{FF2B5EF4-FFF2-40B4-BE49-F238E27FC236}">
                <a16:creationId xmlns:a16="http://schemas.microsoft.com/office/drawing/2014/main" id="{1672A0DF-8AAF-45CD-9123-6A11FAA137D0}"/>
              </a:ext>
            </a:extLst>
          </p:cNvPr>
          <p:cNvGraphicFramePr>
            <a:graphicFrameLocks noChangeAspect="1"/>
          </p:cNvGraphicFramePr>
          <p:nvPr/>
        </p:nvGraphicFramePr>
        <p:xfrm>
          <a:off x="6122988" y="3644900"/>
          <a:ext cx="2011362" cy="1054100"/>
        </p:xfrm>
        <a:graphic>
          <a:graphicData uri="http://schemas.openxmlformats.org/presentationml/2006/ole">
            <mc:AlternateContent xmlns:mc="http://schemas.openxmlformats.org/markup-compatibility/2006">
              <mc:Choice xmlns:v="urn:schemas-microsoft-com:vml" Requires="v">
                <p:oleObj spid="_x0000_s140698" name="Equation" r:id="rId28" imgW="748975" imgH="393529" progId="Equation.DSMT4">
                  <p:embed/>
                </p:oleObj>
              </mc:Choice>
              <mc:Fallback>
                <p:oleObj name="Equation" r:id="rId28" imgW="748975" imgH="393529" progId="Equation.DSMT4">
                  <p:embed/>
                  <p:pic>
                    <p:nvPicPr>
                      <p:cNvPr id="0" name="Object 4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122988" y="3644900"/>
                        <a:ext cx="2011362"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690" name="Object 42">
            <a:extLst>
              <a:ext uri="{FF2B5EF4-FFF2-40B4-BE49-F238E27FC236}">
                <a16:creationId xmlns:a16="http://schemas.microsoft.com/office/drawing/2014/main" id="{95CCBA32-38A1-43E1-92E2-C18247145A5E}"/>
              </a:ext>
            </a:extLst>
          </p:cNvPr>
          <p:cNvGraphicFramePr>
            <a:graphicFrameLocks noChangeAspect="1"/>
          </p:cNvGraphicFramePr>
          <p:nvPr/>
        </p:nvGraphicFramePr>
        <p:xfrm>
          <a:off x="2063750" y="4581525"/>
          <a:ext cx="2986088" cy="1809750"/>
        </p:xfrm>
        <a:graphic>
          <a:graphicData uri="http://schemas.openxmlformats.org/presentationml/2006/ole">
            <mc:AlternateContent xmlns:mc="http://schemas.openxmlformats.org/markup-compatibility/2006">
              <mc:Choice xmlns:v="urn:schemas-microsoft-com:vml" Requires="v">
                <p:oleObj spid="_x0000_s140699" name="Equation" r:id="rId30" imgW="1257300" imgH="762000" progId="Equation.DSMT4">
                  <p:embed/>
                </p:oleObj>
              </mc:Choice>
              <mc:Fallback>
                <p:oleObj name="Equation" r:id="rId30" imgW="1257300" imgH="762000" progId="Equation.DSMT4">
                  <p:embed/>
                  <p:pic>
                    <p:nvPicPr>
                      <p:cNvPr id="0" name="Object 42"/>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063750" y="4581525"/>
                        <a:ext cx="2986088" cy="180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691" name="Object 43">
            <a:extLst>
              <a:ext uri="{FF2B5EF4-FFF2-40B4-BE49-F238E27FC236}">
                <a16:creationId xmlns:a16="http://schemas.microsoft.com/office/drawing/2014/main" id="{3C697B88-F3F6-4AA6-A5D9-0ACE3940D841}"/>
              </a:ext>
            </a:extLst>
          </p:cNvPr>
          <p:cNvGraphicFramePr>
            <a:graphicFrameLocks noChangeAspect="1"/>
          </p:cNvGraphicFramePr>
          <p:nvPr/>
        </p:nvGraphicFramePr>
        <p:xfrm>
          <a:off x="4948239" y="5013325"/>
          <a:ext cx="1508125" cy="935038"/>
        </p:xfrm>
        <a:graphic>
          <a:graphicData uri="http://schemas.openxmlformats.org/presentationml/2006/ole">
            <mc:AlternateContent xmlns:mc="http://schemas.openxmlformats.org/markup-compatibility/2006">
              <mc:Choice xmlns:v="urn:schemas-microsoft-com:vml" Requires="v">
                <p:oleObj spid="_x0000_s140700" name="Equation" r:id="rId32" imgW="634725" imgH="393529" progId="Equation.DSMT4">
                  <p:embed/>
                </p:oleObj>
              </mc:Choice>
              <mc:Fallback>
                <p:oleObj name="Equation" r:id="rId32" imgW="634725" imgH="393529" progId="Equation.DSMT4">
                  <p:embed/>
                  <p:pic>
                    <p:nvPicPr>
                      <p:cNvPr id="0" name="Object 43"/>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948239" y="5013325"/>
                        <a:ext cx="1508125"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692" name="Object 44">
            <a:extLst>
              <a:ext uri="{FF2B5EF4-FFF2-40B4-BE49-F238E27FC236}">
                <a16:creationId xmlns:a16="http://schemas.microsoft.com/office/drawing/2014/main" id="{4941385A-5005-4324-88A7-C7C5A08DD30D}"/>
              </a:ext>
            </a:extLst>
          </p:cNvPr>
          <p:cNvGraphicFramePr>
            <a:graphicFrameLocks noChangeAspect="1"/>
          </p:cNvGraphicFramePr>
          <p:nvPr/>
        </p:nvGraphicFramePr>
        <p:xfrm>
          <a:off x="7489826" y="5013325"/>
          <a:ext cx="2111375" cy="935038"/>
        </p:xfrm>
        <a:graphic>
          <a:graphicData uri="http://schemas.openxmlformats.org/presentationml/2006/ole">
            <mc:AlternateContent xmlns:mc="http://schemas.openxmlformats.org/markup-compatibility/2006">
              <mc:Choice xmlns:v="urn:schemas-microsoft-com:vml" Requires="v">
                <p:oleObj spid="_x0000_s140701" name="Equation" r:id="rId34" imgW="888614" imgH="393529" progId="Equation.DSMT4">
                  <p:embed/>
                </p:oleObj>
              </mc:Choice>
              <mc:Fallback>
                <p:oleObj name="Equation" r:id="rId34" imgW="888614" imgH="393529" progId="Equation.DSMT4">
                  <p:embed/>
                  <p:pic>
                    <p:nvPicPr>
                      <p:cNvPr id="0" name="Object 44"/>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7489826" y="5013325"/>
                        <a:ext cx="2111375"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168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16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168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1168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1168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1168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1169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1169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116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Oval 8">
            <a:extLst>
              <a:ext uri="{FF2B5EF4-FFF2-40B4-BE49-F238E27FC236}">
                <a16:creationId xmlns:a16="http://schemas.microsoft.com/office/drawing/2014/main" id="{4490A7BB-A29F-4BE1-9033-F1855442D403}"/>
              </a:ext>
            </a:extLst>
          </p:cNvPr>
          <p:cNvSpPr>
            <a:spLocks noChangeArrowheads="1"/>
          </p:cNvSpPr>
          <p:nvPr/>
        </p:nvSpPr>
        <p:spPr bwMode="auto">
          <a:xfrm>
            <a:off x="3646489" y="1557338"/>
            <a:ext cx="217487" cy="460851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1315" name="Rectangle 2">
            <a:extLst>
              <a:ext uri="{FF2B5EF4-FFF2-40B4-BE49-F238E27FC236}">
                <a16:creationId xmlns:a16="http://schemas.microsoft.com/office/drawing/2014/main" id="{68CD4DF3-88A7-469D-A48F-C953EC0FACD0}"/>
              </a:ext>
            </a:extLst>
          </p:cNvPr>
          <p:cNvSpPr>
            <a:spLocks noGrp="1" noChangeArrowheads="1"/>
          </p:cNvSpPr>
          <p:nvPr>
            <p:ph type="title"/>
          </p:nvPr>
        </p:nvSpPr>
        <p:spPr/>
        <p:txBody>
          <a:bodyPr/>
          <a:lstStyle/>
          <a:p>
            <a:pPr eaLnBrk="1" hangingPunct="1"/>
            <a:r>
              <a:rPr lang="zh-CN" altLang="en-US"/>
              <a:t>各个参数的物理意义</a:t>
            </a:r>
          </a:p>
        </p:txBody>
      </p:sp>
      <p:sp>
        <p:nvSpPr>
          <p:cNvPr id="141316" name="Line 4">
            <a:extLst>
              <a:ext uri="{FF2B5EF4-FFF2-40B4-BE49-F238E27FC236}">
                <a16:creationId xmlns:a16="http://schemas.microsoft.com/office/drawing/2014/main" id="{F2E4ACD5-E337-4934-AD56-741A6FE16B8D}"/>
              </a:ext>
            </a:extLst>
          </p:cNvPr>
          <p:cNvSpPr>
            <a:spLocks noChangeShapeType="1"/>
          </p:cNvSpPr>
          <p:nvPr/>
        </p:nvSpPr>
        <p:spPr bwMode="auto">
          <a:xfrm flipV="1">
            <a:off x="2424113" y="2205038"/>
            <a:ext cx="0" cy="6477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17" name="Line 5">
            <a:extLst>
              <a:ext uri="{FF2B5EF4-FFF2-40B4-BE49-F238E27FC236}">
                <a16:creationId xmlns:a16="http://schemas.microsoft.com/office/drawing/2014/main" id="{006AEE8B-9E09-4367-8F43-AFF98C45E669}"/>
              </a:ext>
            </a:extLst>
          </p:cNvPr>
          <p:cNvSpPr>
            <a:spLocks noChangeShapeType="1"/>
          </p:cNvSpPr>
          <p:nvPr/>
        </p:nvSpPr>
        <p:spPr bwMode="auto">
          <a:xfrm>
            <a:off x="2135188" y="3860800"/>
            <a:ext cx="3384550" cy="0"/>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18" name="Line 6">
            <a:extLst>
              <a:ext uri="{FF2B5EF4-FFF2-40B4-BE49-F238E27FC236}">
                <a16:creationId xmlns:a16="http://schemas.microsoft.com/office/drawing/2014/main" id="{63277215-ACD5-43F2-86F1-DC70F648B3D8}"/>
              </a:ext>
            </a:extLst>
          </p:cNvPr>
          <p:cNvSpPr>
            <a:spLocks noChangeShapeType="1"/>
          </p:cNvSpPr>
          <p:nvPr/>
        </p:nvSpPr>
        <p:spPr bwMode="auto">
          <a:xfrm>
            <a:off x="2424113" y="2852739"/>
            <a:ext cx="0" cy="2016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19" name="Line 7">
            <a:extLst>
              <a:ext uri="{FF2B5EF4-FFF2-40B4-BE49-F238E27FC236}">
                <a16:creationId xmlns:a16="http://schemas.microsoft.com/office/drawing/2014/main" id="{52FBC5B9-6994-419D-A605-93F2C9861533}"/>
              </a:ext>
            </a:extLst>
          </p:cNvPr>
          <p:cNvSpPr>
            <a:spLocks noChangeShapeType="1"/>
          </p:cNvSpPr>
          <p:nvPr/>
        </p:nvSpPr>
        <p:spPr bwMode="auto">
          <a:xfrm flipV="1">
            <a:off x="2424113" y="4868863"/>
            <a:ext cx="0" cy="6477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20" name="Line 9">
            <a:extLst>
              <a:ext uri="{FF2B5EF4-FFF2-40B4-BE49-F238E27FC236}">
                <a16:creationId xmlns:a16="http://schemas.microsoft.com/office/drawing/2014/main" id="{F5AD06EA-1892-40AA-93CC-C6C539E5B069}"/>
              </a:ext>
            </a:extLst>
          </p:cNvPr>
          <p:cNvSpPr>
            <a:spLocks noChangeShapeType="1"/>
          </p:cNvSpPr>
          <p:nvPr/>
        </p:nvSpPr>
        <p:spPr bwMode="auto">
          <a:xfrm>
            <a:off x="5448300" y="1268414"/>
            <a:ext cx="0" cy="5184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21" name="Line 10">
            <a:extLst>
              <a:ext uri="{FF2B5EF4-FFF2-40B4-BE49-F238E27FC236}">
                <a16:creationId xmlns:a16="http://schemas.microsoft.com/office/drawing/2014/main" id="{AB7479E4-C1E9-4930-BEAA-D913D6A7482D}"/>
              </a:ext>
            </a:extLst>
          </p:cNvPr>
          <p:cNvSpPr>
            <a:spLocks noChangeShapeType="1"/>
          </p:cNvSpPr>
          <p:nvPr/>
        </p:nvSpPr>
        <p:spPr bwMode="auto">
          <a:xfrm flipV="1">
            <a:off x="2424113" y="3284538"/>
            <a:ext cx="1223962" cy="5762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22" name="Line 11">
            <a:extLst>
              <a:ext uri="{FF2B5EF4-FFF2-40B4-BE49-F238E27FC236}">
                <a16:creationId xmlns:a16="http://schemas.microsoft.com/office/drawing/2014/main" id="{77C3189D-9E34-4F82-9614-4F0F98C6BD20}"/>
              </a:ext>
            </a:extLst>
          </p:cNvPr>
          <p:cNvSpPr>
            <a:spLocks noChangeShapeType="1"/>
          </p:cNvSpPr>
          <p:nvPr/>
        </p:nvSpPr>
        <p:spPr bwMode="auto">
          <a:xfrm>
            <a:off x="2424114" y="3860800"/>
            <a:ext cx="935037"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23" name="Line 12">
            <a:extLst>
              <a:ext uri="{FF2B5EF4-FFF2-40B4-BE49-F238E27FC236}">
                <a16:creationId xmlns:a16="http://schemas.microsoft.com/office/drawing/2014/main" id="{4B400C21-8C97-43A5-A42F-7B561408F6F3}"/>
              </a:ext>
            </a:extLst>
          </p:cNvPr>
          <p:cNvSpPr>
            <a:spLocks noChangeShapeType="1"/>
          </p:cNvSpPr>
          <p:nvPr/>
        </p:nvSpPr>
        <p:spPr bwMode="auto">
          <a:xfrm>
            <a:off x="2424114" y="3860800"/>
            <a:ext cx="3024187"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24" name="Line 13">
            <a:extLst>
              <a:ext uri="{FF2B5EF4-FFF2-40B4-BE49-F238E27FC236}">
                <a16:creationId xmlns:a16="http://schemas.microsoft.com/office/drawing/2014/main" id="{FB0E5663-C8A4-42CC-836E-0413087E355C}"/>
              </a:ext>
            </a:extLst>
          </p:cNvPr>
          <p:cNvSpPr>
            <a:spLocks noChangeShapeType="1"/>
          </p:cNvSpPr>
          <p:nvPr/>
        </p:nvSpPr>
        <p:spPr bwMode="auto">
          <a:xfrm>
            <a:off x="3863976" y="3860800"/>
            <a:ext cx="1008063"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25" name="Line 14">
            <a:extLst>
              <a:ext uri="{FF2B5EF4-FFF2-40B4-BE49-F238E27FC236}">
                <a16:creationId xmlns:a16="http://schemas.microsoft.com/office/drawing/2014/main" id="{5201ABED-3DC5-434A-A015-9ECE27ACDA8F}"/>
              </a:ext>
            </a:extLst>
          </p:cNvPr>
          <p:cNvSpPr>
            <a:spLocks noChangeShapeType="1"/>
          </p:cNvSpPr>
          <p:nvPr/>
        </p:nvSpPr>
        <p:spPr bwMode="auto">
          <a:xfrm flipV="1">
            <a:off x="2424114" y="3068638"/>
            <a:ext cx="3024187" cy="14398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26" name="Line 15">
            <a:extLst>
              <a:ext uri="{FF2B5EF4-FFF2-40B4-BE49-F238E27FC236}">
                <a16:creationId xmlns:a16="http://schemas.microsoft.com/office/drawing/2014/main" id="{5D5E3A40-97F6-4D77-A0AA-2E5CF6D8EA52}"/>
              </a:ext>
            </a:extLst>
          </p:cNvPr>
          <p:cNvSpPr>
            <a:spLocks noChangeShapeType="1"/>
          </p:cNvSpPr>
          <p:nvPr/>
        </p:nvSpPr>
        <p:spPr bwMode="auto">
          <a:xfrm flipV="1">
            <a:off x="3648076" y="3068638"/>
            <a:ext cx="1800225" cy="2159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27" name="Line 16">
            <a:extLst>
              <a:ext uri="{FF2B5EF4-FFF2-40B4-BE49-F238E27FC236}">
                <a16:creationId xmlns:a16="http://schemas.microsoft.com/office/drawing/2014/main" id="{8A60B9C8-5E81-4786-8742-228965743B9F}"/>
              </a:ext>
            </a:extLst>
          </p:cNvPr>
          <p:cNvSpPr>
            <a:spLocks noChangeShapeType="1"/>
          </p:cNvSpPr>
          <p:nvPr/>
        </p:nvSpPr>
        <p:spPr bwMode="auto">
          <a:xfrm flipV="1">
            <a:off x="2424113" y="4292601"/>
            <a:ext cx="1223962" cy="57626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28" name="Line 17">
            <a:extLst>
              <a:ext uri="{FF2B5EF4-FFF2-40B4-BE49-F238E27FC236}">
                <a16:creationId xmlns:a16="http://schemas.microsoft.com/office/drawing/2014/main" id="{8971A306-8FA9-4D91-A3D2-9DD346E0A6CE}"/>
              </a:ext>
            </a:extLst>
          </p:cNvPr>
          <p:cNvSpPr>
            <a:spLocks noChangeShapeType="1"/>
          </p:cNvSpPr>
          <p:nvPr/>
        </p:nvSpPr>
        <p:spPr bwMode="auto">
          <a:xfrm flipV="1">
            <a:off x="3648076" y="3068638"/>
            <a:ext cx="1800225" cy="12239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29" name="Line 18">
            <a:extLst>
              <a:ext uri="{FF2B5EF4-FFF2-40B4-BE49-F238E27FC236}">
                <a16:creationId xmlns:a16="http://schemas.microsoft.com/office/drawing/2014/main" id="{06273FB9-1912-4F49-8D06-39375BB74572}"/>
              </a:ext>
            </a:extLst>
          </p:cNvPr>
          <p:cNvSpPr>
            <a:spLocks noChangeShapeType="1"/>
          </p:cNvSpPr>
          <p:nvPr/>
        </p:nvSpPr>
        <p:spPr bwMode="auto">
          <a:xfrm flipV="1">
            <a:off x="3648075" y="3213100"/>
            <a:ext cx="719138" cy="71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30" name="Line 19">
            <a:extLst>
              <a:ext uri="{FF2B5EF4-FFF2-40B4-BE49-F238E27FC236}">
                <a16:creationId xmlns:a16="http://schemas.microsoft.com/office/drawing/2014/main" id="{FBF71047-16CA-4085-9AA1-B77201F0C571}"/>
              </a:ext>
            </a:extLst>
          </p:cNvPr>
          <p:cNvSpPr>
            <a:spLocks noChangeShapeType="1"/>
          </p:cNvSpPr>
          <p:nvPr/>
        </p:nvSpPr>
        <p:spPr bwMode="auto">
          <a:xfrm flipV="1">
            <a:off x="3000375" y="4005263"/>
            <a:ext cx="503238" cy="215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31" name="Line 20">
            <a:extLst>
              <a:ext uri="{FF2B5EF4-FFF2-40B4-BE49-F238E27FC236}">
                <a16:creationId xmlns:a16="http://schemas.microsoft.com/office/drawing/2014/main" id="{57C5A815-C79A-48D9-8088-16D01DA3FD0C}"/>
              </a:ext>
            </a:extLst>
          </p:cNvPr>
          <p:cNvSpPr>
            <a:spLocks noChangeShapeType="1"/>
          </p:cNvSpPr>
          <p:nvPr/>
        </p:nvSpPr>
        <p:spPr bwMode="auto">
          <a:xfrm flipV="1">
            <a:off x="4079875" y="3573464"/>
            <a:ext cx="287338" cy="142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32" name="Line 21">
            <a:extLst>
              <a:ext uri="{FF2B5EF4-FFF2-40B4-BE49-F238E27FC236}">
                <a16:creationId xmlns:a16="http://schemas.microsoft.com/office/drawing/2014/main" id="{90562CBF-AC19-48B8-96F1-4E9603DA7867}"/>
              </a:ext>
            </a:extLst>
          </p:cNvPr>
          <p:cNvSpPr>
            <a:spLocks noChangeShapeType="1"/>
          </p:cNvSpPr>
          <p:nvPr/>
        </p:nvSpPr>
        <p:spPr bwMode="auto">
          <a:xfrm flipV="1">
            <a:off x="3863975" y="3429001"/>
            <a:ext cx="1079500"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33" name="Line 22">
            <a:extLst>
              <a:ext uri="{FF2B5EF4-FFF2-40B4-BE49-F238E27FC236}">
                <a16:creationId xmlns:a16="http://schemas.microsoft.com/office/drawing/2014/main" id="{C0B8E99C-2646-40CA-B451-733C156C8AA6}"/>
              </a:ext>
            </a:extLst>
          </p:cNvPr>
          <p:cNvSpPr>
            <a:spLocks noChangeShapeType="1"/>
          </p:cNvSpPr>
          <p:nvPr/>
        </p:nvSpPr>
        <p:spPr bwMode="auto">
          <a:xfrm>
            <a:off x="2424113" y="4508500"/>
            <a:ext cx="1295400"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34" name="Line 23">
            <a:extLst>
              <a:ext uri="{FF2B5EF4-FFF2-40B4-BE49-F238E27FC236}">
                <a16:creationId xmlns:a16="http://schemas.microsoft.com/office/drawing/2014/main" id="{E05BD187-3DE2-4AA7-9B57-7E5E0640CD42}"/>
              </a:ext>
            </a:extLst>
          </p:cNvPr>
          <p:cNvSpPr>
            <a:spLocks noChangeShapeType="1"/>
          </p:cNvSpPr>
          <p:nvPr/>
        </p:nvSpPr>
        <p:spPr bwMode="auto">
          <a:xfrm flipV="1">
            <a:off x="3719514" y="3860800"/>
            <a:ext cx="1728787" cy="64770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35" name="Line 24">
            <a:extLst>
              <a:ext uri="{FF2B5EF4-FFF2-40B4-BE49-F238E27FC236}">
                <a16:creationId xmlns:a16="http://schemas.microsoft.com/office/drawing/2014/main" id="{EFB5F211-DDE2-4E7A-872B-42153D8CF718}"/>
              </a:ext>
            </a:extLst>
          </p:cNvPr>
          <p:cNvSpPr>
            <a:spLocks noChangeShapeType="1"/>
          </p:cNvSpPr>
          <p:nvPr/>
        </p:nvSpPr>
        <p:spPr bwMode="auto">
          <a:xfrm>
            <a:off x="2424113" y="2924175"/>
            <a:ext cx="1295400"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36" name="Line 25">
            <a:extLst>
              <a:ext uri="{FF2B5EF4-FFF2-40B4-BE49-F238E27FC236}">
                <a16:creationId xmlns:a16="http://schemas.microsoft.com/office/drawing/2014/main" id="{BBC352CD-8363-45DD-8D2E-4115E7AE6687}"/>
              </a:ext>
            </a:extLst>
          </p:cNvPr>
          <p:cNvSpPr>
            <a:spLocks noChangeShapeType="1"/>
          </p:cNvSpPr>
          <p:nvPr/>
        </p:nvSpPr>
        <p:spPr bwMode="auto">
          <a:xfrm>
            <a:off x="3719514" y="2924176"/>
            <a:ext cx="1728787" cy="936625"/>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37" name="Line 26">
            <a:extLst>
              <a:ext uri="{FF2B5EF4-FFF2-40B4-BE49-F238E27FC236}">
                <a16:creationId xmlns:a16="http://schemas.microsoft.com/office/drawing/2014/main" id="{94D23791-E8F2-4A86-A8E2-95846CC8159B}"/>
              </a:ext>
            </a:extLst>
          </p:cNvPr>
          <p:cNvSpPr>
            <a:spLocks noChangeShapeType="1"/>
          </p:cNvSpPr>
          <p:nvPr/>
        </p:nvSpPr>
        <p:spPr bwMode="auto">
          <a:xfrm flipV="1">
            <a:off x="2424113" y="2349501"/>
            <a:ext cx="1223962" cy="57626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38" name="Line 27">
            <a:extLst>
              <a:ext uri="{FF2B5EF4-FFF2-40B4-BE49-F238E27FC236}">
                <a16:creationId xmlns:a16="http://schemas.microsoft.com/office/drawing/2014/main" id="{5126A61C-ED9E-4B27-90F9-3999A477A1A2}"/>
              </a:ext>
            </a:extLst>
          </p:cNvPr>
          <p:cNvSpPr>
            <a:spLocks noChangeShapeType="1"/>
          </p:cNvSpPr>
          <p:nvPr/>
        </p:nvSpPr>
        <p:spPr bwMode="auto">
          <a:xfrm>
            <a:off x="3648076" y="2349500"/>
            <a:ext cx="1800225" cy="7191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39" name="Line 28">
            <a:extLst>
              <a:ext uri="{FF2B5EF4-FFF2-40B4-BE49-F238E27FC236}">
                <a16:creationId xmlns:a16="http://schemas.microsoft.com/office/drawing/2014/main" id="{9C554C0D-C0B2-4921-ADF5-66F23932F4B6}"/>
              </a:ext>
            </a:extLst>
          </p:cNvPr>
          <p:cNvSpPr>
            <a:spLocks noChangeShapeType="1"/>
          </p:cNvSpPr>
          <p:nvPr/>
        </p:nvSpPr>
        <p:spPr bwMode="auto">
          <a:xfrm>
            <a:off x="3648075" y="2349500"/>
            <a:ext cx="719138" cy="287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40" name="Line 29">
            <a:extLst>
              <a:ext uri="{FF2B5EF4-FFF2-40B4-BE49-F238E27FC236}">
                <a16:creationId xmlns:a16="http://schemas.microsoft.com/office/drawing/2014/main" id="{E82C8DE7-5107-4A23-9A9E-03C0460DA23C}"/>
              </a:ext>
            </a:extLst>
          </p:cNvPr>
          <p:cNvSpPr>
            <a:spLocks noChangeShapeType="1"/>
          </p:cNvSpPr>
          <p:nvPr/>
        </p:nvSpPr>
        <p:spPr bwMode="auto">
          <a:xfrm>
            <a:off x="2711451" y="2924175"/>
            <a:ext cx="504825"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41" name="Line 31">
            <a:extLst>
              <a:ext uri="{FF2B5EF4-FFF2-40B4-BE49-F238E27FC236}">
                <a16:creationId xmlns:a16="http://schemas.microsoft.com/office/drawing/2014/main" id="{3C71C314-E134-44A6-93D2-F8F4756E8DB0}"/>
              </a:ext>
            </a:extLst>
          </p:cNvPr>
          <p:cNvSpPr>
            <a:spLocks noChangeShapeType="1"/>
          </p:cNvSpPr>
          <p:nvPr/>
        </p:nvSpPr>
        <p:spPr bwMode="auto">
          <a:xfrm>
            <a:off x="4281488" y="3225800"/>
            <a:ext cx="792162" cy="433388"/>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42" name="Line 32">
            <a:extLst>
              <a:ext uri="{FF2B5EF4-FFF2-40B4-BE49-F238E27FC236}">
                <a16:creationId xmlns:a16="http://schemas.microsoft.com/office/drawing/2014/main" id="{8C8FCEF0-5506-4C07-BF9F-B9CC1BC1D999}"/>
              </a:ext>
            </a:extLst>
          </p:cNvPr>
          <p:cNvSpPr>
            <a:spLocks noChangeShapeType="1"/>
          </p:cNvSpPr>
          <p:nvPr/>
        </p:nvSpPr>
        <p:spPr bwMode="auto">
          <a:xfrm flipV="1">
            <a:off x="3719513" y="4292600"/>
            <a:ext cx="576262" cy="2159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43" name="Line 33">
            <a:extLst>
              <a:ext uri="{FF2B5EF4-FFF2-40B4-BE49-F238E27FC236}">
                <a16:creationId xmlns:a16="http://schemas.microsoft.com/office/drawing/2014/main" id="{F808BA70-1B8C-4E12-A124-43F08AE2E1DF}"/>
              </a:ext>
            </a:extLst>
          </p:cNvPr>
          <p:cNvSpPr>
            <a:spLocks noChangeShapeType="1"/>
          </p:cNvSpPr>
          <p:nvPr/>
        </p:nvSpPr>
        <p:spPr bwMode="auto">
          <a:xfrm>
            <a:off x="2424113" y="4868863"/>
            <a:ext cx="1295400"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44" name="Line 34">
            <a:extLst>
              <a:ext uri="{FF2B5EF4-FFF2-40B4-BE49-F238E27FC236}">
                <a16:creationId xmlns:a16="http://schemas.microsoft.com/office/drawing/2014/main" id="{66F60099-33D4-48F3-BACB-ED1C3D979626}"/>
              </a:ext>
            </a:extLst>
          </p:cNvPr>
          <p:cNvSpPr>
            <a:spLocks noChangeShapeType="1"/>
          </p:cNvSpPr>
          <p:nvPr/>
        </p:nvSpPr>
        <p:spPr bwMode="auto">
          <a:xfrm flipV="1">
            <a:off x="3719514" y="3860801"/>
            <a:ext cx="1728787" cy="100806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45" name="Line 35">
            <a:extLst>
              <a:ext uri="{FF2B5EF4-FFF2-40B4-BE49-F238E27FC236}">
                <a16:creationId xmlns:a16="http://schemas.microsoft.com/office/drawing/2014/main" id="{5EED8176-33F2-45C7-8951-135017526824}"/>
              </a:ext>
            </a:extLst>
          </p:cNvPr>
          <p:cNvSpPr>
            <a:spLocks noChangeShapeType="1"/>
          </p:cNvSpPr>
          <p:nvPr/>
        </p:nvSpPr>
        <p:spPr bwMode="auto">
          <a:xfrm>
            <a:off x="2640014" y="4868863"/>
            <a:ext cx="503237"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46" name="Line 36">
            <a:extLst>
              <a:ext uri="{FF2B5EF4-FFF2-40B4-BE49-F238E27FC236}">
                <a16:creationId xmlns:a16="http://schemas.microsoft.com/office/drawing/2014/main" id="{AC6FCDB9-BF15-4BA8-BA37-A23D97DD730E}"/>
              </a:ext>
            </a:extLst>
          </p:cNvPr>
          <p:cNvSpPr>
            <a:spLocks noChangeShapeType="1"/>
          </p:cNvSpPr>
          <p:nvPr/>
        </p:nvSpPr>
        <p:spPr bwMode="auto">
          <a:xfrm flipV="1">
            <a:off x="3719513" y="4365625"/>
            <a:ext cx="863600" cy="503238"/>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41347" name="Object 37">
            <a:extLst>
              <a:ext uri="{FF2B5EF4-FFF2-40B4-BE49-F238E27FC236}">
                <a16:creationId xmlns:a16="http://schemas.microsoft.com/office/drawing/2014/main" id="{F86447D4-0D44-49E2-A904-ACF2FC265FA4}"/>
              </a:ext>
            </a:extLst>
          </p:cNvPr>
          <p:cNvGraphicFramePr>
            <a:graphicFrameLocks noChangeAspect="1"/>
          </p:cNvGraphicFramePr>
          <p:nvPr/>
        </p:nvGraphicFramePr>
        <p:xfrm>
          <a:off x="3000376" y="3500439"/>
          <a:ext cx="269875" cy="377825"/>
        </p:xfrm>
        <a:graphic>
          <a:graphicData uri="http://schemas.openxmlformats.org/presentationml/2006/ole">
            <mc:AlternateContent xmlns:mc="http://schemas.openxmlformats.org/markup-compatibility/2006">
              <mc:Choice xmlns:v="urn:schemas-microsoft-com:vml" Requires="v">
                <p:oleObj spid="_x0000_s141572" name="Equation" r:id="rId3" imgW="126725" imgH="177415" progId="Equation.DSMT4">
                  <p:embed/>
                </p:oleObj>
              </mc:Choice>
              <mc:Fallback>
                <p:oleObj name="Equation" r:id="rId3" imgW="126725" imgH="177415" progId="Equation.DSMT4">
                  <p:embed/>
                  <p:pic>
                    <p:nvPicPr>
                      <p:cNvPr id="0"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0376" y="3500439"/>
                        <a:ext cx="269875"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48" name="Object 38">
            <a:extLst>
              <a:ext uri="{FF2B5EF4-FFF2-40B4-BE49-F238E27FC236}">
                <a16:creationId xmlns:a16="http://schemas.microsoft.com/office/drawing/2014/main" id="{B0BB3BEB-68AB-4393-AA36-AA891513B145}"/>
              </a:ext>
            </a:extLst>
          </p:cNvPr>
          <p:cNvGraphicFramePr>
            <a:graphicFrameLocks noChangeAspect="1"/>
          </p:cNvGraphicFramePr>
          <p:nvPr/>
        </p:nvGraphicFramePr>
        <p:xfrm>
          <a:off x="4151314" y="3573464"/>
          <a:ext cx="269875" cy="377825"/>
        </p:xfrm>
        <a:graphic>
          <a:graphicData uri="http://schemas.openxmlformats.org/presentationml/2006/ole">
            <mc:AlternateContent xmlns:mc="http://schemas.openxmlformats.org/markup-compatibility/2006">
              <mc:Choice xmlns:v="urn:schemas-microsoft-com:vml" Requires="v">
                <p:oleObj spid="_x0000_s141573" name="Equation" r:id="rId5" imgW="126725" imgH="177415" progId="Equation.DSMT4">
                  <p:embed/>
                </p:oleObj>
              </mc:Choice>
              <mc:Fallback>
                <p:oleObj name="Equation" r:id="rId5" imgW="126725" imgH="177415" progId="Equation.DSMT4">
                  <p:embed/>
                  <p:pic>
                    <p:nvPicPr>
                      <p:cNvPr id="0"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1314" y="3573464"/>
                        <a:ext cx="269875"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49" name="Object 39">
            <a:extLst>
              <a:ext uri="{FF2B5EF4-FFF2-40B4-BE49-F238E27FC236}">
                <a16:creationId xmlns:a16="http://schemas.microsoft.com/office/drawing/2014/main" id="{C8F8445B-6E68-43D6-9A66-8C2FABF57F4C}"/>
              </a:ext>
            </a:extLst>
          </p:cNvPr>
          <p:cNvGraphicFramePr>
            <a:graphicFrameLocks noChangeAspect="1"/>
          </p:cNvGraphicFramePr>
          <p:nvPr/>
        </p:nvGraphicFramePr>
        <p:xfrm>
          <a:off x="5448301" y="2852738"/>
          <a:ext cx="728663" cy="431800"/>
        </p:xfrm>
        <a:graphic>
          <a:graphicData uri="http://schemas.openxmlformats.org/presentationml/2006/ole">
            <mc:AlternateContent xmlns:mc="http://schemas.openxmlformats.org/markup-compatibility/2006">
              <mc:Choice xmlns:v="urn:schemas-microsoft-com:vml" Requires="v">
                <p:oleObj spid="_x0000_s141574" name="Equation" r:id="rId6" imgW="342751" imgH="203112" progId="Equation.DSMT4">
                  <p:embed/>
                </p:oleObj>
              </mc:Choice>
              <mc:Fallback>
                <p:oleObj name="Equation" r:id="rId6" imgW="342751" imgH="203112" progId="Equation.DSMT4">
                  <p:embed/>
                  <p:pic>
                    <p:nvPicPr>
                      <p:cNvPr id="0" name="Object 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48301" y="2852738"/>
                        <a:ext cx="72866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50" name="Object 40">
            <a:extLst>
              <a:ext uri="{FF2B5EF4-FFF2-40B4-BE49-F238E27FC236}">
                <a16:creationId xmlns:a16="http://schemas.microsoft.com/office/drawing/2014/main" id="{F05FB860-EB49-425C-B4BC-44935DF045BA}"/>
              </a:ext>
            </a:extLst>
          </p:cNvPr>
          <p:cNvGraphicFramePr>
            <a:graphicFrameLocks noChangeAspect="1"/>
          </p:cNvGraphicFramePr>
          <p:nvPr/>
        </p:nvGraphicFramePr>
        <p:xfrm>
          <a:off x="5556250" y="3644901"/>
          <a:ext cx="323850" cy="377825"/>
        </p:xfrm>
        <a:graphic>
          <a:graphicData uri="http://schemas.openxmlformats.org/presentationml/2006/ole">
            <mc:AlternateContent xmlns:mc="http://schemas.openxmlformats.org/markup-compatibility/2006">
              <mc:Choice xmlns:v="urn:schemas-microsoft-com:vml" Requires="v">
                <p:oleObj spid="_x0000_s141575" name="Equation" r:id="rId8" imgW="152202" imgH="177569" progId="Equation.DSMT4">
                  <p:embed/>
                </p:oleObj>
              </mc:Choice>
              <mc:Fallback>
                <p:oleObj name="Equation" r:id="rId8" imgW="152202" imgH="177569" progId="Equation.DSMT4">
                  <p:embed/>
                  <p:pic>
                    <p:nvPicPr>
                      <p:cNvPr id="0" name="Object 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56250" y="3644901"/>
                        <a:ext cx="323850"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51" name="Object 41">
            <a:extLst>
              <a:ext uri="{FF2B5EF4-FFF2-40B4-BE49-F238E27FC236}">
                <a16:creationId xmlns:a16="http://schemas.microsoft.com/office/drawing/2014/main" id="{C2E167DB-62B9-4CFF-AE4F-965114A2B300}"/>
              </a:ext>
            </a:extLst>
          </p:cNvPr>
          <p:cNvGraphicFramePr>
            <a:graphicFrameLocks noChangeAspect="1"/>
          </p:cNvGraphicFramePr>
          <p:nvPr/>
        </p:nvGraphicFramePr>
        <p:xfrm>
          <a:off x="6172201" y="2674938"/>
          <a:ext cx="544513" cy="679450"/>
        </p:xfrm>
        <a:graphic>
          <a:graphicData uri="http://schemas.openxmlformats.org/presentationml/2006/ole">
            <mc:AlternateContent xmlns:mc="http://schemas.openxmlformats.org/markup-compatibility/2006">
              <mc:Choice xmlns:v="urn:schemas-microsoft-com:vml" Requires="v">
                <p:oleObj spid="_x0000_s141576" name="Equation" r:id="rId10" imgW="203024" imgH="253780" progId="Equation.DSMT4">
                  <p:embed/>
                </p:oleObj>
              </mc:Choice>
              <mc:Fallback>
                <p:oleObj name="Equation" r:id="rId10" imgW="203024" imgH="253780" progId="Equation.DSMT4">
                  <p:embed/>
                  <p:pic>
                    <p:nvPicPr>
                      <p:cNvPr id="0" name="Object 4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72201" y="2674938"/>
                        <a:ext cx="544513"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52" name="Object 42">
            <a:extLst>
              <a:ext uri="{FF2B5EF4-FFF2-40B4-BE49-F238E27FC236}">
                <a16:creationId xmlns:a16="http://schemas.microsoft.com/office/drawing/2014/main" id="{EF2E06DD-00D9-49F7-8E76-9F086221C359}"/>
              </a:ext>
            </a:extLst>
          </p:cNvPr>
          <p:cNvGraphicFramePr>
            <a:graphicFrameLocks noChangeAspect="1"/>
          </p:cNvGraphicFramePr>
          <p:nvPr/>
        </p:nvGraphicFramePr>
        <p:xfrm>
          <a:off x="6167439" y="3503613"/>
          <a:ext cx="509587" cy="679450"/>
        </p:xfrm>
        <a:graphic>
          <a:graphicData uri="http://schemas.openxmlformats.org/presentationml/2006/ole">
            <mc:AlternateContent xmlns:mc="http://schemas.openxmlformats.org/markup-compatibility/2006">
              <mc:Choice xmlns:v="urn:schemas-microsoft-com:vml" Requires="v">
                <p:oleObj spid="_x0000_s141577" name="Equation" r:id="rId12" imgW="190417" imgH="253890" progId="Equation.DSMT4">
                  <p:embed/>
                </p:oleObj>
              </mc:Choice>
              <mc:Fallback>
                <p:oleObj name="Equation" r:id="rId12" imgW="190417" imgH="253890" progId="Equation.DSMT4">
                  <p:embed/>
                  <p:pic>
                    <p:nvPicPr>
                      <p:cNvPr id="0" name="Object 4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67439" y="3503613"/>
                        <a:ext cx="509587"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907" name="Object 43">
            <a:extLst>
              <a:ext uri="{FF2B5EF4-FFF2-40B4-BE49-F238E27FC236}">
                <a16:creationId xmlns:a16="http://schemas.microsoft.com/office/drawing/2014/main" id="{791E819F-8198-4B6E-8DE7-1F64DC13CA3D}"/>
              </a:ext>
            </a:extLst>
          </p:cNvPr>
          <p:cNvGraphicFramePr>
            <a:graphicFrameLocks noChangeAspect="1"/>
          </p:cNvGraphicFramePr>
          <p:nvPr/>
        </p:nvGraphicFramePr>
        <p:xfrm>
          <a:off x="7535864" y="1557339"/>
          <a:ext cx="1990725" cy="935037"/>
        </p:xfrm>
        <a:graphic>
          <a:graphicData uri="http://schemas.openxmlformats.org/presentationml/2006/ole">
            <mc:AlternateContent xmlns:mc="http://schemas.openxmlformats.org/markup-compatibility/2006">
              <mc:Choice xmlns:v="urn:schemas-microsoft-com:vml" Requires="v">
                <p:oleObj spid="_x0000_s141578" name="Equation" r:id="rId14" imgW="837836" imgH="393529" progId="Equation.DSMT4">
                  <p:embed/>
                </p:oleObj>
              </mc:Choice>
              <mc:Fallback>
                <p:oleObj name="Equation" r:id="rId14" imgW="837836" imgH="393529" progId="Equation.DSMT4">
                  <p:embed/>
                  <p:pic>
                    <p:nvPicPr>
                      <p:cNvPr id="0" name="Object 4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35864" y="1557339"/>
                        <a:ext cx="1990725"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909" name="Object 45">
            <a:extLst>
              <a:ext uri="{FF2B5EF4-FFF2-40B4-BE49-F238E27FC236}">
                <a16:creationId xmlns:a16="http://schemas.microsoft.com/office/drawing/2014/main" id="{D408D99C-2E6C-4115-A054-2C7A1B455E66}"/>
              </a:ext>
            </a:extLst>
          </p:cNvPr>
          <p:cNvGraphicFramePr>
            <a:graphicFrameLocks noChangeAspect="1"/>
          </p:cNvGraphicFramePr>
          <p:nvPr/>
        </p:nvGraphicFramePr>
        <p:xfrm>
          <a:off x="7175501" y="2505076"/>
          <a:ext cx="3076575" cy="995363"/>
        </p:xfrm>
        <a:graphic>
          <a:graphicData uri="http://schemas.openxmlformats.org/presentationml/2006/ole">
            <mc:AlternateContent xmlns:mc="http://schemas.openxmlformats.org/markup-compatibility/2006">
              <mc:Choice xmlns:v="urn:schemas-microsoft-com:vml" Requires="v">
                <p:oleObj spid="_x0000_s141579" name="Equation" r:id="rId16" imgW="1295400" imgH="419100" progId="Equation.DSMT4">
                  <p:embed/>
                </p:oleObj>
              </mc:Choice>
              <mc:Fallback>
                <p:oleObj name="Equation" r:id="rId16" imgW="1295400" imgH="419100" progId="Equation.DSMT4">
                  <p:embed/>
                  <p:pic>
                    <p:nvPicPr>
                      <p:cNvPr id="0" name="Object 4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75501" y="2505076"/>
                        <a:ext cx="3076575" cy="99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910" name="Object 46">
            <a:extLst>
              <a:ext uri="{FF2B5EF4-FFF2-40B4-BE49-F238E27FC236}">
                <a16:creationId xmlns:a16="http://schemas.microsoft.com/office/drawing/2014/main" id="{4941866F-0264-4ED4-A7B9-9FA45C4073E7}"/>
              </a:ext>
            </a:extLst>
          </p:cNvPr>
          <p:cNvGraphicFramePr>
            <a:graphicFrameLocks noChangeAspect="1"/>
          </p:cNvGraphicFramePr>
          <p:nvPr/>
        </p:nvGraphicFramePr>
        <p:xfrm>
          <a:off x="7608888" y="3370263"/>
          <a:ext cx="1598612" cy="995362"/>
        </p:xfrm>
        <a:graphic>
          <a:graphicData uri="http://schemas.openxmlformats.org/presentationml/2006/ole">
            <mc:AlternateContent xmlns:mc="http://schemas.openxmlformats.org/markup-compatibility/2006">
              <mc:Choice xmlns:v="urn:schemas-microsoft-com:vml" Requires="v">
                <p:oleObj spid="_x0000_s141580" name="Equation" r:id="rId18" imgW="672808" imgH="418918" progId="Equation.DSMT4">
                  <p:embed/>
                </p:oleObj>
              </mc:Choice>
              <mc:Fallback>
                <p:oleObj name="Equation" r:id="rId18" imgW="672808" imgH="418918" progId="Equation.DSMT4">
                  <p:embed/>
                  <p:pic>
                    <p:nvPicPr>
                      <p:cNvPr id="0" name="Object 4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608888" y="3370263"/>
                        <a:ext cx="1598612" cy="995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911" name="Text Box 47">
            <a:extLst>
              <a:ext uri="{FF2B5EF4-FFF2-40B4-BE49-F238E27FC236}">
                <a16:creationId xmlns:a16="http://schemas.microsoft.com/office/drawing/2014/main" id="{32B0234D-D162-464C-9C84-38DFC020D0AC}"/>
              </a:ext>
            </a:extLst>
          </p:cNvPr>
          <p:cNvSpPr txBox="1">
            <a:spLocks noChangeArrowheads="1"/>
          </p:cNvSpPr>
          <p:nvPr/>
        </p:nvSpPr>
        <p:spPr bwMode="auto">
          <a:xfrm>
            <a:off x="8256589" y="4797425"/>
            <a:ext cx="21034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i="1">
                <a:latin typeface="Times New Roman" panose="02020603050405020304" pitchFamily="18" charset="0"/>
              </a:rPr>
              <a:t>O</a:t>
            </a:r>
            <a:r>
              <a:rPr lang="zh-CN" altLang="en-US" sz="3200"/>
              <a:t>点的光强</a:t>
            </a:r>
          </a:p>
        </p:txBody>
      </p:sp>
      <p:sp>
        <p:nvSpPr>
          <p:cNvPr id="420912" name="Line 48">
            <a:extLst>
              <a:ext uri="{FF2B5EF4-FFF2-40B4-BE49-F238E27FC236}">
                <a16:creationId xmlns:a16="http://schemas.microsoft.com/office/drawing/2014/main" id="{783CDE71-F415-4394-A4E4-209B67A7EC43}"/>
              </a:ext>
            </a:extLst>
          </p:cNvPr>
          <p:cNvSpPr>
            <a:spLocks noChangeShapeType="1"/>
          </p:cNvSpPr>
          <p:nvPr/>
        </p:nvSpPr>
        <p:spPr bwMode="auto">
          <a:xfrm flipH="1" flipV="1">
            <a:off x="8040688" y="4076701"/>
            <a:ext cx="1008062" cy="792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0913" name="Text Box 49">
            <a:extLst>
              <a:ext uri="{FF2B5EF4-FFF2-40B4-BE49-F238E27FC236}">
                <a16:creationId xmlns:a16="http://schemas.microsoft.com/office/drawing/2014/main" id="{BE86B29B-C0E0-4F07-A53B-B4B84976C015}"/>
              </a:ext>
            </a:extLst>
          </p:cNvPr>
          <p:cNvSpPr txBox="1">
            <a:spLocks noChangeArrowheads="1"/>
          </p:cNvSpPr>
          <p:nvPr/>
        </p:nvSpPr>
        <p:spPr bwMode="auto">
          <a:xfrm>
            <a:off x="4151313" y="4868864"/>
            <a:ext cx="3435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t>对透镜光心的张角</a:t>
            </a:r>
          </a:p>
        </p:txBody>
      </p:sp>
      <p:sp>
        <p:nvSpPr>
          <p:cNvPr id="420914" name="Line 50">
            <a:extLst>
              <a:ext uri="{FF2B5EF4-FFF2-40B4-BE49-F238E27FC236}">
                <a16:creationId xmlns:a16="http://schemas.microsoft.com/office/drawing/2014/main" id="{5AE206BD-B2BD-42CC-AC5B-3014CAC4DFFC}"/>
              </a:ext>
            </a:extLst>
          </p:cNvPr>
          <p:cNvSpPr>
            <a:spLocks noChangeShapeType="1"/>
          </p:cNvSpPr>
          <p:nvPr/>
        </p:nvSpPr>
        <p:spPr bwMode="auto">
          <a:xfrm flipH="1" flipV="1">
            <a:off x="4511676" y="3789364"/>
            <a:ext cx="792163" cy="11525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1360" name="Line 51">
            <a:extLst>
              <a:ext uri="{FF2B5EF4-FFF2-40B4-BE49-F238E27FC236}">
                <a16:creationId xmlns:a16="http://schemas.microsoft.com/office/drawing/2014/main" id="{4343C517-679E-4809-A809-9E572E3A4AD2}"/>
              </a:ext>
            </a:extLst>
          </p:cNvPr>
          <p:cNvSpPr>
            <a:spLocks noChangeShapeType="1"/>
          </p:cNvSpPr>
          <p:nvPr/>
        </p:nvSpPr>
        <p:spPr bwMode="auto">
          <a:xfrm>
            <a:off x="3792538" y="6021388"/>
            <a:ext cx="1655762"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41361" name="Object 52">
            <a:extLst>
              <a:ext uri="{FF2B5EF4-FFF2-40B4-BE49-F238E27FC236}">
                <a16:creationId xmlns:a16="http://schemas.microsoft.com/office/drawing/2014/main" id="{08006650-2968-46EC-B50D-66CBB293BAD1}"/>
              </a:ext>
            </a:extLst>
          </p:cNvPr>
          <p:cNvGraphicFramePr>
            <a:graphicFrameLocks noChangeAspect="1"/>
          </p:cNvGraphicFramePr>
          <p:nvPr/>
        </p:nvGraphicFramePr>
        <p:xfrm>
          <a:off x="4367213" y="5589588"/>
          <a:ext cx="457200" cy="609600"/>
        </p:xfrm>
        <a:graphic>
          <a:graphicData uri="http://schemas.openxmlformats.org/presentationml/2006/ole">
            <mc:AlternateContent xmlns:mc="http://schemas.openxmlformats.org/markup-compatibility/2006">
              <mc:Choice xmlns:v="urn:schemas-microsoft-com:vml" Requires="v">
                <p:oleObj spid="_x0000_s141581" name="Equation" r:id="rId20" imgW="152268" imgH="203024" progId="Equation.DSMT4">
                  <p:embed/>
                </p:oleObj>
              </mc:Choice>
              <mc:Fallback>
                <p:oleObj name="Equation" r:id="rId20" imgW="152268" imgH="203024" progId="Equation.DSMT4">
                  <p:embed/>
                  <p:pic>
                    <p:nvPicPr>
                      <p:cNvPr id="0" name="Object 5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367213" y="5589588"/>
                        <a:ext cx="457200" cy="6096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209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091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2090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2090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2091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209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09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911" grpId="0"/>
      <p:bldP spid="42091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Line 45">
            <a:extLst>
              <a:ext uri="{FF2B5EF4-FFF2-40B4-BE49-F238E27FC236}">
                <a16:creationId xmlns:a16="http://schemas.microsoft.com/office/drawing/2014/main" id="{964412E4-F2CF-45A3-9B81-E4C03C31EBCA}"/>
              </a:ext>
            </a:extLst>
          </p:cNvPr>
          <p:cNvSpPr>
            <a:spLocks noChangeShapeType="1"/>
          </p:cNvSpPr>
          <p:nvPr/>
        </p:nvSpPr>
        <p:spPr bwMode="auto">
          <a:xfrm flipV="1">
            <a:off x="7896225" y="3500439"/>
            <a:ext cx="0"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39" name="Rectangle 2">
            <a:extLst>
              <a:ext uri="{FF2B5EF4-FFF2-40B4-BE49-F238E27FC236}">
                <a16:creationId xmlns:a16="http://schemas.microsoft.com/office/drawing/2014/main" id="{38769D5D-7CD3-4129-AF48-E3572D99434C}"/>
              </a:ext>
            </a:extLst>
          </p:cNvPr>
          <p:cNvSpPr>
            <a:spLocks noGrp="1" noChangeArrowheads="1"/>
          </p:cNvSpPr>
          <p:nvPr>
            <p:ph type="title"/>
          </p:nvPr>
        </p:nvSpPr>
        <p:spPr/>
        <p:txBody>
          <a:bodyPr/>
          <a:lstStyle/>
          <a:p>
            <a:pPr eaLnBrk="1" hangingPunct="1"/>
            <a:r>
              <a:rPr lang="zh-CN" altLang="en-US">
                <a:latin typeface="宋体" panose="02010600030101010101" pitchFamily="2" charset="-122"/>
              </a:rPr>
              <a:t>二、积分方法</a:t>
            </a:r>
            <a:r>
              <a:rPr lang="zh-CN" altLang="en-US"/>
              <a:t> </a:t>
            </a:r>
          </a:p>
        </p:txBody>
      </p:sp>
      <p:sp>
        <p:nvSpPr>
          <p:cNvPr id="108547" name="Rectangle 3">
            <a:extLst>
              <a:ext uri="{FF2B5EF4-FFF2-40B4-BE49-F238E27FC236}">
                <a16:creationId xmlns:a16="http://schemas.microsoft.com/office/drawing/2014/main" id="{531B7556-5535-4126-A180-332A6D44CE18}"/>
              </a:ext>
            </a:extLst>
          </p:cNvPr>
          <p:cNvSpPr>
            <a:spLocks noGrp="1" noChangeArrowheads="1"/>
          </p:cNvSpPr>
          <p:nvPr>
            <p:ph idx="1"/>
          </p:nvPr>
        </p:nvSpPr>
        <p:spPr>
          <a:xfrm>
            <a:off x="1981200" y="2247900"/>
            <a:ext cx="8229600" cy="2476500"/>
          </a:xfrm>
        </p:spPr>
        <p:txBody>
          <a:bodyPr>
            <a:normAutofit lnSpcReduction="10000"/>
          </a:bodyPr>
          <a:lstStyle/>
          <a:p>
            <a:pPr eaLnBrk="1" hangingPunct="1">
              <a:lnSpc>
                <a:spcPct val="90000"/>
              </a:lnSpc>
            </a:pPr>
            <a:r>
              <a:rPr lang="en-US" altLang="zh-CN" sz="3000" i="1">
                <a:latin typeface="Times New Roman" panose="02020603050405020304" pitchFamily="18" charset="0"/>
              </a:rPr>
              <a:t>P</a:t>
            </a:r>
            <a:r>
              <a:rPr lang="en-US" altLang="zh-CN" sz="3000">
                <a:latin typeface="Times New Roman" panose="02020603050405020304" pitchFamily="18" charset="0"/>
              </a:rPr>
              <a:t>(</a:t>
            </a:r>
            <a:r>
              <a:rPr lang="en-US" altLang="zh-CN" sz="3000" i="1">
                <a:latin typeface="Times New Roman" panose="02020603050405020304" pitchFamily="18" charset="0"/>
              </a:rPr>
              <a:t>θ</a:t>
            </a:r>
            <a:r>
              <a:rPr lang="en-US" altLang="zh-CN" sz="3000">
                <a:latin typeface="Times New Roman" panose="02020603050405020304" pitchFamily="18" charset="0"/>
              </a:rPr>
              <a:t>)</a:t>
            </a:r>
            <a:r>
              <a:rPr lang="zh-CN" altLang="en-US" sz="3000">
                <a:latin typeface="宋体" panose="02010600030101010101" pitchFamily="2" charset="-122"/>
              </a:rPr>
              <a:t>点的次波来自同一方向，倾斜因子相同。</a:t>
            </a:r>
          </a:p>
          <a:p>
            <a:pPr eaLnBrk="1" hangingPunct="1">
              <a:lnSpc>
                <a:spcPct val="90000"/>
              </a:lnSpc>
            </a:pPr>
            <a:r>
              <a:rPr lang="zh-CN" altLang="en-US" sz="3000">
                <a:latin typeface="宋体" panose="02010600030101010101" pitchFamily="2" charset="-122"/>
              </a:rPr>
              <a:t>不同方向的光，满足近轴条件，倾斜因子为常数</a:t>
            </a:r>
            <a:r>
              <a:rPr lang="en-US" altLang="zh-CN" sz="3000">
                <a:latin typeface="Times New Roman" panose="02020603050405020304" pitchFamily="18" charset="0"/>
              </a:rPr>
              <a:t>1</a:t>
            </a:r>
            <a:r>
              <a:rPr lang="zh-CN" altLang="en-US" sz="3000">
                <a:latin typeface="宋体" panose="02010600030101010101" pitchFamily="2" charset="-122"/>
              </a:rPr>
              <a:t>。</a:t>
            </a:r>
          </a:p>
          <a:p>
            <a:pPr eaLnBrk="1" hangingPunct="1">
              <a:lnSpc>
                <a:spcPct val="90000"/>
              </a:lnSpc>
            </a:pPr>
            <a:r>
              <a:rPr lang="zh-CN" altLang="en-US" sz="3000"/>
              <a:t> 瞳函数为常数</a:t>
            </a:r>
          </a:p>
          <a:p>
            <a:pPr eaLnBrk="1" hangingPunct="1">
              <a:lnSpc>
                <a:spcPct val="90000"/>
              </a:lnSpc>
            </a:pPr>
            <a:r>
              <a:rPr lang="zh-CN" altLang="en-US" sz="3000"/>
              <a:t>积分简化</a:t>
            </a:r>
          </a:p>
        </p:txBody>
      </p:sp>
      <p:sp>
        <p:nvSpPr>
          <p:cNvPr id="142341" name="Oval 2">
            <a:extLst>
              <a:ext uri="{FF2B5EF4-FFF2-40B4-BE49-F238E27FC236}">
                <a16:creationId xmlns:a16="http://schemas.microsoft.com/office/drawing/2014/main" id="{983BAB8C-878A-4551-880E-268C4580C613}"/>
              </a:ext>
            </a:extLst>
          </p:cNvPr>
          <p:cNvSpPr>
            <a:spLocks noChangeArrowheads="1"/>
          </p:cNvSpPr>
          <p:nvPr/>
        </p:nvSpPr>
        <p:spPr bwMode="auto">
          <a:xfrm>
            <a:off x="8742363" y="3344864"/>
            <a:ext cx="152400" cy="324008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2342" name="Line 3">
            <a:extLst>
              <a:ext uri="{FF2B5EF4-FFF2-40B4-BE49-F238E27FC236}">
                <a16:creationId xmlns:a16="http://schemas.microsoft.com/office/drawing/2014/main" id="{EDC95D25-75B0-45C3-909F-D497DC196FA5}"/>
              </a:ext>
            </a:extLst>
          </p:cNvPr>
          <p:cNvSpPr>
            <a:spLocks noChangeShapeType="1"/>
          </p:cNvSpPr>
          <p:nvPr/>
        </p:nvSpPr>
        <p:spPr bwMode="auto">
          <a:xfrm flipV="1">
            <a:off x="7883525" y="3800476"/>
            <a:ext cx="0" cy="45402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43" name="Line 4">
            <a:extLst>
              <a:ext uri="{FF2B5EF4-FFF2-40B4-BE49-F238E27FC236}">
                <a16:creationId xmlns:a16="http://schemas.microsoft.com/office/drawing/2014/main" id="{50840668-EFB0-4B35-BE25-1A47E106056F}"/>
              </a:ext>
            </a:extLst>
          </p:cNvPr>
          <p:cNvSpPr>
            <a:spLocks noChangeShapeType="1"/>
          </p:cNvSpPr>
          <p:nvPr/>
        </p:nvSpPr>
        <p:spPr bwMode="auto">
          <a:xfrm>
            <a:off x="7680326" y="4965700"/>
            <a:ext cx="2379663" cy="0"/>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44" name="Line 5">
            <a:extLst>
              <a:ext uri="{FF2B5EF4-FFF2-40B4-BE49-F238E27FC236}">
                <a16:creationId xmlns:a16="http://schemas.microsoft.com/office/drawing/2014/main" id="{CDFEAC6F-0573-4F6E-A0E8-14F58E3FBA25}"/>
              </a:ext>
            </a:extLst>
          </p:cNvPr>
          <p:cNvSpPr>
            <a:spLocks noChangeShapeType="1"/>
          </p:cNvSpPr>
          <p:nvPr/>
        </p:nvSpPr>
        <p:spPr bwMode="auto">
          <a:xfrm>
            <a:off x="7883525" y="4254501"/>
            <a:ext cx="0" cy="1419225"/>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45" name="Line 6">
            <a:extLst>
              <a:ext uri="{FF2B5EF4-FFF2-40B4-BE49-F238E27FC236}">
                <a16:creationId xmlns:a16="http://schemas.microsoft.com/office/drawing/2014/main" id="{E747D476-6F77-45B7-BB4C-106998FB4AD3}"/>
              </a:ext>
            </a:extLst>
          </p:cNvPr>
          <p:cNvSpPr>
            <a:spLocks noChangeShapeType="1"/>
          </p:cNvSpPr>
          <p:nvPr/>
        </p:nvSpPr>
        <p:spPr bwMode="auto">
          <a:xfrm flipV="1">
            <a:off x="7883525" y="5673726"/>
            <a:ext cx="0" cy="45402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46" name="Line 7">
            <a:extLst>
              <a:ext uri="{FF2B5EF4-FFF2-40B4-BE49-F238E27FC236}">
                <a16:creationId xmlns:a16="http://schemas.microsoft.com/office/drawing/2014/main" id="{2FFD9A14-C4CC-454F-A20B-DBED0E1FA8B9}"/>
              </a:ext>
            </a:extLst>
          </p:cNvPr>
          <p:cNvSpPr>
            <a:spLocks noChangeShapeType="1"/>
          </p:cNvSpPr>
          <p:nvPr/>
        </p:nvSpPr>
        <p:spPr bwMode="auto">
          <a:xfrm>
            <a:off x="10010775" y="3141663"/>
            <a:ext cx="0" cy="3644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47" name="Line 8">
            <a:extLst>
              <a:ext uri="{FF2B5EF4-FFF2-40B4-BE49-F238E27FC236}">
                <a16:creationId xmlns:a16="http://schemas.microsoft.com/office/drawing/2014/main" id="{A4961E41-FBDD-4435-B0E8-3A8597F82068}"/>
              </a:ext>
            </a:extLst>
          </p:cNvPr>
          <p:cNvSpPr>
            <a:spLocks noChangeShapeType="1"/>
          </p:cNvSpPr>
          <p:nvPr/>
        </p:nvSpPr>
        <p:spPr bwMode="auto">
          <a:xfrm flipV="1">
            <a:off x="7883526" y="4557714"/>
            <a:ext cx="860425" cy="40798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48" name="Line 9">
            <a:extLst>
              <a:ext uri="{FF2B5EF4-FFF2-40B4-BE49-F238E27FC236}">
                <a16:creationId xmlns:a16="http://schemas.microsoft.com/office/drawing/2014/main" id="{F62AD5DF-CB25-43AD-8141-2B6FD6A0FC08}"/>
              </a:ext>
            </a:extLst>
          </p:cNvPr>
          <p:cNvSpPr>
            <a:spLocks noChangeShapeType="1"/>
          </p:cNvSpPr>
          <p:nvPr/>
        </p:nvSpPr>
        <p:spPr bwMode="auto">
          <a:xfrm>
            <a:off x="7883526" y="4965700"/>
            <a:ext cx="657225"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49" name="Line 10">
            <a:extLst>
              <a:ext uri="{FF2B5EF4-FFF2-40B4-BE49-F238E27FC236}">
                <a16:creationId xmlns:a16="http://schemas.microsoft.com/office/drawing/2014/main" id="{69B78324-1BD8-47F8-99CA-509DAC12A544}"/>
              </a:ext>
            </a:extLst>
          </p:cNvPr>
          <p:cNvSpPr>
            <a:spLocks noChangeShapeType="1"/>
          </p:cNvSpPr>
          <p:nvPr/>
        </p:nvSpPr>
        <p:spPr bwMode="auto">
          <a:xfrm>
            <a:off x="7883525" y="4965700"/>
            <a:ext cx="2127250"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50" name="Line 11">
            <a:extLst>
              <a:ext uri="{FF2B5EF4-FFF2-40B4-BE49-F238E27FC236}">
                <a16:creationId xmlns:a16="http://schemas.microsoft.com/office/drawing/2014/main" id="{651F1CD1-7F40-45B5-8922-3AB7438B9F78}"/>
              </a:ext>
            </a:extLst>
          </p:cNvPr>
          <p:cNvSpPr>
            <a:spLocks noChangeShapeType="1"/>
          </p:cNvSpPr>
          <p:nvPr/>
        </p:nvSpPr>
        <p:spPr bwMode="auto">
          <a:xfrm>
            <a:off x="8894763" y="4965700"/>
            <a:ext cx="709612"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51" name="Line 12">
            <a:extLst>
              <a:ext uri="{FF2B5EF4-FFF2-40B4-BE49-F238E27FC236}">
                <a16:creationId xmlns:a16="http://schemas.microsoft.com/office/drawing/2014/main" id="{65AD4BE5-698B-442C-9BB1-E4519AF8C323}"/>
              </a:ext>
            </a:extLst>
          </p:cNvPr>
          <p:cNvSpPr>
            <a:spLocks noChangeShapeType="1"/>
          </p:cNvSpPr>
          <p:nvPr/>
        </p:nvSpPr>
        <p:spPr bwMode="auto">
          <a:xfrm flipV="1">
            <a:off x="7883525" y="4406901"/>
            <a:ext cx="2127250" cy="1012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52" name="Line 13">
            <a:extLst>
              <a:ext uri="{FF2B5EF4-FFF2-40B4-BE49-F238E27FC236}">
                <a16:creationId xmlns:a16="http://schemas.microsoft.com/office/drawing/2014/main" id="{E52F0B6B-2A21-4768-877A-E93433858249}"/>
              </a:ext>
            </a:extLst>
          </p:cNvPr>
          <p:cNvSpPr>
            <a:spLocks noChangeShapeType="1"/>
          </p:cNvSpPr>
          <p:nvPr/>
        </p:nvSpPr>
        <p:spPr bwMode="auto">
          <a:xfrm flipV="1">
            <a:off x="8743951" y="4406901"/>
            <a:ext cx="1266825" cy="1508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53" name="Line 14">
            <a:extLst>
              <a:ext uri="{FF2B5EF4-FFF2-40B4-BE49-F238E27FC236}">
                <a16:creationId xmlns:a16="http://schemas.microsoft.com/office/drawing/2014/main" id="{8BAA635E-E7DB-4BCD-A1EE-EA182C925372}"/>
              </a:ext>
            </a:extLst>
          </p:cNvPr>
          <p:cNvSpPr>
            <a:spLocks noChangeShapeType="1"/>
          </p:cNvSpPr>
          <p:nvPr/>
        </p:nvSpPr>
        <p:spPr bwMode="auto">
          <a:xfrm flipV="1">
            <a:off x="7883526" y="5268913"/>
            <a:ext cx="860425" cy="40481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54" name="Line 15">
            <a:extLst>
              <a:ext uri="{FF2B5EF4-FFF2-40B4-BE49-F238E27FC236}">
                <a16:creationId xmlns:a16="http://schemas.microsoft.com/office/drawing/2014/main" id="{CB0B3B4A-5E71-4356-88C0-22A13C9DEA54}"/>
              </a:ext>
            </a:extLst>
          </p:cNvPr>
          <p:cNvSpPr>
            <a:spLocks noChangeShapeType="1"/>
          </p:cNvSpPr>
          <p:nvPr/>
        </p:nvSpPr>
        <p:spPr bwMode="auto">
          <a:xfrm flipV="1">
            <a:off x="8743951" y="4406901"/>
            <a:ext cx="1266825" cy="8620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55" name="Line 16">
            <a:extLst>
              <a:ext uri="{FF2B5EF4-FFF2-40B4-BE49-F238E27FC236}">
                <a16:creationId xmlns:a16="http://schemas.microsoft.com/office/drawing/2014/main" id="{1CDACC1D-7386-4086-80DF-B85549002279}"/>
              </a:ext>
            </a:extLst>
          </p:cNvPr>
          <p:cNvSpPr>
            <a:spLocks noChangeShapeType="1"/>
          </p:cNvSpPr>
          <p:nvPr/>
        </p:nvSpPr>
        <p:spPr bwMode="auto">
          <a:xfrm flipV="1">
            <a:off x="8743951" y="4508501"/>
            <a:ext cx="504825" cy="492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56" name="Line 17">
            <a:extLst>
              <a:ext uri="{FF2B5EF4-FFF2-40B4-BE49-F238E27FC236}">
                <a16:creationId xmlns:a16="http://schemas.microsoft.com/office/drawing/2014/main" id="{0F688078-5BAE-4145-94FB-6459BDD21F04}"/>
              </a:ext>
            </a:extLst>
          </p:cNvPr>
          <p:cNvSpPr>
            <a:spLocks noChangeShapeType="1"/>
          </p:cNvSpPr>
          <p:nvPr/>
        </p:nvSpPr>
        <p:spPr bwMode="auto">
          <a:xfrm flipV="1">
            <a:off x="8288338" y="5065713"/>
            <a:ext cx="354012"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57" name="Line 18">
            <a:extLst>
              <a:ext uri="{FF2B5EF4-FFF2-40B4-BE49-F238E27FC236}">
                <a16:creationId xmlns:a16="http://schemas.microsoft.com/office/drawing/2014/main" id="{10A8520E-D8E7-45D0-93FE-A7E51FBE0B59}"/>
              </a:ext>
            </a:extLst>
          </p:cNvPr>
          <p:cNvSpPr>
            <a:spLocks noChangeShapeType="1"/>
          </p:cNvSpPr>
          <p:nvPr/>
        </p:nvSpPr>
        <p:spPr bwMode="auto">
          <a:xfrm flipV="1">
            <a:off x="9047163" y="4760913"/>
            <a:ext cx="201612" cy="10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58" name="Line 19">
            <a:extLst>
              <a:ext uri="{FF2B5EF4-FFF2-40B4-BE49-F238E27FC236}">
                <a16:creationId xmlns:a16="http://schemas.microsoft.com/office/drawing/2014/main" id="{1A8C975D-48AB-4345-B09B-C6BB4E6A87E4}"/>
              </a:ext>
            </a:extLst>
          </p:cNvPr>
          <p:cNvSpPr>
            <a:spLocks noChangeShapeType="1"/>
          </p:cNvSpPr>
          <p:nvPr/>
        </p:nvSpPr>
        <p:spPr bwMode="auto">
          <a:xfrm flipV="1">
            <a:off x="8894763" y="4659313"/>
            <a:ext cx="760412" cy="508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59" name="Line 20">
            <a:extLst>
              <a:ext uri="{FF2B5EF4-FFF2-40B4-BE49-F238E27FC236}">
                <a16:creationId xmlns:a16="http://schemas.microsoft.com/office/drawing/2014/main" id="{8EF31D93-F52D-4356-AC22-19605243BBC4}"/>
              </a:ext>
            </a:extLst>
          </p:cNvPr>
          <p:cNvSpPr>
            <a:spLocks noChangeShapeType="1"/>
          </p:cNvSpPr>
          <p:nvPr/>
        </p:nvSpPr>
        <p:spPr bwMode="auto">
          <a:xfrm>
            <a:off x="7883525" y="5419725"/>
            <a:ext cx="909638"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60" name="Line 21">
            <a:extLst>
              <a:ext uri="{FF2B5EF4-FFF2-40B4-BE49-F238E27FC236}">
                <a16:creationId xmlns:a16="http://schemas.microsoft.com/office/drawing/2014/main" id="{1507B899-11E6-43A2-99EE-6C36EBB0C749}"/>
              </a:ext>
            </a:extLst>
          </p:cNvPr>
          <p:cNvSpPr>
            <a:spLocks noChangeShapeType="1"/>
          </p:cNvSpPr>
          <p:nvPr/>
        </p:nvSpPr>
        <p:spPr bwMode="auto">
          <a:xfrm flipV="1">
            <a:off x="8793163" y="4965701"/>
            <a:ext cx="1217612" cy="454025"/>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61" name="Line 22">
            <a:extLst>
              <a:ext uri="{FF2B5EF4-FFF2-40B4-BE49-F238E27FC236}">
                <a16:creationId xmlns:a16="http://schemas.microsoft.com/office/drawing/2014/main" id="{C7ABD9B3-AA4C-4068-B19E-B840D21C9EF4}"/>
              </a:ext>
            </a:extLst>
          </p:cNvPr>
          <p:cNvSpPr>
            <a:spLocks noChangeShapeType="1"/>
          </p:cNvSpPr>
          <p:nvPr/>
        </p:nvSpPr>
        <p:spPr bwMode="auto">
          <a:xfrm>
            <a:off x="7883525" y="4305300"/>
            <a:ext cx="909638"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62" name="Line 23">
            <a:extLst>
              <a:ext uri="{FF2B5EF4-FFF2-40B4-BE49-F238E27FC236}">
                <a16:creationId xmlns:a16="http://schemas.microsoft.com/office/drawing/2014/main" id="{BE68AD5A-AB84-42C2-8FA1-B0CA3FC4EE7E}"/>
              </a:ext>
            </a:extLst>
          </p:cNvPr>
          <p:cNvSpPr>
            <a:spLocks noChangeShapeType="1"/>
          </p:cNvSpPr>
          <p:nvPr/>
        </p:nvSpPr>
        <p:spPr bwMode="auto">
          <a:xfrm>
            <a:off x="8793163" y="4305300"/>
            <a:ext cx="1217612" cy="66040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63" name="Line 24">
            <a:extLst>
              <a:ext uri="{FF2B5EF4-FFF2-40B4-BE49-F238E27FC236}">
                <a16:creationId xmlns:a16="http://schemas.microsoft.com/office/drawing/2014/main" id="{B10AD88D-E57B-42F6-8B31-74949861F70E}"/>
              </a:ext>
            </a:extLst>
          </p:cNvPr>
          <p:cNvSpPr>
            <a:spLocks noChangeShapeType="1"/>
          </p:cNvSpPr>
          <p:nvPr/>
        </p:nvSpPr>
        <p:spPr bwMode="auto">
          <a:xfrm flipV="1">
            <a:off x="7883526" y="3902076"/>
            <a:ext cx="860425" cy="40481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64" name="Line 25">
            <a:extLst>
              <a:ext uri="{FF2B5EF4-FFF2-40B4-BE49-F238E27FC236}">
                <a16:creationId xmlns:a16="http://schemas.microsoft.com/office/drawing/2014/main" id="{BC1A5396-5E9C-4568-96F7-F874F43D2778}"/>
              </a:ext>
            </a:extLst>
          </p:cNvPr>
          <p:cNvSpPr>
            <a:spLocks noChangeShapeType="1"/>
          </p:cNvSpPr>
          <p:nvPr/>
        </p:nvSpPr>
        <p:spPr bwMode="auto">
          <a:xfrm>
            <a:off x="8743951" y="3902076"/>
            <a:ext cx="1266825" cy="504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65" name="Line 26">
            <a:extLst>
              <a:ext uri="{FF2B5EF4-FFF2-40B4-BE49-F238E27FC236}">
                <a16:creationId xmlns:a16="http://schemas.microsoft.com/office/drawing/2014/main" id="{FB3E5CFA-663B-4C17-A756-934A150FB3E9}"/>
              </a:ext>
            </a:extLst>
          </p:cNvPr>
          <p:cNvSpPr>
            <a:spLocks noChangeShapeType="1"/>
          </p:cNvSpPr>
          <p:nvPr/>
        </p:nvSpPr>
        <p:spPr bwMode="auto">
          <a:xfrm>
            <a:off x="8743951" y="3902076"/>
            <a:ext cx="504825" cy="2016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66" name="Line 27">
            <a:extLst>
              <a:ext uri="{FF2B5EF4-FFF2-40B4-BE49-F238E27FC236}">
                <a16:creationId xmlns:a16="http://schemas.microsoft.com/office/drawing/2014/main" id="{3CAFB2C6-220A-4A8E-86A1-5B04CFF39425}"/>
              </a:ext>
            </a:extLst>
          </p:cNvPr>
          <p:cNvSpPr>
            <a:spLocks noChangeShapeType="1"/>
          </p:cNvSpPr>
          <p:nvPr/>
        </p:nvSpPr>
        <p:spPr bwMode="auto">
          <a:xfrm>
            <a:off x="8085138" y="4305300"/>
            <a:ext cx="355600"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67" name="Line 28">
            <a:extLst>
              <a:ext uri="{FF2B5EF4-FFF2-40B4-BE49-F238E27FC236}">
                <a16:creationId xmlns:a16="http://schemas.microsoft.com/office/drawing/2014/main" id="{A197EF8E-C8E2-447F-BCA0-58FA803DA00F}"/>
              </a:ext>
            </a:extLst>
          </p:cNvPr>
          <p:cNvSpPr>
            <a:spLocks noChangeShapeType="1"/>
          </p:cNvSpPr>
          <p:nvPr/>
        </p:nvSpPr>
        <p:spPr bwMode="auto">
          <a:xfrm>
            <a:off x="9188451" y="4518025"/>
            <a:ext cx="557213" cy="3048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68" name="Line 29">
            <a:extLst>
              <a:ext uri="{FF2B5EF4-FFF2-40B4-BE49-F238E27FC236}">
                <a16:creationId xmlns:a16="http://schemas.microsoft.com/office/drawing/2014/main" id="{05D09051-EA66-4D18-A7CE-BD00F645380E}"/>
              </a:ext>
            </a:extLst>
          </p:cNvPr>
          <p:cNvSpPr>
            <a:spLocks noChangeShapeType="1"/>
          </p:cNvSpPr>
          <p:nvPr/>
        </p:nvSpPr>
        <p:spPr bwMode="auto">
          <a:xfrm flipV="1">
            <a:off x="8793163" y="5268913"/>
            <a:ext cx="404812" cy="150812"/>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69" name="Line 30">
            <a:extLst>
              <a:ext uri="{FF2B5EF4-FFF2-40B4-BE49-F238E27FC236}">
                <a16:creationId xmlns:a16="http://schemas.microsoft.com/office/drawing/2014/main" id="{220E38E4-C7D6-4968-B9BA-0CDD7DBB0B6D}"/>
              </a:ext>
            </a:extLst>
          </p:cNvPr>
          <p:cNvSpPr>
            <a:spLocks noChangeShapeType="1"/>
          </p:cNvSpPr>
          <p:nvPr/>
        </p:nvSpPr>
        <p:spPr bwMode="auto">
          <a:xfrm>
            <a:off x="7883525" y="5673725"/>
            <a:ext cx="909638"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70" name="Line 31">
            <a:extLst>
              <a:ext uri="{FF2B5EF4-FFF2-40B4-BE49-F238E27FC236}">
                <a16:creationId xmlns:a16="http://schemas.microsoft.com/office/drawing/2014/main" id="{B1A122A1-7E57-48CB-9F9B-99064CA3FAF0}"/>
              </a:ext>
            </a:extLst>
          </p:cNvPr>
          <p:cNvSpPr>
            <a:spLocks noChangeShapeType="1"/>
          </p:cNvSpPr>
          <p:nvPr/>
        </p:nvSpPr>
        <p:spPr bwMode="auto">
          <a:xfrm flipV="1">
            <a:off x="8793163" y="4965701"/>
            <a:ext cx="1217612" cy="708025"/>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71" name="Line 32">
            <a:extLst>
              <a:ext uri="{FF2B5EF4-FFF2-40B4-BE49-F238E27FC236}">
                <a16:creationId xmlns:a16="http://schemas.microsoft.com/office/drawing/2014/main" id="{BC0E005E-B0F6-4CCF-B075-94F8CF6A49EB}"/>
              </a:ext>
            </a:extLst>
          </p:cNvPr>
          <p:cNvSpPr>
            <a:spLocks noChangeShapeType="1"/>
          </p:cNvSpPr>
          <p:nvPr/>
        </p:nvSpPr>
        <p:spPr bwMode="auto">
          <a:xfrm>
            <a:off x="8034338" y="5673725"/>
            <a:ext cx="354012"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72" name="Line 33">
            <a:extLst>
              <a:ext uri="{FF2B5EF4-FFF2-40B4-BE49-F238E27FC236}">
                <a16:creationId xmlns:a16="http://schemas.microsoft.com/office/drawing/2014/main" id="{74BB32F2-0A20-4384-B2F9-C606CCDF9390}"/>
              </a:ext>
            </a:extLst>
          </p:cNvPr>
          <p:cNvSpPr>
            <a:spLocks noChangeShapeType="1"/>
          </p:cNvSpPr>
          <p:nvPr/>
        </p:nvSpPr>
        <p:spPr bwMode="auto">
          <a:xfrm flipV="1">
            <a:off x="8793163" y="5319713"/>
            <a:ext cx="609600" cy="354012"/>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42373" name="Object 34">
            <a:extLst>
              <a:ext uri="{FF2B5EF4-FFF2-40B4-BE49-F238E27FC236}">
                <a16:creationId xmlns:a16="http://schemas.microsoft.com/office/drawing/2014/main" id="{6029A372-D646-4AB1-9B55-D508DDF896E6}"/>
              </a:ext>
            </a:extLst>
          </p:cNvPr>
          <p:cNvGraphicFramePr>
            <a:graphicFrameLocks noChangeAspect="1"/>
          </p:cNvGraphicFramePr>
          <p:nvPr/>
        </p:nvGraphicFramePr>
        <p:xfrm>
          <a:off x="8288338" y="4710113"/>
          <a:ext cx="190500" cy="266700"/>
        </p:xfrm>
        <a:graphic>
          <a:graphicData uri="http://schemas.openxmlformats.org/presentationml/2006/ole">
            <mc:AlternateContent xmlns:mc="http://schemas.openxmlformats.org/markup-compatibility/2006">
              <mc:Choice xmlns:v="urn:schemas-microsoft-com:vml" Requires="v">
                <p:oleObj spid="_x0000_s142617" name="Equation" r:id="rId4" imgW="126725" imgH="177415" progId="Equation.DSMT4">
                  <p:embed/>
                </p:oleObj>
              </mc:Choice>
              <mc:Fallback>
                <p:oleObj name="Equation" r:id="rId4" imgW="126725" imgH="177415" progId="Equation.DSMT4">
                  <p:embed/>
                  <p:pic>
                    <p:nvPicPr>
                      <p:cNvPr id="0" name="Object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88338" y="4710113"/>
                        <a:ext cx="1905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2374" name="Object 35">
            <a:extLst>
              <a:ext uri="{FF2B5EF4-FFF2-40B4-BE49-F238E27FC236}">
                <a16:creationId xmlns:a16="http://schemas.microsoft.com/office/drawing/2014/main" id="{D92E3EF7-E4A8-4041-9897-2B196ADE29BB}"/>
              </a:ext>
            </a:extLst>
          </p:cNvPr>
          <p:cNvGraphicFramePr>
            <a:graphicFrameLocks noChangeAspect="1"/>
          </p:cNvGraphicFramePr>
          <p:nvPr/>
        </p:nvGraphicFramePr>
        <p:xfrm>
          <a:off x="9096375" y="4760913"/>
          <a:ext cx="190500" cy="266700"/>
        </p:xfrm>
        <a:graphic>
          <a:graphicData uri="http://schemas.openxmlformats.org/presentationml/2006/ole">
            <mc:AlternateContent xmlns:mc="http://schemas.openxmlformats.org/markup-compatibility/2006">
              <mc:Choice xmlns:v="urn:schemas-microsoft-com:vml" Requires="v">
                <p:oleObj spid="_x0000_s142618" name="Equation" r:id="rId6" imgW="126725" imgH="177415" progId="Equation.DSMT4">
                  <p:embed/>
                </p:oleObj>
              </mc:Choice>
              <mc:Fallback>
                <p:oleObj name="Equation" r:id="rId6" imgW="126725" imgH="177415" progId="Equation.DSMT4">
                  <p:embed/>
                  <p:pic>
                    <p:nvPicPr>
                      <p:cNvPr id="0" name="Object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96375" y="4760913"/>
                        <a:ext cx="1905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2375" name="Object 36">
            <a:extLst>
              <a:ext uri="{FF2B5EF4-FFF2-40B4-BE49-F238E27FC236}">
                <a16:creationId xmlns:a16="http://schemas.microsoft.com/office/drawing/2014/main" id="{61EC1393-7397-4022-A7E9-B28543670B17}"/>
              </a:ext>
            </a:extLst>
          </p:cNvPr>
          <p:cNvGraphicFramePr>
            <a:graphicFrameLocks noChangeAspect="1"/>
          </p:cNvGraphicFramePr>
          <p:nvPr/>
        </p:nvGraphicFramePr>
        <p:xfrm>
          <a:off x="10010776" y="4254501"/>
          <a:ext cx="511175" cy="303213"/>
        </p:xfrm>
        <a:graphic>
          <a:graphicData uri="http://schemas.openxmlformats.org/presentationml/2006/ole">
            <mc:AlternateContent xmlns:mc="http://schemas.openxmlformats.org/markup-compatibility/2006">
              <mc:Choice xmlns:v="urn:schemas-microsoft-com:vml" Requires="v">
                <p:oleObj spid="_x0000_s142619" name="Equation" r:id="rId7" imgW="342751" imgH="203112" progId="Equation.DSMT4">
                  <p:embed/>
                </p:oleObj>
              </mc:Choice>
              <mc:Fallback>
                <p:oleObj name="Equation" r:id="rId7" imgW="342751" imgH="203112" progId="Equation.DSMT4">
                  <p:embed/>
                  <p:pic>
                    <p:nvPicPr>
                      <p:cNvPr id="0" name="Object 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10776" y="4254501"/>
                        <a:ext cx="511175" cy="30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2376" name="Object 37">
            <a:extLst>
              <a:ext uri="{FF2B5EF4-FFF2-40B4-BE49-F238E27FC236}">
                <a16:creationId xmlns:a16="http://schemas.microsoft.com/office/drawing/2014/main" id="{9813DC6D-73ED-4F37-978E-03D5C63FBF25}"/>
              </a:ext>
            </a:extLst>
          </p:cNvPr>
          <p:cNvGraphicFramePr>
            <a:graphicFrameLocks noChangeAspect="1"/>
          </p:cNvGraphicFramePr>
          <p:nvPr/>
        </p:nvGraphicFramePr>
        <p:xfrm>
          <a:off x="10085388" y="4811713"/>
          <a:ext cx="228600" cy="266700"/>
        </p:xfrm>
        <a:graphic>
          <a:graphicData uri="http://schemas.openxmlformats.org/presentationml/2006/ole">
            <mc:AlternateContent xmlns:mc="http://schemas.openxmlformats.org/markup-compatibility/2006">
              <mc:Choice xmlns:v="urn:schemas-microsoft-com:vml" Requires="v">
                <p:oleObj spid="_x0000_s142620" name="Equation" r:id="rId9" imgW="152202" imgH="177569" progId="Equation.DSMT4">
                  <p:embed/>
                </p:oleObj>
              </mc:Choice>
              <mc:Fallback>
                <p:oleObj name="Equation" r:id="rId9" imgW="152202" imgH="177569" progId="Equation.DSMT4">
                  <p:embed/>
                  <p:pic>
                    <p:nvPicPr>
                      <p:cNvPr id="0" name="Object 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85388" y="4811713"/>
                        <a:ext cx="2286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2377" name="Line 39">
            <a:extLst>
              <a:ext uri="{FF2B5EF4-FFF2-40B4-BE49-F238E27FC236}">
                <a16:creationId xmlns:a16="http://schemas.microsoft.com/office/drawing/2014/main" id="{F66EB3B5-67B7-4A78-86E7-53BF11CF9FE4}"/>
              </a:ext>
            </a:extLst>
          </p:cNvPr>
          <p:cNvSpPr>
            <a:spLocks noChangeShapeType="1"/>
          </p:cNvSpPr>
          <p:nvPr/>
        </p:nvSpPr>
        <p:spPr bwMode="auto">
          <a:xfrm>
            <a:off x="8845551" y="6483350"/>
            <a:ext cx="1165225"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42378" name="Object 40">
            <a:extLst>
              <a:ext uri="{FF2B5EF4-FFF2-40B4-BE49-F238E27FC236}">
                <a16:creationId xmlns:a16="http://schemas.microsoft.com/office/drawing/2014/main" id="{9922FAAA-FE5C-4B58-AF26-F54966B7BEBF}"/>
              </a:ext>
            </a:extLst>
          </p:cNvPr>
          <p:cNvGraphicFramePr>
            <a:graphicFrameLocks noChangeAspect="1"/>
          </p:cNvGraphicFramePr>
          <p:nvPr/>
        </p:nvGraphicFramePr>
        <p:xfrm>
          <a:off x="9248776" y="6180139"/>
          <a:ext cx="322263" cy="427037"/>
        </p:xfrm>
        <a:graphic>
          <a:graphicData uri="http://schemas.openxmlformats.org/presentationml/2006/ole">
            <mc:AlternateContent xmlns:mc="http://schemas.openxmlformats.org/markup-compatibility/2006">
              <mc:Choice xmlns:v="urn:schemas-microsoft-com:vml" Requires="v">
                <p:oleObj spid="_x0000_s142621" name="Equation" r:id="rId11" imgW="152268" imgH="203024" progId="Equation.DSMT4">
                  <p:embed/>
                </p:oleObj>
              </mc:Choice>
              <mc:Fallback>
                <p:oleObj name="Equation" r:id="rId11" imgW="152268" imgH="203024" progId="Equation.DSMT4">
                  <p:embed/>
                  <p:pic>
                    <p:nvPicPr>
                      <p:cNvPr id="0" name="Object 4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48776" y="6180139"/>
                        <a:ext cx="322263" cy="42703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2379" name="Object 42">
            <a:extLst>
              <a:ext uri="{FF2B5EF4-FFF2-40B4-BE49-F238E27FC236}">
                <a16:creationId xmlns:a16="http://schemas.microsoft.com/office/drawing/2014/main" id="{C2454C1F-9032-445A-BACC-B12A868A5329}"/>
              </a:ext>
            </a:extLst>
          </p:cNvPr>
          <p:cNvGraphicFramePr>
            <a:graphicFrameLocks noChangeAspect="1"/>
          </p:cNvGraphicFramePr>
          <p:nvPr/>
        </p:nvGraphicFramePr>
        <p:xfrm>
          <a:off x="3216276" y="1052513"/>
          <a:ext cx="5580063" cy="1223962"/>
        </p:xfrm>
        <a:graphic>
          <a:graphicData uri="http://schemas.openxmlformats.org/presentationml/2006/ole">
            <mc:AlternateContent xmlns:mc="http://schemas.openxmlformats.org/markup-compatibility/2006">
              <mc:Choice xmlns:v="urn:schemas-microsoft-com:vml" Requires="v">
                <p:oleObj spid="_x0000_s142622" name="Equation" r:id="rId13" imgW="2082800" imgH="457200" progId="Equation.DSMT4">
                  <p:embed/>
                </p:oleObj>
              </mc:Choice>
              <mc:Fallback>
                <p:oleObj name="Equation" r:id="rId13" imgW="2082800" imgH="457200" progId="Equation.DSMT4">
                  <p:embed/>
                  <p:pic>
                    <p:nvPicPr>
                      <p:cNvPr id="0" name="Object 4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16276" y="1052513"/>
                        <a:ext cx="5580063"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8460" name="Object 44">
            <a:extLst>
              <a:ext uri="{FF2B5EF4-FFF2-40B4-BE49-F238E27FC236}">
                <a16:creationId xmlns:a16="http://schemas.microsoft.com/office/drawing/2014/main" id="{1D4169FB-56EF-49CA-944C-07FCFBD2BF27}"/>
              </a:ext>
            </a:extLst>
          </p:cNvPr>
          <p:cNvGraphicFramePr>
            <a:graphicFrameLocks noChangeAspect="1"/>
          </p:cNvGraphicFramePr>
          <p:nvPr/>
        </p:nvGraphicFramePr>
        <p:xfrm>
          <a:off x="2566989" y="4581525"/>
          <a:ext cx="4321175" cy="954088"/>
        </p:xfrm>
        <a:graphic>
          <a:graphicData uri="http://schemas.openxmlformats.org/presentationml/2006/ole">
            <mc:AlternateContent xmlns:mc="http://schemas.openxmlformats.org/markup-compatibility/2006">
              <mc:Choice xmlns:v="urn:schemas-microsoft-com:vml" Requires="v">
                <p:oleObj spid="_x0000_s142623" name="Equation" r:id="rId15" imgW="2070100" imgH="457200" progId="Equation.DSMT4">
                  <p:embed/>
                </p:oleObj>
              </mc:Choice>
              <mc:Fallback>
                <p:oleObj name="Equation" r:id="rId15" imgW="2070100" imgH="457200" progId="Equation.DSMT4">
                  <p:embed/>
                  <p:pic>
                    <p:nvPicPr>
                      <p:cNvPr id="0" name="Object 4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66989" y="4581525"/>
                        <a:ext cx="4321175"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2381" name="Object 46">
            <a:extLst>
              <a:ext uri="{FF2B5EF4-FFF2-40B4-BE49-F238E27FC236}">
                <a16:creationId xmlns:a16="http://schemas.microsoft.com/office/drawing/2014/main" id="{190EC619-5160-491B-95CD-B3AB2EB44BD2}"/>
              </a:ext>
            </a:extLst>
          </p:cNvPr>
          <p:cNvGraphicFramePr>
            <a:graphicFrameLocks noChangeAspect="1"/>
          </p:cNvGraphicFramePr>
          <p:nvPr/>
        </p:nvGraphicFramePr>
        <p:xfrm>
          <a:off x="7967664" y="3357563"/>
          <a:ext cx="327025" cy="360362"/>
        </p:xfrm>
        <a:graphic>
          <a:graphicData uri="http://schemas.openxmlformats.org/presentationml/2006/ole">
            <mc:AlternateContent xmlns:mc="http://schemas.openxmlformats.org/markup-compatibility/2006">
              <mc:Choice xmlns:v="urn:schemas-microsoft-com:vml" Requires="v">
                <p:oleObj spid="_x0000_s142624" name="Equation" r:id="rId17" imgW="126835" imgH="139518" progId="Equation.DSMT4">
                  <p:embed/>
                </p:oleObj>
              </mc:Choice>
              <mc:Fallback>
                <p:oleObj name="Equation" r:id="rId17" imgW="126835" imgH="139518" progId="Equation.DSMT4">
                  <p:embed/>
                  <p:pic>
                    <p:nvPicPr>
                      <p:cNvPr id="0" name="Object 4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967664" y="3357563"/>
                        <a:ext cx="327025" cy="36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8463" name="Object 47">
            <a:extLst>
              <a:ext uri="{FF2B5EF4-FFF2-40B4-BE49-F238E27FC236}">
                <a16:creationId xmlns:a16="http://schemas.microsoft.com/office/drawing/2014/main" id="{933DCD45-B39E-4A9C-B96D-EA4A18E174A3}"/>
              </a:ext>
            </a:extLst>
          </p:cNvPr>
          <p:cNvGraphicFramePr>
            <a:graphicFrameLocks noChangeAspect="1"/>
          </p:cNvGraphicFramePr>
          <p:nvPr/>
        </p:nvGraphicFramePr>
        <p:xfrm>
          <a:off x="3386139" y="5445125"/>
          <a:ext cx="2625725" cy="954088"/>
        </p:xfrm>
        <a:graphic>
          <a:graphicData uri="http://schemas.openxmlformats.org/presentationml/2006/ole">
            <mc:AlternateContent xmlns:mc="http://schemas.openxmlformats.org/markup-compatibility/2006">
              <mc:Choice xmlns:v="urn:schemas-microsoft-com:vml" Requires="v">
                <p:oleObj spid="_x0000_s142625" name="Equation" r:id="rId19" imgW="1257300" imgH="457200" progId="Equation.DSMT4">
                  <p:embed/>
                </p:oleObj>
              </mc:Choice>
              <mc:Fallback>
                <p:oleObj name="Equation" r:id="rId19" imgW="1257300" imgH="457200" progId="Equation.DSMT4">
                  <p:embed/>
                  <p:pic>
                    <p:nvPicPr>
                      <p:cNvPr id="0" name="Object 4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86139" y="5445125"/>
                        <a:ext cx="2625725"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2383" name="Object 48">
            <a:extLst>
              <a:ext uri="{FF2B5EF4-FFF2-40B4-BE49-F238E27FC236}">
                <a16:creationId xmlns:a16="http://schemas.microsoft.com/office/drawing/2014/main" id="{0C6A3967-EB5B-43C9-B005-C63C37C7AD9B}"/>
              </a:ext>
            </a:extLst>
          </p:cNvPr>
          <p:cNvGraphicFramePr>
            <a:graphicFrameLocks noChangeAspect="1"/>
          </p:cNvGraphicFramePr>
          <p:nvPr/>
        </p:nvGraphicFramePr>
        <p:xfrm>
          <a:off x="7464425" y="3860800"/>
          <a:ext cx="298450" cy="769938"/>
        </p:xfrm>
        <a:graphic>
          <a:graphicData uri="http://schemas.openxmlformats.org/presentationml/2006/ole">
            <mc:AlternateContent xmlns:mc="http://schemas.openxmlformats.org/markup-compatibility/2006">
              <mc:Choice xmlns:v="urn:schemas-microsoft-com:vml" Requires="v">
                <p:oleObj spid="_x0000_s142626" name="Equation" r:id="rId21" imgW="152334" imgH="393529" progId="Equation.DSMT4">
                  <p:embed/>
                </p:oleObj>
              </mc:Choice>
              <mc:Fallback>
                <p:oleObj name="Equation" r:id="rId21" imgW="152334" imgH="393529" progId="Equation.DSMT4">
                  <p:embed/>
                  <p:pic>
                    <p:nvPicPr>
                      <p:cNvPr id="0" name="Object 4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464425" y="3860800"/>
                        <a:ext cx="298450" cy="769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2384" name="Object 49">
            <a:extLst>
              <a:ext uri="{FF2B5EF4-FFF2-40B4-BE49-F238E27FC236}">
                <a16:creationId xmlns:a16="http://schemas.microsoft.com/office/drawing/2014/main" id="{31072307-D0E8-4C73-8DD2-11097086F1DB}"/>
              </a:ext>
            </a:extLst>
          </p:cNvPr>
          <p:cNvGraphicFramePr>
            <a:graphicFrameLocks noChangeAspect="1"/>
          </p:cNvGraphicFramePr>
          <p:nvPr/>
        </p:nvGraphicFramePr>
        <p:xfrm>
          <a:off x="7248526" y="5322889"/>
          <a:ext cx="498475" cy="769937"/>
        </p:xfrm>
        <a:graphic>
          <a:graphicData uri="http://schemas.openxmlformats.org/presentationml/2006/ole">
            <mc:AlternateContent xmlns:mc="http://schemas.openxmlformats.org/markup-compatibility/2006">
              <mc:Choice xmlns:v="urn:schemas-microsoft-com:vml" Requires="v">
                <p:oleObj spid="_x0000_s142627" name="Equation" r:id="rId23" imgW="253890" imgH="393529" progId="Equation.DSMT4">
                  <p:embed/>
                </p:oleObj>
              </mc:Choice>
              <mc:Fallback>
                <p:oleObj name="Equation" r:id="rId23" imgW="253890" imgH="393529" progId="Equation.DSMT4">
                  <p:embed/>
                  <p:pic>
                    <p:nvPicPr>
                      <p:cNvPr id="0" name="Object 4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248526" y="5322889"/>
                        <a:ext cx="498475" cy="769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2385" name="Line 51">
            <a:extLst>
              <a:ext uri="{FF2B5EF4-FFF2-40B4-BE49-F238E27FC236}">
                <a16:creationId xmlns:a16="http://schemas.microsoft.com/office/drawing/2014/main" id="{61BFADB2-F5EE-4D62-AC4F-0C1AD5480F92}"/>
              </a:ext>
            </a:extLst>
          </p:cNvPr>
          <p:cNvSpPr>
            <a:spLocks noChangeShapeType="1"/>
          </p:cNvSpPr>
          <p:nvPr/>
        </p:nvSpPr>
        <p:spPr bwMode="auto">
          <a:xfrm>
            <a:off x="7896225" y="5661026"/>
            <a:ext cx="0"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5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5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85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846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84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Freeform 3">
            <a:extLst>
              <a:ext uri="{FF2B5EF4-FFF2-40B4-BE49-F238E27FC236}">
                <a16:creationId xmlns:a16="http://schemas.microsoft.com/office/drawing/2014/main" id="{DE0853FF-798B-42C4-94BE-E05E431D0FB1}"/>
              </a:ext>
            </a:extLst>
          </p:cNvPr>
          <p:cNvSpPr>
            <a:spLocks/>
          </p:cNvSpPr>
          <p:nvPr/>
        </p:nvSpPr>
        <p:spPr bwMode="auto">
          <a:xfrm>
            <a:off x="2590800" y="685800"/>
            <a:ext cx="4876800" cy="5105400"/>
          </a:xfrm>
          <a:custGeom>
            <a:avLst/>
            <a:gdLst>
              <a:gd name="T0" fmla="*/ 479685 w 2440"/>
              <a:gd name="T1" fmla="*/ 656409 h 2800"/>
              <a:gd name="T2" fmla="*/ 1726867 w 2440"/>
              <a:gd name="T3" fmla="*/ 131282 h 2800"/>
              <a:gd name="T4" fmla="*/ 4221230 w 2440"/>
              <a:gd name="T5" fmla="*/ 1444099 h 2800"/>
              <a:gd name="T6" fmla="*/ 4700915 w 2440"/>
              <a:gd name="T7" fmla="*/ 3194522 h 2800"/>
              <a:gd name="T8" fmla="*/ 4796852 w 2440"/>
              <a:gd name="T9" fmla="*/ 3894691 h 2800"/>
              <a:gd name="T10" fmla="*/ 4221230 w 2440"/>
              <a:gd name="T11" fmla="*/ 4682381 h 2800"/>
              <a:gd name="T12" fmla="*/ 2590300 w 2440"/>
              <a:gd name="T13" fmla="*/ 5032466 h 2800"/>
              <a:gd name="T14" fmla="*/ 1630930 w 2440"/>
              <a:gd name="T15" fmla="*/ 4244775 h 2800"/>
              <a:gd name="T16" fmla="*/ 191874 w 2440"/>
              <a:gd name="T17" fmla="*/ 3457085 h 2800"/>
              <a:gd name="T18" fmla="*/ 479685 w 2440"/>
              <a:gd name="T19" fmla="*/ 2144268 h 2800"/>
              <a:gd name="T20" fmla="*/ 0 w 2440"/>
              <a:gd name="T21" fmla="*/ 1356578 h 2800"/>
              <a:gd name="T22" fmla="*/ 479685 w 2440"/>
              <a:gd name="T23" fmla="*/ 656409 h 28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440" h="2800">
                <a:moveTo>
                  <a:pt x="240" y="360"/>
                </a:moveTo>
                <a:cubicBezTo>
                  <a:pt x="384" y="248"/>
                  <a:pt x="552" y="0"/>
                  <a:pt x="864" y="72"/>
                </a:cubicBezTo>
                <a:cubicBezTo>
                  <a:pt x="1176" y="144"/>
                  <a:pt x="1864" y="512"/>
                  <a:pt x="2112" y="792"/>
                </a:cubicBezTo>
                <a:cubicBezTo>
                  <a:pt x="2360" y="1072"/>
                  <a:pt x="2304" y="1528"/>
                  <a:pt x="2352" y="1752"/>
                </a:cubicBezTo>
                <a:cubicBezTo>
                  <a:pt x="2400" y="1976"/>
                  <a:pt x="2440" y="2000"/>
                  <a:pt x="2400" y="2136"/>
                </a:cubicBezTo>
                <a:cubicBezTo>
                  <a:pt x="2360" y="2272"/>
                  <a:pt x="2296" y="2464"/>
                  <a:pt x="2112" y="2568"/>
                </a:cubicBezTo>
                <a:cubicBezTo>
                  <a:pt x="1928" y="2672"/>
                  <a:pt x="1512" y="2800"/>
                  <a:pt x="1296" y="2760"/>
                </a:cubicBezTo>
                <a:cubicBezTo>
                  <a:pt x="1080" y="2720"/>
                  <a:pt x="1016" y="2472"/>
                  <a:pt x="816" y="2328"/>
                </a:cubicBezTo>
                <a:cubicBezTo>
                  <a:pt x="616" y="2184"/>
                  <a:pt x="192" y="2088"/>
                  <a:pt x="96" y="1896"/>
                </a:cubicBezTo>
                <a:cubicBezTo>
                  <a:pt x="0" y="1704"/>
                  <a:pt x="256" y="1368"/>
                  <a:pt x="240" y="1176"/>
                </a:cubicBezTo>
                <a:cubicBezTo>
                  <a:pt x="224" y="984"/>
                  <a:pt x="0" y="872"/>
                  <a:pt x="0" y="744"/>
                </a:cubicBezTo>
                <a:cubicBezTo>
                  <a:pt x="0" y="616"/>
                  <a:pt x="96" y="472"/>
                  <a:pt x="240" y="360"/>
                </a:cubicBezTo>
                <a:close/>
              </a:path>
            </a:pathLst>
          </a:custGeom>
          <a:gradFill rotWithShape="0">
            <a:gsLst>
              <a:gs pos="0">
                <a:srgbClr val="EAEAEA"/>
              </a:gs>
              <a:gs pos="50000">
                <a:srgbClr val="B2B2B2"/>
              </a:gs>
              <a:gs pos="100000">
                <a:srgbClr val="EAEAEA"/>
              </a:gs>
            </a:gsLst>
            <a:lin ang="5400000" scaled="1"/>
          </a:gra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51" name="Oval 2">
            <a:extLst>
              <a:ext uri="{FF2B5EF4-FFF2-40B4-BE49-F238E27FC236}">
                <a16:creationId xmlns:a16="http://schemas.microsoft.com/office/drawing/2014/main" id="{2B6DB73A-3ACE-436A-9702-2D0E80F024F7}"/>
              </a:ext>
            </a:extLst>
          </p:cNvPr>
          <p:cNvSpPr>
            <a:spLocks noChangeArrowheads="1"/>
          </p:cNvSpPr>
          <p:nvPr/>
        </p:nvSpPr>
        <p:spPr bwMode="auto">
          <a:xfrm>
            <a:off x="4419600" y="3810000"/>
            <a:ext cx="228600"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5780" name="Freeform 4">
            <a:extLst>
              <a:ext uri="{FF2B5EF4-FFF2-40B4-BE49-F238E27FC236}">
                <a16:creationId xmlns:a16="http://schemas.microsoft.com/office/drawing/2014/main" id="{FAC33E5D-9AC7-49E6-9990-C4E4920B189E}"/>
              </a:ext>
            </a:extLst>
          </p:cNvPr>
          <p:cNvSpPr>
            <a:spLocks/>
          </p:cNvSpPr>
          <p:nvPr/>
        </p:nvSpPr>
        <p:spPr bwMode="auto">
          <a:xfrm>
            <a:off x="4876800" y="2133600"/>
            <a:ext cx="914400" cy="914400"/>
          </a:xfrm>
          <a:custGeom>
            <a:avLst/>
            <a:gdLst>
              <a:gd name="T0" fmla="*/ 12357 w 592"/>
              <a:gd name="T1" fmla="*/ 457200 h 336"/>
              <a:gd name="T2" fmla="*/ 308919 w 592"/>
              <a:gd name="T3" fmla="*/ 65314 h 336"/>
              <a:gd name="T4" fmla="*/ 605481 w 592"/>
              <a:gd name="T5" fmla="*/ 65314 h 336"/>
              <a:gd name="T6" fmla="*/ 902043 w 592"/>
              <a:gd name="T7" fmla="*/ 457200 h 336"/>
              <a:gd name="T8" fmla="*/ 679622 w 592"/>
              <a:gd name="T9" fmla="*/ 849086 h 336"/>
              <a:gd name="T10" fmla="*/ 383059 w 592"/>
              <a:gd name="T11" fmla="*/ 849086 h 336"/>
              <a:gd name="T12" fmla="*/ 12357 w 592"/>
              <a:gd name="T13" fmla="*/ 457200 h 3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92" h="336">
                <a:moveTo>
                  <a:pt x="8" y="168"/>
                </a:moveTo>
                <a:cubicBezTo>
                  <a:pt x="0" y="120"/>
                  <a:pt x="136" y="48"/>
                  <a:pt x="200" y="24"/>
                </a:cubicBezTo>
                <a:cubicBezTo>
                  <a:pt x="264" y="0"/>
                  <a:pt x="328" y="0"/>
                  <a:pt x="392" y="24"/>
                </a:cubicBezTo>
                <a:cubicBezTo>
                  <a:pt x="456" y="48"/>
                  <a:pt x="576" y="120"/>
                  <a:pt x="584" y="168"/>
                </a:cubicBezTo>
                <a:cubicBezTo>
                  <a:pt x="592" y="216"/>
                  <a:pt x="496" y="288"/>
                  <a:pt x="440" y="312"/>
                </a:cubicBezTo>
                <a:cubicBezTo>
                  <a:pt x="384" y="336"/>
                  <a:pt x="320" y="336"/>
                  <a:pt x="248" y="312"/>
                </a:cubicBezTo>
                <a:cubicBezTo>
                  <a:pt x="176" y="288"/>
                  <a:pt x="16" y="216"/>
                  <a:pt x="8" y="168"/>
                </a:cubicBezTo>
                <a:close/>
              </a:path>
            </a:pathLst>
          </a:custGeom>
          <a:solidFill>
            <a:srgbClr val="DDDDDD"/>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53" name="Oval 5">
            <a:extLst>
              <a:ext uri="{FF2B5EF4-FFF2-40B4-BE49-F238E27FC236}">
                <a16:creationId xmlns:a16="http://schemas.microsoft.com/office/drawing/2014/main" id="{2A8E1DA0-9F74-4B3F-90A2-8CF40563E4D1}"/>
              </a:ext>
            </a:extLst>
          </p:cNvPr>
          <p:cNvSpPr>
            <a:spLocks noChangeArrowheads="1"/>
          </p:cNvSpPr>
          <p:nvPr/>
        </p:nvSpPr>
        <p:spPr bwMode="auto">
          <a:xfrm>
            <a:off x="9372600" y="3429000"/>
            <a:ext cx="152400" cy="152400"/>
          </a:xfrm>
          <a:prstGeom prst="ellipse">
            <a:avLst/>
          </a:prstGeom>
          <a:solidFill>
            <a:srgbClr val="3333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5782" name="Line 6">
            <a:extLst>
              <a:ext uri="{FF2B5EF4-FFF2-40B4-BE49-F238E27FC236}">
                <a16:creationId xmlns:a16="http://schemas.microsoft.com/office/drawing/2014/main" id="{7F5B5553-4907-4A7C-A1EA-1CFF48C6770E}"/>
              </a:ext>
            </a:extLst>
          </p:cNvPr>
          <p:cNvSpPr>
            <a:spLocks noChangeShapeType="1"/>
          </p:cNvSpPr>
          <p:nvPr/>
        </p:nvSpPr>
        <p:spPr bwMode="auto">
          <a:xfrm>
            <a:off x="5410200" y="2667000"/>
            <a:ext cx="4038600" cy="8382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783" name="Line 7">
            <a:extLst>
              <a:ext uri="{FF2B5EF4-FFF2-40B4-BE49-F238E27FC236}">
                <a16:creationId xmlns:a16="http://schemas.microsoft.com/office/drawing/2014/main" id="{BACAAF5F-5257-4962-9A92-F6681B9DCA32}"/>
              </a:ext>
            </a:extLst>
          </p:cNvPr>
          <p:cNvSpPr>
            <a:spLocks noChangeShapeType="1"/>
          </p:cNvSpPr>
          <p:nvPr/>
        </p:nvSpPr>
        <p:spPr bwMode="auto">
          <a:xfrm flipV="1">
            <a:off x="9448800" y="2743200"/>
            <a:ext cx="152400" cy="762000"/>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784" name="Oval 8">
            <a:extLst>
              <a:ext uri="{FF2B5EF4-FFF2-40B4-BE49-F238E27FC236}">
                <a16:creationId xmlns:a16="http://schemas.microsoft.com/office/drawing/2014/main" id="{5D6F1857-176C-4E14-AB86-BC40211FCA99}"/>
              </a:ext>
            </a:extLst>
          </p:cNvPr>
          <p:cNvSpPr>
            <a:spLocks noChangeArrowheads="1"/>
          </p:cNvSpPr>
          <p:nvPr/>
        </p:nvSpPr>
        <p:spPr bwMode="auto">
          <a:xfrm>
            <a:off x="5334000" y="2667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5785" name="Line 9">
            <a:extLst>
              <a:ext uri="{FF2B5EF4-FFF2-40B4-BE49-F238E27FC236}">
                <a16:creationId xmlns:a16="http://schemas.microsoft.com/office/drawing/2014/main" id="{37FE336E-4163-47E9-BBFD-78093144539C}"/>
              </a:ext>
            </a:extLst>
          </p:cNvPr>
          <p:cNvSpPr>
            <a:spLocks noChangeShapeType="1"/>
          </p:cNvSpPr>
          <p:nvPr/>
        </p:nvSpPr>
        <p:spPr bwMode="auto">
          <a:xfrm flipV="1">
            <a:off x="4572000" y="2667000"/>
            <a:ext cx="838200" cy="1219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786" name="Line 10">
            <a:extLst>
              <a:ext uri="{FF2B5EF4-FFF2-40B4-BE49-F238E27FC236}">
                <a16:creationId xmlns:a16="http://schemas.microsoft.com/office/drawing/2014/main" id="{D4E1423E-26A0-433D-A605-5D5FA2E08A8C}"/>
              </a:ext>
            </a:extLst>
          </p:cNvPr>
          <p:cNvSpPr>
            <a:spLocks noChangeShapeType="1"/>
          </p:cNvSpPr>
          <p:nvPr/>
        </p:nvSpPr>
        <p:spPr bwMode="auto">
          <a:xfrm flipV="1">
            <a:off x="5410200" y="1066800"/>
            <a:ext cx="1066800" cy="1600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787" name="Line 11">
            <a:extLst>
              <a:ext uri="{FF2B5EF4-FFF2-40B4-BE49-F238E27FC236}">
                <a16:creationId xmlns:a16="http://schemas.microsoft.com/office/drawing/2014/main" id="{1B7B227A-DBB3-487C-AD4B-D3B73C2F8542}"/>
              </a:ext>
            </a:extLst>
          </p:cNvPr>
          <p:cNvSpPr>
            <a:spLocks noChangeShapeType="1"/>
          </p:cNvSpPr>
          <p:nvPr/>
        </p:nvSpPr>
        <p:spPr bwMode="auto">
          <a:xfrm flipV="1">
            <a:off x="5410200" y="1447800"/>
            <a:ext cx="2209800" cy="1219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788" name="Arc 12">
            <a:extLst>
              <a:ext uri="{FF2B5EF4-FFF2-40B4-BE49-F238E27FC236}">
                <a16:creationId xmlns:a16="http://schemas.microsoft.com/office/drawing/2014/main" id="{20331671-41D7-4545-831C-20A9FEE78751}"/>
              </a:ext>
            </a:extLst>
          </p:cNvPr>
          <p:cNvSpPr>
            <a:spLocks/>
          </p:cNvSpPr>
          <p:nvPr/>
        </p:nvSpPr>
        <p:spPr bwMode="auto">
          <a:xfrm rot="20314175">
            <a:off x="5638800" y="2012950"/>
            <a:ext cx="457200" cy="349250"/>
          </a:xfrm>
          <a:custGeom>
            <a:avLst/>
            <a:gdLst>
              <a:gd name="T0" fmla="*/ 295317 w 21600"/>
              <a:gd name="T1" fmla="*/ 0 h 16489"/>
              <a:gd name="T2" fmla="*/ 457200 w 21600"/>
              <a:gd name="T3" fmla="*/ 349250 h 16489"/>
              <a:gd name="T4" fmla="*/ 0 w 21600"/>
              <a:gd name="T5" fmla="*/ 349250 h 16489"/>
              <a:gd name="T6" fmla="*/ 0 60000 65536"/>
              <a:gd name="T7" fmla="*/ 0 60000 65536"/>
              <a:gd name="T8" fmla="*/ 0 60000 65536"/>
            </a:gdLst>
            <a:ahLst/>
            <a:cxnLst>
              <a:cxn ang="T6">
                <a:pos x="T0" y="T1"/>
              </a:cxn>
              <a:cxn ang="T7">
                <a:pos x="T2" y="T3"/>
              </a:cxn>
              <a:cxn ang="T8">
                <a:pos x="T4" y="T5"/>
              </a:cxn>
            </a:cxnLst>
            <a:rect l="0" t="0" r="r" b="b"/>
            <a:pathLst>
              <a:path w="21600" h="16489" fill="none" extrusionOk="0">
                <a:moveTo>
                  <a:pt x="13952" y="-1"/>
                </a:moveTo>
                <a:cubicBezTo>
                  <a:pt x="18802" y="4103"/>
                  <a:pt x="21600" y="10135"/>
                  <a:pt x="21600" y="16489"/>
                </a:cubicBezTo>
              </a:path>
              <a:path w="21600" h="16489" stroke="0" extrusionOk="0">
                <a:moveTo>
                  <a:pt x="13952" y="-1"/>
                </a:moveTo>
                <a:cubicBezTo>
                  <a:pt x="18802" y="4103"/>
                  <a:pt x="21600" y="10135"/>
                  <a:pt x="21600" y="16489"/>
                </a:cubicBezTo>
                <a:lnTo>
                  <a:pt x="0" y="16489"/>
                </a:lnTo>
                <a:lnTo>
                  <a:pt x="13952" y="-1"/>
                </a:lnTo>
                <a:close/>
              </a:path>
            </a:pathLst>
          </a:custGeom>
          <a:noFill/>
          <a:ln w="38100">
            <a:solidFill>
              <a:srgbClr val="993300"/>
            </a:solidFill>
            <a:round/>
            <a:headEnd type="arrow"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89" name="Arc 13">
            <a:extLst>
              <a:ext uri="{FF2B5EF4-FFF2-40B4-BE49-F238E27FC236}">
                <a16:creationId xmlns:a16="http://schemas.microsoft.com/office/drawing/2014/main" id="{15F05995-2463-4F98-B2A4-BFC2B7D1D1BB}"/>
              </a:ext>
            </a:extLst>
          </p:cNvPr>
          <p:cNvSpPr>
            <a:spLocks/>
          </p:cNvSpPr>
          <p:nvPr/>
        </p:nvSpPr>
        <p:spPr bwMode="auto">
          <a:xfrm rot="1526085">
            <a:off x="5765800" y="2170114"/>
            <a:ext cx="685800" cy="568325"/>
          </a:xfrm>
          <a:custGeom>
            <a:avLst/>
            <a:gdLst>
              <a:gd name="T0" fmla="*/ 384556 w 21600"/>
              <a:gd name="T1" fmla="*/ 0 h 17884"/>
              <a:gd name="T2" fmla="*/ 685800 w 21600"/>
              <a:gd name="T3" fmla="*/ 568325 h 17884"/>
              <a:gd name="T4" fmla="*/ 0 w 21600"/>
              <a:gd name="T5" fmla="*/ 568325 h 17884"/>
              <a:gd name="T6" fmla="*/ 0 60000 65536"/>
              <a:gd name="T7" fmla="*/ 0 60000 65536"/>
              <a:gd name="T8" fmla="*/ 0 60000 65536"/>
            </a:gdLst>
            <a:ahLst/>
            <a:cxnLst>
              <a:cxn ang="T6">
                <a:pos x="T0" y="T1"/>
              </a:cxn>
              <a:cxn ang="T7">
                <a:pos x="T2" y="T3"/>
              </a:cxn>
              <a:cxn ang="T8">
                <a:pos x="T4" y="T5"/>
              </a:cxn>
            </a:cxnLst>
            <a:rect l="0" t="0" r="r" b="b"/>
            <a:pathLst>
              <a:path w="21600" h="17884" fill="none" extrusionOk="0">
                <a:moveTo>
                  <a:pt x="12112" y="-1"/>
                </a:moveTo>
                <a:cubicBezTo>
                  <a:pt x="18045" y="4018"/>
                  <a:pt x="21600" y="10717"/>
                  <a:pt x="21600" y="17884"/>
                </a:cubicBezTo>
              </a:path>
              <a:path w="21600" h="17884" stroke="0" extrusionOk="0">
                <a:moveTo>
                  <a:pt x="12112" y="-1"/>
                </a:moveTo>
                <a:cubicBezTo>
                  <a:pt x="18045" y="4018"/>
                  <a:pt x="21600" y="10717"/>
                  <a:pt x="21600" y="17884"/>
                </a:cubicBezTo>
                <a:lnTo>
                  <a:pt x="0" y="17884"/>
                </a:lnTo>
                <a:lnTo>
                  <a:pt x="12112" y="-1"/>
                </a:lnTo>
                <a:close/>
              </a:path>
            </a:pathLst>
          </a:custGeom>
          <a:noFill/>
          <a:ln w="38100">
            <a:solidFill>
              <a:srgbClr val="993300"/>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5790" name="Object 14">
            <a:extLst>
              <a:ext uri="{FF2B5EF4-FFF2-40B4-BE49-F238E27FC236}">
                <a16:creationId xmlns:a16="http://schemas.microsoft.com/office/drawing/2014/main" id="{92D53785-B850-464F-AD0B-0EB0E2C3572D}"/>
              </a:ext>
            </a:extLst>
          </p:cNvPr>
          <p:cNvGraphicFramePr>
            <a:graphicFrameLocks noChangeAspect="1"/>
          </p:cNvGraphicFramePr>
          <p:nvPr/>
        </p:nvGraphicFramePr>
        <p:xfrm>
          <a:off x="5951539" y="1482725"/>
          <a:ext cx="579437" cy="793750"/>
        </p:xfrm>
        <a:graphic>
          <a:graphicData uri="http://schemas.openxmlformats.org/presentationml/2006/ole">
            <mc:AlternateContent xmlns:mc="http://schemas.openxmlformats.org/markup-compatibility/2006">
              <mc:Choice xmlns:v="urn:schemas-microsoft-com:vml" Requires="v">
                <p:oleObj spid="_x0000_s53504" name="Equation" r:id="rId4" imgW="165028" imgH="228501" progId="Equation.3">
                  <p:embed/>
                </p:oleObj>
              </mc:Choice>
              <mc:Fallback>
                <p:oleObj name="Equation" r:id="rId4" imgW="165028" imgH="228501" progId="Equation.3">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1539" y="1482725"/>
                        <a:ext cx="57943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91" name="Object 15">
            <a:extLst>
              <a:ext uri="{FF2B5EF4-FFF2-40B4-BE49-F238E27FC236}">
                <a16:creationId xmlns:a16="http://schemas.microsoft.com/office/drawing/2014/main" id="{3FC7F811-F07C-4319-96B5-304F576B9F64}"/>
              </a:ext>
            </a:extLst>
          </p:cNvPr>
          <p:cNvGraphicFramePr>
            <a:graphicFrameLocks noChangeAspect="1"/>
          </p:cNvGraphicFramePr>
          <p:nvPr/>
        </p:nvGraphicFramePr>
        <p:xfrm>
          <a:off x="6477000" y="2209800"/>
          <a:ext cx="444500" cy="617538"/>
        </p:xfrm>
        <a:graphic>
          <a:graphicData uri="http://schemas.openxmlformats.org/presentationml/2006/ole">
            <mc:AlternateContent xmlns:mc="http://schemas.openxmlformats.org/markup-compatibility/2006">
              <mc:Choice xmlns:v="urn:schemas-microsoft-com:vml" Requires="v">
                <p:oleObj spid="_x0000_s53505" name="Equation" r:id="rId6" imgW="126725" imgH="177415" progId="Equation.3">
                  <p:embed/>
                </p:oleObj>
              </mc:Choice>
              <mc:Fallback>
                <p:oleObj name="Equation" r:id="rId6" imgW="126725" imgH="177415" progId="Equation.3">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7000" y="2209800"/>
                        <a:ext cx="444500"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92" name="Object 16">
            <a:extLst>
              <a:ext uri="{FF2B5EF4-FFF2-40B4-BE49-F238E27FC236}">
                <a16:creationId xmlns:a16="http://schemas.microsoft.com/office/drawing/2014/main" id="{90DA5A1A-094E-4EB6-879A-637F5D8922C0}"/>
              </a:ext>
            </a:extLst>
          </p:cNvPr>
          <p:cNvGraphicFramePr>
            <a:graphicFrameLocks noChangeAspect="1"/>
          </p:cNvGraphicFramePr>
          <p:nvPr/>
        </p:nvGraphicFramePr>
        <p:xfrm>
          <a:off x="7620001" y="1066800"/>
          <a:ext cx="390525" cy="546100"/>
        </p:xfrm>
        <a:graphic>
          <a:graphicData uri="http://schemas.openxmlformats.org/presentationml/2006/ole">
            <mc:AlternateContent xmlns:mc="http://schemas.openxmlformats.org/markup-compatibility/2006">
              <mc:Choice xmlns:v="urn:schemas-microsoft-com:vml" Requires="v">
                <p:oleObj spid="_x0000_s53506" name="Equation" r:id="rId8" imgW="126725" imgH="177415" progId="Equation.3">
                  <p:embed/>
                </p:oleObj>
              </mc:Choice>
              <mc:Fallback>
                <p:oleObj name="Equation" r:id="rId8" imgW="126725" imgH="177415" progId="Equation.3">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1" y="1066800"/>
                        <a:ext cx="390525"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65" name="Object 17">
            <a:hlinkClick r:id="rId10" action="ppaction://hlinksldjump"/>
            <a:extLst>
              <a:ext uri="{FF2B5EF4-FFF2-40B4-BE49-F238E27FC236}">
                <a16:creationId xmlns:a16="http://schemas.microsoft.com/office/drawing/2014/main" id="{A0036D65-20A4-433D-AC85-4639BB16BE2E}"/>
              </a:ext>
            </a:extLst>
          </p:cNvPr>
          <p:cNvGraphicFramePr>
            <a:graphicFrameLocks noChangeAspect="1"/>
          </p:cNvGraphicFramePr>
          <p:nvPr/>
        </p:nvGraphicFramePr>
        <p:xfrm>
          <a:off x="9296401" y="3733800"/>
          <a:ext cx="468313" cy="508000"/>
        </p:xfrm>
        <a:graphic>
          <a:graphicData uri="http://schemas.openxmlformats.org/presentationml/2006/ole">
            <mc:AlternateContent xmlns:mc="http://schemas.openxmlformats.org/markup-compatibility/2006">
              <mc:Choice xmlns:v="urn:schemas-microsoft-com:vml" Requires="v">
                <p:oleObj spid="_x0000_s53507" name="Equation" r:id="rId11" imgW="152268" imgH="164957" progId="Equation.3">
                  <p:embed/>
                </p:oleObj>
              </mc:Choice>
              <mc:Fallback>
                <p:oleObj name="Equation" r:id="rId11" imgW="152268" imgH="164957"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96401" y="3733800"/>
                        <a:ext cx="46831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94" name="Object 18">
            <a:extLst>
              <a:ext uri="{FF2B5EF4-FFF2-40B4-BE49-F238E27FC236}">
                <a16:creationId xmlns:a16="http://schemas.microsoft.com/office/drawing/2014/main" id="{B8F83B7C-A77F-4D73-9F26-65E533C8E458}"/>
              </a:ext>
            </a:extLst>
          </p:cNvPr>
          <p:cNvGraphicFramePr>
            <a:graphicFrameLocks noChangeAspect="1"/>
          </p:cNvGraphicFramePr>
          <p:nvPr/>
        </p:nvGraphicFramePr>
        <p:xfrm>
          <a:off x="5094288" y="2100264"/>
          <a:ext cx="468312" cy="625475"/>
        </p:xfrm>
        <a:graphic>
          <a:graphicData uri="http://schemas.openxmlformats.org/presentationml/2006/ole">
            <mc:AlternateContent xmlns:mc="http://schemas.openxmlformats.org/markup-compatibility/2006">
              <mc:Choice xmlns:v="urn:schemas-microsoft-com:vml" Requires="v">
                <p:oleObj spid="_x0000_s53508" name="Equation" r:id="rId13" imgW="152268" imgH="203024" progId="Equation.3">
                  <p:embed/>
                </p:oleObj>
              </mc:Choice>
              <mc:Fallback>
                <p:oleObj name="Equation" r:id="rId13" imgW="152268" imgH="203024" progId="Equation.3">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94288" y="2100264"/>
                        <a:ext cx="468312"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95" name="Object 19">
            <a:extLst>
              <a:ext uri="{FF2B5EF4-FFF2-40B4-BE49-F238E27FC236}">
                <a16:creationId xmlns:a16="http://schemas.microsoft.com/office/drawing/2014/main" id="{C70260CA-708C-4298-B265-65497C1531A4}"/>
              </a:ext>
            </a:extLst>
          </p:cNvPr>
          <p:cNvGraphicFramePr>
            <a:graphicFrameLocks noChangeAspect="1"/>
          </p:cNvGraphicFramePr>
          <p:nvPr/>
        </p:nvGraphicFramePr>
        <p:xfrm>
          <a:off x="3581401" y="838201"/>
          <a:ext cx="428625" cy="468313"/>
        </p:xfrm>
        <a:graphic>
          <a:graphicData uri="http://schemas.openxmlformats.org/presentationml/2006/ole">
            <mc:AlternateContent xmlns:mc="http://schemas.openxmlformats.org/markup-compatibility/2006">
              <mc:Choice xmlns:v="urn:schemas-microsoft-com:vml" Requires="v">
                <p:oleObj spid="_x0000_s53509" name="Equation" r:id="rId15" imgW="139639" imgH="152334" progId="Equation.3">
                  <p:embed/>
                </p:oleObj>
              </mc:Choice>
              <mc:Fallback>
                <p:oleObj name="Equation" r:id="rId15" imgW="139639" imgH="152334" progId="Equation.3">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81401" y="838201"/>
                        <a:ext cx="428625"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96" name="Object 20">
            <a:extLst>
              <a:ext uri="{FF2B5EF4-FFF2-40B4-BE49-F238E27FC236}">
                <a16:creationId xmlns:a16="http://schemas.microsoft.com/office/drawing/2014/main" id="{F26DE6F3-332F-4AA1-9FD4-78A9C41B9164}"/>
              </a:ext>
            </a:extLst>
          </p:cNvPr>
          <p:cNvGraphicFramePr>
            <a:graphicFrameLocks noChangeAspect="1"/>
          </p:cNvGraphicFramePr>
          <p:nvPr/>
        </p:nvGraphicFramePr>
        <p:xfrm>
          <a:off x="4343401" y="1752600"/>
          <a:ext cx="663575" cy="547688"/>
        </p:xfrm>
        <a:graphic>
          <a:graphicData uri="http://schemas.openxmlformats.org/presentationml/2006/ole">
            <mc:AlternateContent xmlns:mc="http://schemas.openxmlformats.org/markup-compatibility/2006">
              <mc:Choice xmlns:v="urn:schemas-microsoft-com:vml" Requires="v">
                <p:oleObj spid="_x0000_s53510" name="Equation" r:id="rId17" imgW="215619" imgH="177569" progId="Equation.3">
                  <p:embed/>
                </p:oleObj>
              </mc:Choice>
              <mc:Fallback>
                <p:oleObj name="Equation" r:id="rId17" imgW="215619" imgH="177569" progId="Equation.3">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43401" y="1752600"/>
                        <a:ext cx="663575" cy="547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97" name="Object 21">
            <a:extLst>
              <a:ext uri="{FF2B5EF4-FFF2-40B4-BE49-F238E27FC236}">
                <a16:creationId xmlns:a16="http://schemas.microsoft.com/office/drawing/2014/main" id="{F44A68C0-A87B-468E-B9FB-3FCC595C0C10}"/>
              </a:ext>
            </a:extLst>
          </p:cNvPr>
          <p:cNvGraphicFramePr>
            <a:graphicFrameLocks noChangeAspect="1"/>
          </p:cNvGraphicFramePr>
          <p:nvPr/>
        </p:nvGraphicFramePr>
        <p:xfrm>
          <a:off x="7467601" y="2540000"/>
          <a:ext cx="390525" cy="508000"/>
        </p:xfrm>
        <a:graphic>
          <a:graphicData uri="http://schemas.openxmlformats.org/presentationml/2006/ole">
            <mc:AlternateContent xmlns:mc="http://schemas.openxmlformats.org/markup-compatibility/2006">
              <mc:Choice xmlns:v="urn:schemas-microsoft-com:vml" Requires="v">
                <p:oleObj spid="_x0000_s53511" name="Equation" r:id="rId19" imgW="126780" imgH="164814" progId="Equation.3">
                  <p:embed/>
                </p:oleObj>
              </mc:Choice>
              <mc:Fallback>
                <p:oleObj name="Equation" r:id="rId19" imgW="126780" imgH="164814" progId="Equation.3">
                  <p:embed/>
                  <p:pic>
                    <p:nvPicPr>
                      <p:cNvPr id="0"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467601" y="2540000"/>
                        <a:ext cx="390525"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98" name="Object 22">
            <a:extLst>
              <a:ext uri="{FF2B5EF4-FFF2-40B4-BE49-F238E27FC236}">
                <a16:creationId xmlns:a16="http://schemas.microsoft.com/office/drawing/2014/main" id="{921772C2-F641-4E57-8215-B5A387999133}"/>
              </a:ext>
            </a:extLst>
          </p:cNvPr>
          <p:cNvGraphicFramePr>
            <a:graphicFrameLocks noChangeAspect="1"/>
          </p:cNvGraphicFramePr>
          <p:nvPr/>
        </p:nvGraphicFramePr>
        <p:xfrm>
          <a:off x="4495801" y="2836864"/>
          <a:ext cx="468313" cy="625475"/>
        </p:xfrm>
        <a:graphic>
          <a:graphicData uri="http://schemas.openxmlformats.org/presentationml/2006/ole">
            <mc:AlternateContent xmlns:mc="http://schemas.openxmlformats.org/markup-compatibility/2006">
              <mc:Choice xmlns:v="urn:schemas-microsoft-com:vml" Requires="v">
                <p:oleObj spid="_x0000_s53512" name="Equation" r:id="rId21" imgW="152268" imgH="203024" progId="Equation.3">
                  <p:embed/>
                </p:oleObj>
              </mc:Choice>
              <mc:Fallback>
                <p:oleObj name="Equation" r:id="rId21" imgW="152268" imgH="203024" progId="Equation.3">
                  <p:embed/>
                  <p:pic>
                    <p:nvPicPr>
                      <p:cNvPr id="0" name="Object 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95801" y="2836864"/>
                        <a:ext cx="468313"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99" name="Object 23">
            <a:hlinkClick r:id="rId23" action="ppaction://hlinksldjump"/>
            <a:extLst>
              <a:ext uri="{FF2B5EF4-FFF2-40B4-BE49-F238E27FC236}">
                <a16:creationId xmlns:a16="http://schemas.microsoft.com/office/drawing/2014/main" id="{D93E6695-960A-4641-B03D-652D320E4105}"/>
              </a:ext>
            </a:extLst>
          </p:cNvPr>
          <p:cNvGraphicFramePr>
            <a:graphicFrameLocks noChangeAspect="1"/>
          </p:cNvGraphicFramePr>
          <p:nvPr/>
        </p:nvGraphicFramePr>
        <p:xfrm>
          <a:off x="8831264" y="2000250"/>
          <a:ext cx="1443037" cy="742950"/>
        </p:xfrm>
        <a:graphic>
          <a:graphicData uri="http://schemas.openxmlformats.org/presentationml/2006/ole">
            <mc:AlternateContent xmlns:mc="http://schemas.openxmlformats.org/markup-compatibility/2006">
              <mc:Choice xmlns:v="urn:schemas-microsoft-com:vml" Requires="v">
                <p:oleObj spid="_x0000_s53513" name="Equation" r:id="rId24" imgW="469696" imgH="241195" progId="Equation.3">
                  <p:embed/>
                </p:oleObj>
              </mc:Choice>
              <mc:Fallback>
                <p:oleObj name="Equation" r:id="rId24" imgW="469696" imgH="241195" progId="Equation.3">
                  <p:embed/>
                  <p:pic>
                    <p:nvPicPr>
                      <p:cNvPr id="0" name="Object 2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831264" y="2000250"/>
                        <a:ext cx="1443037"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72" name="Object 24">
            <a:extLst>
              <a:ext uri="{FF2B5EF4-FFF2-40B4-BE49-F238E27FC236}">
                <a16:creationId xmlns:a16="http://schemas.microsoft.com/office/drawing/2014/main" id="{798CDC49-05BE-4113-B669-064D2D221AD6}"/>
              </a:ext>
            </a:extLst>
          </p:cNvPr>
          <p:cNvGraphicFramePr>
            <a:graphicFrameLocks noChangeAspect="1"/>
          </p:cNvGraphicFramePr>
          <p:nvPr/>
        </p:nvGraphicFramePr>
        <p:xfrm>
          <a:off x="3935414" y="3860801"/>
          <a:ext cx="466725" cy="593725"/>
        </p:xfrm>
        <a:graphic>
          <a:graphicData uri="http://schemas.openxmlformats.org/presentationml/2006/ole">
            <mc:AlternateContent xmlns:mc="http://schemas.openxmlformats.org/markup-compatibility/2006">
              <mc:Choice xmlns:v="urn:schemas-microsoft-com:vml" Requires="v">
                <p:oleObj spid="_x0000_s53514" name="公式" r:id="rId26" imgW="139579" imgH="177646" progId="Equation.3">
                  <p:embed/>
                </p:oleObj>
              </mc:Choice>
              <mc:Fallback>
                <p:oleObj name="公式" r:id="rId26" imgW="139579" imgH="177646" progId="Equation.3">
                  <p:embed/>
                  <p:pic>
                    <p:nvPicPr>
                      <p:cNvPr id="0" name="Object 2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935414" y="3860801"/>
                        <a:ext cx="466725"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57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579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7578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7579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7578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579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7578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579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7578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7579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7578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7579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7578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75792"/>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75786"/>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7578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499"/>
                                          </p:stCondLst>
                                        </p:cTn>
                                        <p:tgtEl>
                                          <p:spTgt spid="75790"/>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75789"/>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499"/>
                                          </p:stCondLst>
                                        </p:cTn>
                                        <p:tgtEl>
                                          <p:spTgt spid="757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4386" name="Object 6">
            <a:extLst>
              <a:ext uri="{FF2B5EF4-FFF2-40B4-BE49-F238E27FC236}">
                <a16:creationId xmlns:a16="http://schemas.microsoft.com/office/drawing/2014/main" id="{52C78452-EAF4-44F6-9A53-E3FA164CE3BC}"/>
              </a:ext>
            </a:extLst>
          </p:cNvPr>
          <p:cNvGraphicFramePr>
            <a:graphicFrameLocks noChangeAspect="1"/>
          </p:cNvGraphicFramePr>
          <p:nvPr/>
        </p:nvGraphicFramePr>
        <p:xfrm>
          <a:off x="5232401" y="533400"/>
          <a:ext cx="4837113" cy="865188"/>
        </p:xfrm>
        <a:graphic>
          <a:graphicData uri="http://schemas.openxmlformats.org/presentationml/2006/ole">
            <mc:AlternateContent xmlns:mc="http://schemas.openxmlformats.org/markup-compatibility/2006">
              <mc:Choice xmlns:v="urn:schemas-microsoft-com:vml" Requires="v">
                <p:oleObj spid="_x0000_s144938" name="Equation" r:id="rId4" imgW="2552700" imgH="457200" progId="Equation.DSMT4">
                  <p:embed/>
                </p:oleObj>
              </mc:Choice>
              <mc:Fallback>
                <p:oleObj name="Equation" r:id="rId4" imgW="2552700" imgH="4572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2401" y="533400"/>
                        <a:ext cx="4837113"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387" name="Object 5">
            <a:extLst>
              <a:ext uri="{FF2B5EF4-FFF2-40B4-BE49-F238E27FC236}">
                <a16:creationId xmlns:a16="http://schemas.microsoft.com/office/drawing/2014/main" id="{CDE1B486-D497-4393-A1A9-D96CE755768C}"/>
              </a:ext>
            </a:extLst>
          </p:cNvPr>
          <p:cNvGraphicFramePr>
            <a:graphicFrameLocks noChangeAspect="1"/>
          </p:cNvGraphicFramePr>
          <p:nvPr/>
        </p:nvGraphicFramePr>
        <p:xfrm>
          <a:off x="6456364" y="1458914"/>
          <a:ext cx="1533525" cy="428625"/>
        </p:xfrm>
        <a:graphic>
          <a:graphicData uri="http://schemas.openxmlformats.org/presentationml/2006/ole">
            <mc:AlternateContent xmlns:mc="http://schemas.openxmlformats.org/markup-compatibility/2006">
              <mc:Choice xmlns:v="urn:schemas-microsoft-com:vml" Requires="v">
                <p:oleObj spid="_x0000_s144939" name="Equation" r:id="rId6" imgW="876300" imgH="241300" progId="Equation.DSMT4">
                  <p:embed/>
                </p:oleObj>
              </mc:Choice>
              <mc:Fallback>
                <p:oleObj name="Equation" r:id="rId6" imgW="876300" imgH="2413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56364" y="1458914"/>
                        <a:ext cx="15335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0595" name="Object 3">
            <a:extLst>
              <a:ext uri="{FF2B5EF4-FFF2-40B4-BE49-F238E27FC236}">
                <a16:creationId xmlns:a16="http://schemas.microsoft.com/office/drawing/2014/main" id="{7D65A049-E9FC-451B-ACB1-4A76F2A7ACF0}"/>
              </a:ext>
            </a:extLst>
          </p:cNvPr>
          <p:cNvGraphicFramePr>
            <a:graphicFrameLocks noChangeAspect="1"/>
          </p:cNvGraphicFramePr>
          <p:nvPr/>
        </p:nvGraphicFramePr>
        <p:xfrm>
          <a:off x="4872038" y="2057400"/>
          <a:ext cx="1676400" cy="361950"/>
        </p:xfrm>
        <a:graphic>
          <a:graphicData uri="http://schemas.openxmlformats.org/presentationml/2006/ole">
            <mc:AlternateContent xmlns:mc="http://schemas.openxmlformats.org/markup-compatibility/2006">
              <mc:Choice xmlns:v="urn:schemas-microsoft-com:vml" Requires="v">
                <p:oleObj spid="_x0000_s144940" r:id="rId8" imgW="837836" imgH="177723" progId="Equation.3">
                  <p:embed/>
                </p:oleObj>
              </mc:Choice>
              <mc:Fallback>
                <p:oleObj r:id="rId8" imgW="837836" imgH="177723" progId="Equation.3">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72038" y="2057400"/>
                        <a:ext cx="16764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0594" name="Object 2">
            <a:extLst>
              <a:ext uri="{FF2B5EF4-FFF2-40B4-BE49-F238E27FC236}">
                <a16:creationId xmlns:a16="http://schemas.microsoft.com/office/drawing/2014/main" id="{44FF7930-7C59-4CF3-9F3E-1763933C148B}"/>
              </a:ext>
            </a:extLst>
          </p:cNvPr>
          <p:cNvGraphicFramePr>
            <a:graphicFrameLocks noChangeAspect="1"/>
          </p:cNvGraphicFramePr>
          <p:nvPr/>
        </p:nvGraphicFramePr>
        <p:xfrm>
          <a:off x="1966913" y="3211513"/>
          <a:ext cx="3306762" cy="906462"/>
        </p:xfrm>
        <a:graphic>
          <a:graphicData uri="http://schemas.openxmlformats.org/presentationml/2006/ole">
            <mc:AlternateContent xmlns:mc="http://schemas.openxmlformats.org/markup-compatibility/2006">
              <mc:Choice xmlns:v="urn:schemas-microsoft-com:vml" Requires="v">
                <p:oleObj spid="_x0000_s144941" name="Equation" r:id="rId10" imgW="1714500" imgH="469900" progId="Equation.DSMT4">
                  <p:embed/>
                </p:oleObj>
              </mc:Choice>
              <mc:Fallback>
                <p:oleObj name="Equation" r:id="rId10" imgW="1714500" imgH="469900" progId="Equation.DSMT4">
                  <p:embed/>
                  <p:pic>
                    <p:nvPicPr>
                      <p:cNvPr id="0" name="Object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66913" y="3211513"/>
                        <a:ext cx="3306762"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0600" name="Object 8">
            <a:extLst>
              <a:ext uri="{FF2B5EF4-FFF2-40B4-BE49-F238E27FC236}">
                <a16:creationId xmlns:a16="http://schemas.microsoft.com/office/drawing/2014/main" id="{2E84EFA4-6705-45D5-9E90-5F88F1DB3D7A}"/>
              </a:ext>
            </a:extLst>
          </p:cNvPr>
          <p:cNvGraphicFramePr>
            <a:graphicFrameLocks noChangeAspect="1"/>
          </p:cNvGraphicFramePr>
          <p:nvPr/>
        </p:nvGraphicFramePr>
        <p:xfrm>
          <a:off x="5322888" y="3213100"/>
          <a:ext cx="4419600" cy="915988"/>
        </p:xfrm>
        <a:graphic>
          <a:graphicData uri="http://schemas.openxmlformats.org/presentationml/2006/ole">
            <mc:AlternateContent xmlns:mc="http://schemas.openxmlformats.org/markup-compatibility/2006">
              <mc:Choice xmlns:v="urn:schemas-microsoft-com:vml" Requires="v">
                <p:oleObj spid="_x0000_s144942" name="Equation" r:id="rId12" imgW="2209800" imgH="457200" progId="Equation.DSMT4">
                  <p:embed/>
                </p:oleObj>
              </mc:Choice>
              <mc:Fallback>
                <p:oleObj name="Equation" r:id="rId12" imgW="2209800" imgH="457200" progId="Equation.DSMT4">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22888" y="3213100"/>
                        <a:ext cx="44196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0602" name="Object 10">
            <a:extLst>
              <a:ext uri="{FF2B5EF4-FFF2-40B4-BE49-F238E27FC236}">
                <a16:creationId xmlns:a16="http://schemas.microsoft.com/office/drawing/2014/main" id="{37562B99-C029-4F1C-9917-29485E1554B8}"/>
              </a:ext>
            </a:extLst>
          </p:cNvPr>
          <p:cNvGraphicFramePr>
            <a:graphicFrameLocks noChangeAspect="1"/>
          </p:cNvGraphicFramePr>
          <p:nvPr/>
        </p:nvGraphicFramePr>
        <p:xfrm>
          <a:off x="2171700" y="4076700"/>
          <a:ext cx="3200400" cy="1219200"/>
        </p:xfrm>
        <a:graphic>
          <a:graphicData uri="http://schemas.openxmlformats.org/presentationml/2006/ole">
            <mc:AlternateContent xmlns:mc="http://schemas.openxmlformats.org/markup-compatibility/2006">
              <mc:Choice xmlns:v="urn:schemas-microsoft-com:vml" Requires="v">
                <p:oleObj spid="_x0000_s144943" name="Equation" r:id="rId14" imgW="1600200" imgH="609600" progId="Equation.DSMT4">
                  <p:embed/>
                </p:oleObj>
              </mc:Choice>
              <mc:Fallback>
                <p:oleObj name="Equation" r:id="rId14" imgW="1600200" imgH="609600" progId="Equation.DSMT4">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71700" y="4076700"/>
                        <a:ext cx="3200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0603" name="Object 11">
            <a:extLst>
              <a:ext uri="{FF2B5EF4-FFF2-40B4-BE49-F238E27FC236}">
                <a16:creationId xmlns:a16="http://schemas.microsoft.com/office/drawing/2014/main" id="{1E5F7C80-A8E8-43E4-B2C6-45C14F0BB6B2}"/>
              </a:ext>
            </a:extLst>
          </p:cNvPr>
          <p:cNvGraphicFramePr>
            <a:graphicFrameLocks noChangeAspect="1"/>
          </p:cNvGraphicFramePr>
          <p:nvPr/>
        </p:nvGraphicFramePr>
        <p:xfrm>
          <a:off x="8956675" y="4437063"/>
          <a:ext cx="1316038" cy="785812"/>
        </p:xfrm>
        <a:graphic>
          <a:graphicData uri="http://schemas.openxmlformats.org/presentationml/2006/ole">
            <mc:AlternateContent xmlns:mc="http://schemas.openxmlformats.org/markup-compatibility/2006">
              <mc:Choice xmlns:v="urn:schemas-microsoft-com:vml" Requires="v">
                <p:oleObj spid="_x0000_s144944" name="Equation" r:id="rId16" imgW="660113" imgH="393529" progId="Equation.3">
                  <p:embed/>
                </p:oleObj>
              </mc:Choice>
              <mc:Fallback>
                <p:oleObj name="Equation" r:id="rId16" imgW="660113" imgH="393529" progId="Equation.3">
                  <p:embed/>
                  <p:pic>
                    <p:nvPicPr>
                      <p:cNvPr id="0" name="Object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956675" y="4437063"/>
                        <a:ext cx="1316038"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0608" name="Object 16">
            <a:extLst>
              <a:ext uri="{FF2B5EF4-FFF2-40B4-BE49-F238E27FC236}">
                <a16:creationId xmlns:a16="http://schemas.microsoft.com/office/drawing/2014/main" id="{DE2C32EB-1B89-4B56-9665-5989B3402E31}"/>
              </a:ext>
            </a:extLst>
          </p:cNvPr>
          <p:cNvGraphicFramePr>
            <a:graphicFrameLocks noChangeAspect="1"/>
          </p:cNvGraphicFramePr>
          <p:nvPr/>
        </p:nvGraphicFramePr>
        <p:xfrm>
          <a:off x="5375275" y="4114800"/>
          <a:ext cx="3659188" cy="1474788"/>
        </p:xfrm>
        <a:graphic>
          <a:graphicData uri="http://schemas.openxmlformats.org/presentationml/2006/ole">
            <mc:AlternateContent xmlns:mc="http://schemas.openxmlformats.org/markup-compatibility/2006">
              <mc:Choice xmlns:v="urn:schemas-microsoft-com:vml" Requires="v">
                <p:oleObj spid="_x0000_s144945" name="Equation" r:id="rId18" imgW="1892300" imgH="762000" progId="Equation.DSMT4">
                  <p:embed/>
                </p:oleObj>
              </mc:Choice>
              <mc:Fallback>
                <p:oleObj name="Equation" r:id="rId18" imgW="1892300" imgH="762000" progId="Equation.DSMT4">
                  <p:embed/>
                  <p:pic>
                    <p:nvPicPr>
                      <p:cNvPr id="0" name="Object 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375275" y="4114800"/>
                        <a:ext cx="3659188" cy="147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0616" name="Object 24">
            <a:extLst>
              <a:ext uri="{FF2B5EF4-FFF2-40B4-BE49-F238E27FC236}">
                <a16:creationId xmlns:a16="http://schemas.microsoft.com/office/drawing/2014/main" id="{D8D3C82B-7641-4087-9010-841A3CC69BA9}"/>
              </a:ext>
            </a:extLst>
          </p:cNvPr>
          <p:cNvGraphicFramePr>
            <a:graphicFrameLocks noChangeAspect="1"/>
          </p:cNvGraphicFramePr>
          <p:nvPr/>
        </p:nvGraphicFramePr>
        <p:xfrm>
          <a:off x="7304088" y="1989139"/>
          <a:ext cx="2895600" cy="465137"/>
        </p:xfrm>
        <a:graphic>
          <a:graphicData uri="http://schemas.openxmlformats.org/presentationml/2006/ole">
            <mc:AlternateContent xmlns:mc="http://schemas.openxmlformats.org/markup-compatibility/2006">
              <mc:Choice xmlns:v="urn:schemas-microsoft-com:vml" Requires="v">
                <p:oleObj spid="_x0000_s144946" name="Equation" r:id="rId20" imgW="1447800" imgH="228600" progId="Equation.3">
                  <p:embed/>
                </p:oleObj>
              </mc:Choice>
              <mc:Fallback>
                <p:oleObj name="Equation" r:id="rId20" imgW="1447800" imgH="228600" progId="Equation.3">
                  <p:embed/>
                  <p:pic>
                    <p:nvPicPr>
                      <p:cNvPr id="0" name="Object 2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304088" y="1989139"/>
                        <a:ext cx="289560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4395" name="Object 25">
            <a:extLst>
              <a:ext uri="{FF2B5EF4-FFF2-40B4-BE49-F238E27FC236}">
                <a16:creationId xmlns:a16="http://schemas.microsoft.com/office/drawing/2014/main" id="{10C6F334-3578-4EC7-838D-319F073EEE1F}"/>
              </a:ext>
            </a:extLst>
          </p:cNvPr>
          <p:cNvGraphicFramePr>
            <a:graphicFrameLocks noChangeAspect="1"/>
          </p:cNvGraphicFramePr>
          <p:nvPr/>
        </p:nvGraphicFramePr>
        <p:xfrm>
          <a:off x="4943476" y="1470026"/>
          <a:ext cx="1311275" cy="404813"/>
        </p:xfrm>
        <a:graphic>
          <a:graphicData uri="http://schemas.openxmlformats.org/presentationml/2006/ole">
            <mc:AlternateContent xmlns:mc="http://schemas.openxmlformats.org/markup-compatibility/2006">
              <mc:Choice xmlns:v="urn:schemas-microsoft-com:vml" Requires="v">
                <p:oleObj spid="_x0000_s144947" name="Equation" r:id="rId22" imgW="749300" imgH="228600" progId="Equation.3">
                  <p:embed/>
                </p:oleObj>
              </mc:Choice>
              <mc:Fallback>
                <p:oleObj name="Equation" r:id="rId22" imgW="749300" imgH="228600" progId="Equation.3">
                  <p:embed/>
                  <p:pic>
                    <p:nvPicPr>
                      <p:cNvPr id="0" name="Object 2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943476" y="1470026"/>
                        <a:ext cx="131127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4396" name="Oval 26">
            <a:hlinkClick r:id="rId24" action="ppaction://hlinksldjump"/>
            <a:extLst>
              <a:ext uri="{FF2B5EF4-FFF2-40B4-BE49-F238E27FC236}">
                <a16:creationId xmlns:a16="http://schemas.microsoft.com/office/drawing/2014/main" id="{6B8505E0-9BB3-4125-A3A6-375087543541}"/>
              </a:ext>
            </a:extLst>
          </p:cNvPr>
          <p:cNvSpPr>
            <a:spLocks noChangeArrowheads="1"/>
          </p:cNvSpPr>
          <p:nvPr/>
        </p:nvSpPr>
        <p:spPr bwMode="auto">
          <a:xfrm>
            <a:off x="3024188" y="298450"/>
            <a:ext cx="209550" cy="29860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397" name="Line 27">
            <a:extLst>
              <a:ext uri="{FF2B5EF4-FFF2-40B4-BE49-F238E27FC236}">
                <a16:creationId xmlns:a16="http://schemas.microsoft.com/office/drawing/2014/main" id="{DCEC3A40-EDB3-4143-8888-6DB3D9B8B63D}"/>
              </a:ext>
            </a:extLst>
          </p:cNvPr>
          <p:cNvSpPr>
            <a:spLocks noChangeShapeType="1"/>
          </p:cNvSpPr>
          <p:nvPr/>
        </p:nvSpPr>
        <p:spPr bwMode="auto">
          <a:xfrm>
            <a:off x="1666875" y="1797050"/>
            <a:ext cx="2806700" cy="0"/>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4398" name="Line 28">
            <a:extLst>
              <a:ext uri="{FF2B5EF4-FFF2-40B4-BE49-F238E27FC236}">
                <a16:creationId xmlns:a16="http://schemas.microsoft.com/office/drawing/2014/main" id="{4EE088E8-C932-4733-9B85-F49A39CBAC55}"/>
              </a:ext>
            </a:extLst>
          </p:cNvPr>
          <p:cNvSpPr>
            <a:spLocks noChangeShapeType="1"/>
          </p:cNvSpPr>
          <p:nvPr/>
        </p:nvSpPr>
        <p:spPr bwMode="auto">
          <a:xfrm>
            <a:off x="2135188" y="2346326"/>
            <a:ext cx="0" cy="938213"/>
          </a:xfrm>
          <a:prstGeom prst="line">
            <a:avLst/>
          </a:prstGeom>
          <a:noFill/>
          <a:ln w="1206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4399" name="Line 29">
            <a:extLst>
              <a:ext uri="{FF2B5EF4-FFF2-40B4-BE49-F238E27FC236}">
                <a16:creationId xmlns:a16="http://schemas.microsoft.com/office/drawing/2014/main" id="{49106CD3-4F7B-4237-A6AD-F7286E234016}"/>
              </a:ext>
            </a:extLst>
          </p:cNvPr>
          <p:cNvSpPr>
            <a:spLocks noChangeShapeType="1"/>
          </p:cNvSpPr>
          <p:nvPr/>
        </p:nvSpPr>
        <p:spPr bwMode="auto">
          <a:xfrm flipH="1" flipV="1">
            <a:off x="2135188" y="365125"/>
            <a:ext cx="0" cy="882650"/>
          </a:xfrm>
          <a:prstGeom prst="line">
            <a:avLst/>
          </a:prstGeom>
          <a:noFill/>
          <a:ln w="1206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4400" name="Line 30">
            <a:extLst>
              <a:ext uri="{FF2B5EF4-FFF2-40B4-BE49-F238E27FC236}">
                <a16:creationId xmlns:a16="http://schemas.microsoft.com/office/drawing/2014/main" id="{8519C7C1-9F93-4380-A560-E3B5246F274F}"/>
              </a:ext>
            </a:extLst>
          </p:cNvPr>
          <p:cNvSpPr>
            <a:spLocks noChangeShapeType="1"/>
          </p:cNvSpPr>
          <p:nvPr/>
        </p:nvSpPr>
        <p:spPr bwMode="auto">
          <a:xfrm flipV="1">
            <a:off x="2135189" y="1074738"/>
            <a:ext cx="993775" cy="38576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4401" name="Line 31">
            <a:extLst>
              <a:ext uri="{FF2B5EF4-FFF2-40B4-BE49-F238E27FC236}">
                <a16:creationId xmlns:a16="http://schemas.microsoft.com/office/drawing/2014/main" id="{4F07F96A-2316-4079-96E7-A7B2E9F5AD1B}"/>
              </a:ext>
            </a:extLst>
          </p:cNvPr>
          <p:cNvSpPr>
            <a:spLocks noChangeShapeType="1"/>
          </p:cNvSpPr>
          <p:nvPr/>
        </p:nvSpPr>
        <p:spPr bwMode="auto">
          <a:xfrm flipV="1">
            <a:off x="2135189" y="1404938"/>
            <a:ext cx="993775" cy="38735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4402" name="Line 32">
            <a:extLst>
              <a:ext uri="{FF2B5EF4-FFF2-40B4-BE49-F238E27FC236}">
                <a16:creationId xmlns:a16="http://schemas.microsoft.com/office/drawing/2014/main" id="{A615B2C3-9635-401E-ADF1-6F332036226D}"/>
              </a:ext>
            </a:extLst>
          </p:cNvPr>
          <p:cNvSpPr>
            <a:spLocks noChangeShapeType="1"/>
          </p:cNvSpPr>
          <p:nvPr/>
        </p:nvSpPr>
        <p:spPr bwMode="auto">
          <a:xfrm flipV="1">
            <a:off x="2135189" y="1736726"/>
            <a:ext cx="993775" cy="38576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4403" name="Line 33">
            <a:extLst>
              <a:ext uri="{FF2B5EF4-FFF2-40B4-BE49-F238E27FC236}">
                <a16:creationId xmlns:a16="http://schemas.microsoft.com/office/drawing/2014/main" id="{752A8A37-4F57-4976-8AF2-13A9F2324810}"/>
              </a:ext>
            </a:extLst>
          </p:cNvPr>
          <p:cNvSpPr>
            <a:spLocks noChangeShapeType="1"/>
          </p:cNvSpPr>
          <p:nvPr/>
        </p:nvSpPr>
        <p:spPr bwMode="auto">
          <a:xfrm flipV="1">
            <a:off x="2135189" y="1901826"/>
            <a:ext cx="993775" cy="38576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4404" name="Line 34">
            <a:extLst>
              <a:ext uri="{FF2B5EF4-FFF2-40B4-BE49-F238E27FC236}">
                <a16:creationId xmlns:a16="http://schemas.microsoft.com/office/drawing/2014/main" id="{CB7845C2-CAEE-46B6-B2EA-0C63AE5B2013}"/>
              </a:ext>
            </a:extLst>
          </p:cNvPr>
          <p:cNvSpPr>
            <a:spLocks noChangeShapeType="1"/>
          </p:cNvSpPr>
          <p:nvPr/>
        </p:nvSpPr>
        <p:spPr bwMode="auto">
          <a:xfrm>
            <a:off x="3073400" y="1074738"/>
            <a:ext cx="1379538" cy="22066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4405" name="Line 35">
            <a:extLst>
              <a:ext uri="{FF2B5EF4-FFF2-40B4-BE49-F238E27FC236}">
                <a16:creationId xmlns:a16="http://schemas.microsoft.com/office/drawing/2014/main" id="{8D32B1E9-5CBF-4689-9929-3617F31E9D48}"/>
              </a:ext>
            </a:extLst>
          </p:cNvPr>
          <p:cNvSpPr>
            <a:spLocks noChangeShapeType="1"/>
          </p:cNvSpPr>
          <p:nvPr/>
        </p:nvSpPr>
        <p:spPr bwMode="auto">
          <a:xfrm>
            <a:off x="4432300" y="357188"/>
            <a:ext cx="0" cy="28686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4406" name="Line 36">
            <a:extLst>
              <a:ext uri="{FF2B5EF4-FFF2-40B4-BE49-F238E27FC236}">
                <a16:creationId xmlns:a16="http://schemas.microsoft.com/office/drawing/2014/main" id="{FB5F411B-1C99-46B7-99EF-DCC8B240C100}"/>
              </a:ext>
            </a:extLst>
          </p:cNvPr>
          <p:cNvSpPr>
            <a:spLocks noChangeShapeType="1"/>
          </p:cNvSpPr>
          <p:nvPr/>
        </p:nvSpPr>
        <p:spPr bwMode="auto">
          <a:xfrm flipV="1">
            <a:off x="3076576" y="1295401"/>
            <a:ext cx="1376363" cy="63341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4407" name="Line 37">
            <a:extLst>
              <a:ext uri="{FF2B5EF4-FFF2-40B4-BE49-F238E27FC236}">
                <a16:creationId xmlns:a16="http://schemas.microsoft.com/office/drawing/2014/main" id="{ADDCD5DA-44F0-4279-A76C-CC32037B29A8}"/>
              </a:ext>
            </a:extLst>
          </p:cNvPr>
          <p:cNvSpPr>
            <a:spLocks noChangeShapeType="1"/>
          </p:cNvSpPr>
          <p:nvPr/>
        </p:nvSpPr>
        <p:spPr bwMode="auto">
          <a:xfrm flipV="1">
            <a:off x="3128964" y="1295401"/>
            <a:ext cx="1323975" cy="44132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4408" name="Line 38">
            <a:extLst>
              <a:ext uri="{FF2B5EF4-FFF2-40B4-BE49-F238E27FC236}">
                <a16:creationId xmlns:a16="http://schemas.microsoft.com/office/drawing/2014/main" id="{D167C3EF-C1C0-4FEE-8A9D-9E0767EF298C}"/>
              </a:ext>
            </a:extLst>
          </p:cNvPr>
          <p:cNvSpPr>
            <a:spLocks noChangeShapeType="1"/>
          </p:cNvSpPr>
          <p:nvPr/>
        </p:nvSpPr>
        <p:spPr bwMode="auto">
          <a:xfrm flipV="1">
            <a:off x="3128963" y="1295400"/>
            <a:ext cx="1268412" cy="10953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4409" name="Line 39">
            <a:extLst>
              <a:ext uri="{FF2B5EF4-FFF2-40B4-BE49-F238E27FC236}">
                <a16:creationId xmlns:a16="http://schemas.microsoft.com/office/drawing/2014/main" id="{584E2610-557D-433F-B949-A5C7C64CC482}"/>
              </a:ext>
            </a:extLst>
          </p:cNvPr>
          <p:cNvSpPr>
            <a:spLocks noChangeShapeType="1"/>
          </p:cNvSpPr>
          <p:nvPr/>
        </p:nvSpPr>
        <p:spPr bwMode="auto">
          <a:xfrm>
            <a:off x="2133600" y="1231900"/>
            <a:ext cx="0" cy="111918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44410" name="Object 40">
            <a:extLst>
              <a:ext uri="{FF2B5EF4-FFF2-40B4-BE49-F238E27FC236}">
                <a16:creationId xmlns:a16="http://schemas.microsoft.com/office/drawing/2014/main" id="{34A63129-2AF8-40EF-BEEB-548F3328697C}"/>
              </a:ext>
            </a:extLst>
          </p:cNvPr>
          <p:cNvGraphicFramePr>
            <a:graphicFrameLocks noChangeAspect="1"/>
          </p:cNvGraphicFramePr>
          <p:nvPr/>
        </p:nvGraphicFramePr>
        <p:xfrm>
          <a:off x="3000376" y="-26988"/>
          <a:ext cx="295275" cy="349251"/>
        </p:xfrm>
        <a:graphic>
          <a:graphicData uri="http://schemas.openxmlformats.org/presentationml/2006/ole">
            <mc:AlternateContent xmlns:mc="http://schemas.openxmlformats.org/markup-compatibility/2006">
              <mc:Choice xmlns:v="urn:schemas-microsoft-com:vml" Requires="v">
                <p:oleObj spid="_x0000_s144948" name="Equation" r:id="rId25" imgW="139579" imgH="164957" progId="Equation.DSMT4">
                  <p:embed/>
                </p:oleObj>
              </mc:Choice>
              <mc:Fallback>
                <p:oleObj name="Equation" r:id="rId25" imgW="139579" imgH="164957" progId="Equation.DSMT4">
                  <p:embed/>
                  <p:pic>
                    <p:nvPicPr>
                      <p:cNvPr id="0" name="Object 4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000376" y="-26988"/>
                        <a:ext cx="295275" cy="349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4411" name="Line 41">
            <a:extLst>
              <a:ext uri="{FF2B5EF4-FFF2-40B4-BE49-F238E27FC236}">
                <a16:creationId xmlns:a16="http://schemas.microsoft.com/office/drawing/2014/main" id="{998C3990-FAA8-4329-889C-94F2C83B981D}"/>
              </a:ext>
            </a:extLst>
          </p:cNvPr>
          <p:cNvSpPr>
            <a:spLocks noChangeShapeType="1"/>
          </p:cNvSpPr>
          <p:nvPr/>
        </p:nvSpPr>
        <p:spPr bwMode="auto">
          <a:xfrm>
            <a:off x="3128964" y="2800350"/>
            <a:ext cx="1303337" cy="0"/>
          </a:xfrm>
          <a:prstGeom prst="line">
            <a:avLst/>
          </a:prstGeom>
          <a:noFill/>
          <a:ln w="9525">
            <a:solidFill>
              <a:schemeClr val="tx1"/>
            </a:solidFill>
            <a:round/>
            <a:headEnd type="arrow" w="lg" len="lg"/>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44412" name="Object 42">
            <a:extLst>
              <a:ext uri="{FF2B5EF4-FFF2-40B4-BE49-F238E27FC236}">
                <a16:creationId xmlns:a16="http://schemas.microsoft.com/office/drawing/2014/main" id="{9701E215-39DE-4988-8DA7-64794C185EA2}"/>
              </a:ext>
            </a:extLst>
          </p:cNvPr>
          <p:cNvGraphicFramePr>
            <a:graphicFrameLocks noChangeAspect="1"/>
          </p:cNvGraphicFramePr>
          <p:nvPr/>
        </p:nvGraphicFramePr>
        <p:xfrm>
          <a:off x="3651251" y="2382838"/>
          <a:ext cx="320675" cy="430212"/>
        </p:xfrm>
        <a:graphic>
          <a:graphicData uri="http://schemas.openxmlformats.org/presentationml/2006/ole">
            <mc:AlternateContent xmlns:mc="http://schemas.openxmlformats.org/markup-compatibility/2006">
              <mc:Choice xmlns:v="urn:schemas-microsoft-com:vml" Requires="v">
                <p:oleObj spid="_x0000_s144949" name="Equation" r:id="rId27" imgW="152268" imgH="203024" progId="Equation.DSMT4">
                  <p:embed/>
                </p:oleObj>
              </mc:Choice>
              <mc:Fallback>
                <p:oleObj name="Equation" r:id="rId27" imgW="152268" imgH="203024" progId="Equation.DSMT4">
                  <p:embed/>
                  <p:pic>
                    <p:nvPicPr>
                      <p:cNvPr id="0" name="Object 4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651251" y="2382838"/>
                        <a:ext cx="320675"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413" name="Object 43">
            <a:extLst>
              <a:ext uri="{FF2B5EF4-FFF2-40B4-BE49-F238E27FC236}">
                <a16:creationId xmlns:a16="http://schemas.microsoft.com/office/drawing/2014/main" id="{3F68E061-1EB3-4ABF-8242-A47EBD9650AD}"/>
              </a:ext>
            </a:extLst>
          </p:cNvPr>
          <p:cNvGraphicFramePr>
            <a:graphicFrameLocks noChangeAspect="1"/>
          </p:cNvGraphicFramePr>
          <p:nvPr/>
        </p:nvGraphicFramePr>
        <p:xfrm>
          <a:off x="4421188" y="1131888"/>
          <a:ext cx="323850" cy="349250"/>
        </p:xfrm>
        <a:graphic>
          <a:graphicData uri="http://schemas.openxmlformats.org/presentationml/2006/ole">
            <mc:AlternateContent xmlns:mc="http://schemas.openxmlformats.org/markup-compatibility/2006">
              <mc:Choice xmlns:v="urn:schemas-microsoft-com:vml" Requires="v">
                <p:oleObj spid="_x0000_s144950" name="Equation" r:id="rId29" imgW="152268" imgH="164957" progId="Equation.DSMT4">
                  <p:embed/>
                </p:oleObj>
              </mc:Choice>
              <mc:Fallback>
                <p:oleObj name="Equation" r:id="rId29" imgW="152268" imgH="164957" progId="Equation.DSMT4">
                  <p:embed/>
                  <p:pic>
                    <p:nvPicPr>
                      <p:cNvPr id="0" name="Object 4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421188" y="1131888"/>
                        <a:ext cx="323850"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414" name="Object 44">
            <a:extLst>
              <a:ext uri="{FF2B5EF4-FFF2-40B4-BE49-F238E27FC236}">
                <a16:creationId xmlns:a16="http://schemas.microsoft.com/office/drawing/2014/main" id="{A1F9BEAF-ADB7-4685-9025-B6DDC772696A}"/>
              </a:ext>
            </a:extLst>
          </p:cNvPr>
          <p:cNvGraphicFramePr>
            <a:graphicFrameLocks noChangeAspect="1"/>
          </p:cNvGraphicFramePr>
          <p:nvPr/>
        </p:nvGraphicFramePr>
        <p:xfrm>
          <a:off x="4397375" y="1771650"/>
          <a:ext cx="400050" cy="349250"/>
        </p:xfrm>
        <a:graphic>
          <a:graphicData uri="http://schemas.openxmlformats.org/presentationml/2006/ole">
            <mc:AlternateContent xmlns:mc="http://schemas.openxmlformats.org/markup-compatibility/2006">
              <mc:Choice xmlns:v="urn:schemas-microsoft-com:vml" Requires="v">
                <p:oleObj spid="_x0000_s144951" name="Equation" r:id="rId31" imgW="190335" imgH="164957" progId="Equation.DSMT4">
                  <p:embed/>
                </p:oleObj>
              </mc:Choice>
              <mc:Fallback>
                <p:oleObj name="Equation" r:id="rId31" imgW="190335" imgH="164957" progId="Equation.DSMT4">
                  <p:embed/>
                  <p:pic>
                    <p:nvPicPr>
                      <p:cNvPr id="0" name="Object 44"/>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397375" y="1771650"/>
                        <a:ext cx="400050"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4415" name="Line 45">
            <a:extLst>
              <a:ext uri="{FF2B5EF4-FFF2-40B4-BE49-F238E27FC236}">
                <a16:creationId xmlns:a16="http://schemas.microsoft.com/office/drawing/2014/main" id="{89D31DF9-3985-41C8-9599-19086D914C9F}"/>
              </a:ext>
            </a:extLst>
          </p:cNvPr>
          <p:cNvSpPr>
            <a:spLocks noChangeShapeType="1"/>
          </p:cNvSpPr>
          <p:nvPr/>
        </p:nvSpPr>
        <p:spPr bwMode="auto">
          <a:xfrm>
            <a:off x="2133601" y="1460500"/>
            <a:ext cx="117475" cy="274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16" name="Line 46">
            <a:extLst>
              <a:ext uri="{FF2B5EF4-FFF2-40B4-BE49-F238E27FC236}">
                <a16:creationId xmlns:a16="http://schemas.microsoft.com/office/drawing/2014/main" id="{DF36DD83-B841-4A33-BCD5-D5112D2BB513}"/>
              </a:ext>
            </a:extLst>
          </p:cNvPr>
          <p:cNvSpPr>
            <a:spLocks noChangeShapeType="1"/>
          </p:cNvSpPr>
          <p:nvPr/>
        </p:nvSpPr>
        <p:spPr bwMode="auto">
          <a:xfrm>
            <a:off x="2125664" y="1789113"/>
            <a:ext cx="117475" cy="273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44417" name="Object 47">
            <a:extLst>
              <a:ext uri="{FF2B5EF4-FFF2-40B4-BE49-F238E27FC236}">
                <a16:creationId xmlns:a16="http://schemas.microsoft.com/office/drawing/2014/main" id="{9B04A8D7-0DB6-4C2A-B264-04ABF895C947}"/>
              </a:ext>
            </a:extLst>
          </p:cNvPr>
          <p:cNvGraphicFramePr>
            <a:graphicFrameLocks noChangeAspect="1"/>
          </p:cNvGraphicFramePr>
          <p:nvPr/>
        </p:nvGraphicFramePr>
        <p:xfrm>
          <a:off x="1895476" y="1738314"/>
          <a:ext cx="238125" cy="261937"/>
        </p:xfrm>
        <a:graphic>
          <a:graphicData uri="http://schemas.openxmlformats.org/presentationml/2006/ole">
            <mc:AlternateContent xmlns:mc="http://schemas.openxmlformats.org/markup-compatibility/2006">
              <mc:Choice xmlns:v="urn:schemas-microsoft-com:vml" Requires="v">
                <p:oleObj spid="_x0000_s144952" name="Equation" r:id="rId33" imgW="126835" imgH="139518" progId="Equation.DSMT4">
                  <p:embed/>
                </p:oleObj>
              </mc:Choice>
              <mc:Fallback>
                <p:oleObj name="Equation" r:id="rId33" imgW="126835" imgH="139518" progId="Equation.DSMT4">
                  <p:embed/>
                  <p:pic>
                    <p:nvPicPr>
                      <p:cNvPr id="0" name="Object 47"/>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895476" y="1738314"/>
                        <a:ext cx="238125" cy="261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418" name="Object 48">
            <a:extLst>
              <a:ext uri="{FF2B5EF4-FFF2-40B4-BE49-F238E27FC236}">
                <a16:creationId xmlns:a16="http://schemas.microsoft.com/office/drawing/2014/main" id="{11CD9E0E-B989-4054-8CE1-7563F15B53E9}"/>
              </a:ext>
            </a:extLst>
          </p:cNvPr>
          <p:cNvGraphicFramePr>
            <a:graphicFrameLocks noChangeAspect="1"/>
          </p:cNvGraphicFramePr>
          <p:nvPr/>
        </p:nvGraphicFramePr>
        <p:xfrm>
          <a:off x="1509712" y="1492251"/>
          <a:ext cx="238126" cy="263525"/>
        </p:xfrm>
        <a:graphic>
          <a:graphicData uri="http://schemas.openxmlformats.org/presentationml/2006/ole">
            <mc:AlternateContent xmlns:mc="http://schemas.openxmlformats.org/markup-compatibility/2006">
              <mc:Choice xmlns:v="urn:schemas-microsoft-com:vml" Requires="v">
                <p:oleObj spid="_x0000_s144953" name="Equation" r:id="rId35" imgW="126835" imgH="139518" progId="Equation.DSMT4">
                  <p:embed/>
                </p:oleObj>
              </mc:Choice>
              <mc:Fallback>
                <p:oleObj name="Equation" r:id="rId35" imgW="126835" imgH="139518" progId="Equation.DSMT4">
                  <p:embed/>
                  <p:pic>
                    <p:nvPicPr>
                      <p:cNvPr id="0" name="Object 4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509712" y="1492251"/>
                        <a:ext cx="238126" cy="26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4419" name="Line 49">
            <a:extLst>
              <a:ext uri="{FF2B5EF4-FFF2-40B4-BE49-F238E27FC236}">
                <a16:creationId xmlns:a16="http://schemas.microsoft.com/office/drawing/2014/main" id="{7492C387-D993-42BC-9560-EB6C23A98910}"/>
              </a:ext>
            </a:extLst>
          </p:cNvPr>
          <p:cNvSpPr>
            <a:spLocks noChangeShapeType="1"/>
          </p:cNvSpPr>
          <p:nvPr/>
        </p:nvSpPr>
        <p:spPr bwMode="auto">
          <a:xfrm flipV="1">
            <a:off x="2133600" y="168276"/>
            <a:ext cx="0" cy="1050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44420" name="Object 50">
            <a:extLst>
              <a:ext uri="{FF2B5EF4-FFF2-40B4-BE49-F238E27FC236}">
                <a16:creationId xmlns:a16="http://schemas.microsoft.com/office/drawing/2014/main" id="{2B7DF259-1187-47C8-B205-7589867E615C}"/>
              </a:ext>
            </a:extLst>
          </p:cNvPr>
          <p:cNvGraphicFramePr>
            <a:graphicFrameLocks noChangeAspect="1"/>
          </p:cNvGraphicFramePr>
          <p:nvPr/>
        </p:nvGraphicFramePr>
        <p:xfrm>
          <a:off x="2133601" y="11114"/>
          <a:ext cx="238125" cy="261937"/>
        </p:xfrm>
        <a:graphic>
          <a:graphicData uri="http://schemas.openxmlformats.org/presentationml/2006/ole">
            <mc:AlternateContent xmlns:mc="http://schemas.openxmlformats.org/markup-compatibility/2006">
              <mc:Choice xmlns:v="urn:schemas-microsoft-com:vml" Requires="v">
                <p:oleObj spid="_x0000_s144954" name="Equation" r:id="rId37" imgW="126835" imgH="139518" progId="Equation.DSMT4">
                  <p:embed/>
                </p:oleObj>
              </mc:Choice>
              <mc:Fallback>
                <p:oleObj name="Equation" r:id="rId37" imgW="126835" imgH="139518" progId="Equation.DSMT4">
                  <p:embed/>
                  <p:pic>
                    <p:nvPicPr>
                      <p:cNvPr id="0" name="Object 50"/>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133601" y="11114"/>
                        <a:ext cx="238125" cy="261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421" name="Object 51">
            <a:extLst>
              <a:ext uri="{FF2B5EF4-FFF2-40B4-BE49-F238E27FC236}">
                <a16:creationId xmlns:a16="http://schemas.microsoft.com/office/drawing/2014/main" id="{6F147072-25E9-4039-87DB-2AB9222C9FA4}"/>
              </a:ext>
            </a:extLst>
          </p:cNvPr>
          <p:cNvGraphicFramePr>
            <a:graphicFrameLocks noChangeAspect="1"/>
          </p:cNvGraphicFramePr>
          <p:nvPr/>
        </p:nvGraphicFramePr>
        <p:xfrm>
          <a:off x="2465388" y="1063626"/>
          <a:ext cx="214312" cy="239713"/>
        </p:xfrm>
        <a:graphic>
          <a:graphicData uri="http://schemas.openxmlformats.org/presentationml/2006/ole">
            <mc:AlternateContent xmlns:mc="http://schemas.openxmlformats.org/markup-compatibility/2006">
              <mc:Choice xmlns:v="urn:schemas-microsoft-com:vml" Requires="v">
                <p:oleObj spid="_x0000_s144955" name="Equation" r:id="rId38" imgW="114102" imgH="126780" progId="Equation.DSMT4">
                  <p:embed/>
                </p:oleObj>
              </mc:Choice>
              <mc:Fallback>
                <p:oleObj name="Equation" r:id="rId38" imgW="114102" imgH="126780" progId="Equation.DSMT4">
                  <p:embed/>
                  <p:pic>
                    <p:nvPicPr>
                      <p:cNvPr id="0" name="Object 51"/>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2465388" y="1063626"/>
                        <a:ext cx="214312"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422" name="Object 52">
            <a:extLst>
              <a:ext uri="{FF2B5EF4-FFF2-40B4-BE49-F238E27FC236}">
                <a16:creationId xmlns:a16="http://schemas.microsoft.com/office/drawing/2014/main" id="{3956E069-FE1D-4A0D-AD8A-190A1C15AE24}"/>
              </a:ext>
            </a:extLst>
          </p:cNvPr>
          <p:cNvGraphicFramePr>
            <a:graphicFrameLocks noChangeAspect="1"/>
          </p:cNvGraphicFramePr>
          <p:nvPr/>
        </p:nvGraphicFramePr>
        <p:xfrm>
          <a:off x="2573339" y="1181101"/>
          <a:ext cx="261937" cy="430213"/>
        </p:xfrm>
        <a:graphic>
          <a:graphicData uri="http://schemas.openxmlformats.org/presentationml/2006/ole">
            <mc:AlternateContent xmlns:mc="http://schemas.openxmlformats.org/markup-compatibility/2006">
              <mc:Choice xmlns:v="urn:schemas-microsoft-com:vml" Requires="v">
                <p:oleObj spid="_x0000_s144956" name="Equation" r:id="rId40" imgW="139700" imgH="228600" progId="Equation.DSMT4">
                  <p:embed/>
                </p:oleObj>
              </mc:Choice>
              <mc:Fallback>
                <p:oleObj name="Equation" r:id="rId40" imgW="139700" imgH="228600" progId="Equation.DSMT4">
                  <p:embed/>
                  <p:pic>
                    <p:nvPicPr>
                      <p:cNvPr id="0" name="Object 52"/>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2573339" y="1181101"/>
                        <a:ext cx="261937"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423" name="Object 53">
            <a:extLst>
              <a:ext uri="{FF2B5EF4-FFF2-40B4-BE49-F238E27FC236}">
                <a16:creationId xmlns:a16="http://schemas.microsoft.com/office/drawing/2014/main" id="{0CA0F163-143F-420B-81D1-15C70CDCABCE}"/>
              </a:ext>
            </a:extLst>
          </p:cNvPr>
          <p:cNvGraphicFramePr>
            <a:graphicFrameLocks noChangeAspect="1"/>
          </p:cNvGraphicFramePr>
          <p:nvPr/>
        </p:nvGraphicFramePr>
        <p:xfrm>
          <a:off x="2305051" y="1722438"/>
          <a:ext cx="265113" cy="214312"/>
        </p:xfrm>
        <a:graphic>
          <a:graphicData uri="http://schemas.openxmlformats.org/presentationml/2006/ole">
            <mc:AlternateContent xmlns:mc="http://schemas.openxmlformats.org/markup-compatibility/2006">
              <mc:Choice xmlns:v="urn:schemas-microsoft-com:vml" Requires="v">
                <p:oleObj spid="_x0000_s144957" name="Equation" r:id="rId42" imgW="203024" imgH="164957" progId="Equation.DSMT4">
                  <p:embed/>
                </p:oleObj>
              </mc:Choice>
              <mc:Fallback>
                <p:oleObj name="Equation" r:id="rId42" imgW="203024" imgH="164957" progId="Equation.DSMT4">
                  <p:embed/>
                  <p:pic>
                    <p:nvPicPr>
                      <p:cNvPr id="0" name="Object 53"/>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2305051" y="1722438"/>
                        <a:ext cx="265113" cy="21431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4424" name="Line 54">
            <a:extLst>
              <a:ext uri="{FF2B5EF4-FFF2-40B4-BE49-F238E27FC236}">
                <a16:creationId xmlns:a16="http://schemas.microsoft.com/office/drawing/2014/main" id="{27C0AFD5-C0C2-41E4-A77E-D6064D4396D3}"/>
              </a:ext>
            </a:extLst>
          </p:cNvPr>
          <p:cNvSpPr>
            <a:spLocks noChangeShapeType="1"/>
          </p:cNvSpPr>
          <p:nvPr/>
        </p:nvSpPr>
        <p:spPr bwMode="auto">
          <a:xfrm flipH="1" flipV="1">
            <a:off x="2211389" y="1765300"/>
            <a:ext cx="117475" cy="777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25" name="Line 55">
            <a:extLst>
              <a:ext uri="{FF2B5EF4-FFF2-40B4-BE49-F238E27FC236}">
                <a16:creationId xmlns:a16="http://schemas.microsoft.com/office/drawing/2014/main" id="{CDA2AC77-0E5E-47E9-8859-E4196F7E6572}"/>
              </a:ext>
            </a:extLst>
          </p:cNvPr>
          <p:cNvSpPr>
            <a:spLocks noChangeShapeType="1"/>
          </p:cNvSpPr>
          <p:nvPr/>
        </p:nvSpPr>
        <p:spPr bwMode="auto">
          <a:xfrm flipH="1">
            <a:off x="2173289" y="1843088"/>
            <a:ext cx="155575" cy="2730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44426" name="Object 56">
            <a:extLst>
              <a:ext uri="{FF2B5EF4-FFF2-40B4-BE49-F238E27FC236}">
                <a16:creationId xmlns:a16="http://schemas.microsoft.com/office/drawing/2014/main" id="{6E7A2CF0-B642-4125-A9FF-CFEFF4B42D58}"/>
              </a:ext>
            </a:extLst>
          </p:cNvPr>
          <p:cNvGraphicFramePr>
            <a:graphicFrameLocks noChangeAspect="1"/>
          </p:cNvGraphicFramePr>
          <p:nvPr/>
        </p:nvGraphicFramePr>
        <p:xfrm>
          <a:off x="2679701" y="1555750"/>
          <a:ext cx="195263" cy="273050"/>
        </p:xfrm>
        <a:graphic>
          <a:graphicData uri="http://schemas.openxmlformats.org/presentationml/2006/ole">
            <mc:AlternateContent xmlns:mc="http://schemas.openxmlformats.org/markup-compatibility/2006">
              <mc:Choice xmlns:v="urn:schemas-microsoft-com:vml" Requires="v">
                <p:oleObj spid="_x0000_s144958" name="Equation" r:id="rId44" imgW="126725" imgH="177415" progId="Equation.DSMT4">
                  <p:embed/>
                </p:oleObj>
              </mc:Choice>
              <mc:Fallback>
                <p:oleObj name="Equation" r:id="rId44" imgW="126725" imgH="177415" progId="Equation.DSMT4">
                  <p:embed/>
                  <p:pic>
                    <p:nvPicPr>
                      <p:cNvPr id="0" name="Object 56"/>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2679701" y="1555750"/>
                        <a:ext cx="195263" cy="27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4427" name="Arc 57">
            <a:extLst>
              <a:ext uri="{FF2B5EF4-FFF2-40B4-BE49-F238E27FC236}">
                <a16:creationId xmlns:a16="http://schemas.microsoft.com/office/drawing/2014/main" id="{C0E630BB-34EE-4990-86B4-4F826F9A20A8}"/>
              </a:ext>
            </a:extLst>
          </p:cNvPr>
          <p:cNvSpPr>
            <a:spLocks/>
          </p:cNvSpPr>
          <p:nvPr/>
        </p:nvSpPr>
        <p:spPr bwMode="auto">
          <a:xfrm rot="1684247">
            <a:off x="2403476" y="1595438"/>
            <a:ext cx="269875" cy="279400"/>
          </a:xfrm>
          <a:custGeom>
            <a:avLst/>
            <a:gdLst>
              <a:gd name="T0" fmla="*/ 139326 w 18663"/>
              <a:gd name="T1" fmla="*/ 0 h 19332"/>
              <a:gd name="T2" fmla="*/ 269875 w 18663"/>
              <a:gd name="T3" fmla="*/ 122227 h 19332"/>
              <a:gd name="T4" fmla="*/ 0 w 18663"/>
              <a:gd name="T5" fmla="*/ 279400 h 19332"/>
              <a:gd name="T6" fmla="*/ 0 60000 65536"/>
              <a:gd name="T7" fmla="*/ 0 60000 65536"/>
              <a:gd name="T8" fmla="*/ 0 60000 65536"/>
            </a:gdLst>
            <a:ahLst/>
            <a:cxnLst>
              <a:cxn ang="T6">
                <a:pos x="T0" y="T1"/>
              </a:cxn>
              <a:cxn ang="T7">
                <a:pos x="T2" y="T3"/>
              </a:cxn>
              <a:cxn ang="T8">
                <a:pos x="T4" y="T5"/>
              </a:cxn>
            </a:cxnLst>
            <a:rect l="0" t="0" r="r" b="b"/>
            <a:pathLst>
              <a:path w="18663" h="19332" fill="none" extrusionOk="0">
                <a:moveTo>
                  <a:pt x="9635" y="-1"/>
                </a:moveTo>
                <a:cubicBezTo>
                  <a:pt x="13404" y="1878"/>
                  <a:pt x="16542" y="4818"/>
                  <a:pt x="18662" y="8457"/>
                </a:cubicBezTo>
              </a:path>
              <a:path w="18663" h="19332" stroke="0" extrusionOk="0">
                <a:moveTo>
                  <a:pt x="9635" y="-1"/>
                </a:moveTo>
                <a:cubicBezTo>
                  <a:pt x="13404" y="1878"/>
                  <a:pt x="16542" y="4818"/>
                  <a:pt x="18662" y="8457"/>
                </a:cubicBezTo>
                <a:lnTo>
                  <a:pt x="0" y="19332"/>
                </a:lnTo>
                <a:lnTo>
                  <a:pt x="9635" y="-1"/>
                </a:lnTo>
                <a:close/>
              </a:path>
            </a:pathLst>
          </a:custGeom>
          <a:noFill/>
          <a:ln w="952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28" name="Line 58">
            <a:extLst>
              <a:ext uri="{FF2B5EF4-FFF2-40B4-BE49-F238E27FC236}">
                <a16:creationId xmlns:a16="http://schemas.microsoft.com/office/drawing/2014/main" id="{B3339219-EF26-43C6-BCC4-E9EDCC056082}"/>
              </a:ext>
            </a:extLst>
          </p:cNvPr>
          <p:cNvSpPr>
            <a:spLocks noChangeShapeType="1"/>
          </p:cNvSpPr>
          <p:nvPr/>
        </p:nvSpPr>
        <p:spPr bwMode="auto">
          <a:xfrm flipV="1">
            <a:off x="2016126" y="1571625"/>
            <a:ext cx="157163" cy="115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44429" name="Object 59">
            <a:extLst>
              <a:ext uri="{FF2B5EF4-FFF2-40B4-BE49-F238E27FC236}">
                <a16:creationId xmlns:a16="http://schemas.microsoft.com/office/drawing/2014/main" id="{3ABA5B24-8111-49D5-8B54-61D687B47AE8}"/>
              </a:ext>
            </a:extLst>
          </p:cNvPr>
          <p:cNvGraphicFramePr>
            <a:graphicFrameLocks noChangeAspect="1"/>
          </p:cNvGraphicFramePr>
          <p:nvPr/>
        </p:nvGraphicFramePr>
        <p:xfrm>
          <a:off x="1782763" y="1571626"/>
          <a:ext cx="195262" cy="271463"/>
        </p:xfrm>
        <a:graphic>
          <a:graphicData uri="http://schemas.openxmlformats.org/presentationml/2006/ole">
            <mc:AlternateContent xmlns:mc="http://schemas.openxmlformats.org/markup-compatibility/2006">
              <mc:Choice xmlns:v="urn:schemas-microsoft-com:vml" Requires="v">
                <p:oleObj spid="_x0000_s144959" name="Equation" r:id="rId46" imgW="126725" imgH="177415" progId="Equation.DSMT4">
                  <p:embed/>
                </p:oleObj>
              </mc:Choice>
              <mc:Fallback>
                <p:oleObj name="Equation" r:id="rId46" imgW="126725" imgH="177415" progId="Equation.DSMT4">
                  <p:embed/>
                  <p:pic>
                    <p:nvPicPr>
                      <p:cNvPr id="0" name="Object 59"/>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1782763" y="1571626"/>
                        <a:ext cx="195262"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4430" name="Line 60">
            <a:extLst>
              <a:ext uri="{FF2B5EF4-FFF2-40B4-BE49-F238E27FC236}">
                <a16:creationId xmlns:a16="http://schemas.microsoft.com/office/drawing/2014/main" id="{C3E49ECD-B95D-4C1B-A8F8-DD700654E7E4}"/>
              </a:ext>
            </a:extLst>
          </p:cNvPr>
          <p:cNvSpPr>
            <a:spLocks noChangeShapeType="1"/>
          </p:cNvSpPr>
          <p:nvPr/>
        </p:nvSpPr>
        <p:spPr bwMode="auto">
          <a:xfrm flipH="1">
            <a:off x="1666876" y="1454150"/>
            <a:ext cx="466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431" name="Line 61">
            <a:extLst>
              <a:ext uri="{FF2B5EF4-FFF2-40B4-BE49-F238E27FC236}">
                <a16:creationId xmlns:a16="http://schemas.microsoft.com/office/drawing/2014/main" id="{81E811F1-E202-4BA4-8027-CC51C2EFD0BA}"/>
              </a:ext>
            </a:extLst>
          </p:cNvPr>
          <p:cNvSpPr>
            <a:spLocks noChangeShapeType="1"/>
          </p:cNvSpPr>
          <p:nvPr/>
        </p:nvSpPr>
        <p:spPr bwMode="auto">
          <a:xfrm>
            <a:off x="1744663" y="1454150"/>
            <a:ext cx="0" cy="35083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10656" name="Object 64">
            <a:extLst>
              <a:ext uri="{FF2B5EF4-FFF2-40B4-BE49-F238E27FC236}">
                <a16:creationId xmlns:a16="http://schemas.microsoft.com/office/drawing/2014/main" id="{2C6CE923-9E38-459A-B7D4-F2A4E0E02902}"/>
              </a:ext>
            </a:extLst>
          </p:cNvPr>
          <p:cNvGraphicFramePr>
            <a:graphicFrameLocks noChangeAspect="1"/>
          </p:cNvGraphicFramePr>
          <p:nvPr/>
        </p:nvGraphicFramePr>
        <p:xfrm>
          <a:off x="8367713" y="1484313"/>
          <a:ext cx="1473200" cy="412750"/>
        </p:xfrm>
        <a:graphic>
          <a:graphicData uri="http://schemas.openxmlformats.org/presentationml/2006/ole">
            <mc:AlternateContent xmlns:mc="http://schemas.openxmlformats.org/markup-compatibility/2006">
              <mc:Choice xmlns:v="urn:schemas-microsoft-com:vml" Requires="v">
                <p:oleObj spid="_x0000_s144960" name="Equation" r:id="rId47" imgW="736600" imgH="203200" progId="Equation.DSMT4">
                  <p:embed/>
                </p:oleObj>
              </mc:Choice>
              <mc:Fallback>
                <p:oleObj name="Equation" r:id="rId47" imgW="736600" imgH="203200" progId="Equation.DSMT4">
                  <p:embed/>
                  <p:pic>
                    <p:nvPicPr>
                      <p:cNvPr id="0" name="Object 64"/>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8367713" y="1484313"/>
                        <a:ext cx="1473200" cy="4127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657" name="Object 65">
            <a:extLst>
              <a:ext uri="{FF2B5EF4-FFF2-40B4-BE49-F238E27FC236}">
                <a16:creationId xmlns:a16="http://schemas.microsoft.com/office/drawing/2014/main" id="{F1DDCE04-77CF-4EB8-AB64-45EEC8AA7A13}"/>
              </a:ext>
            </a:extLst>
          </p:cNvPr>
          <p:cNvGraphicFramePr>
            <a:graphicFrameLocks noChangeAspect="1"/>
          </p:cNvGraphicFramePr>
          <p:nvPr/>
        </p:nvGraphicFramePr>
        <p:xfrm>
          <a:off x="2801938" y="5373688"/>
          <a:ext cx="4806950" cy="912812"/>
        </p:xfrm>
        <a:graphic>
          <a:graphicData uri="http://schemas.openxmlformats.org/presentationml/2006/ole">
            <mc:AlternateContent xmlns:mc="http://schemas.openxmlformats.org/markup-compatibility/2006">
              <mc:Choice xmlns:v="urn:schemas-microsoft-com:vml" Requires="v">
                <p:oleObj spid="_x0000_s144961" name="Equation" r:id="rId49" imgW="2413000" imgH="457200" progId="Equation.DSMT4">
                  <p:embed/>
                </p:oleObj>
              </mc:Choice>
              <mc:Fallback>
                <p:oleObj name="Equation" r:id="rId49" imgW="2413000" imgH="457200" progId="Equation.DSMT4">
                  <p:embed/>
                  <p:pic>
                    <p:nvPicPr>
                      <p:cNvPr id="0" name="Object 65"/>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2801938" y="5373688"/>
                        <a:ext cx="4806950"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106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1059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1061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1059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1060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1060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1060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1060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106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1618" name="Object 2">
            <a:extLst>
              <a:ext uri="{FF2B5EF4-FFF2-40B4-BE49-F238E27FC236}">
                <a16:creationId xmlns:a16="http://schemas.microsoft.com/office/drawing/2014/main" id="{2580538F-C85F-4157-BAEB-805D8E884237}"/>
              </a:ext>
            </a:extLst>
          </p:cNvPr>
          <p:cNvGraphicFramePr>
            <a:graphicFrameLocks noChangeAspect="1"/>
          </p:cNvGraphicFramePr>
          <p:nvPr/>
        </p:nvGraphicFramePr>
        <p:xfrm>
          <a:off x="2913064" y="1844675"/>
          <a:ext cx="1887537" cy="1054100"/>
        </p:xfrm>
        <a:graphic>
          <a:graphicData uri="http://schemas.openxmlformats.org/presentationml/2006/ole">
            <mc:AlternateContent xmlns:mc="http://schemas.openxmlformats.org/markup-compatibility/2006">
              <mc:Choice xmlns:v="urn:schemas-microsoft-com:vml" Requires="v">
                <p:oleObj spid="_x0000_s146615" name="Equation" r:id="rId4" imgW="812447" imgH="457002" progId="Equation.DSMT4">
                  <p:embed/>
                </p:oleObj>
              </mc:Choice>
              <mc:Fallback>
                <p:oleObj name="Equation" r:id="rId4" imgW="812447" imgH="457002"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3064" y="1844675"/>
                        <a:ext cx="1887537"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1620" name="Text Box 4">
            <a:extLst>
              <a:ext uri="{FF2B5EF4-FFF2-40B4-BE49-F238E27FC236}">
                <a16:creationId xmlns:a16="http://schemas.microsoft.com/office/drawing/2014/main" id="{3ECB1AD7-E46D-422F-8775-715597E9999B}"/>
              </a:ext>
            </a:extLst>
          </p:cNvPr>
          <p:cNvSpPr txBox="1">
            <a:spLocks noChangeArrowheads="1"/>
          </p:cNvSpPr>
          <p:nvPr/>
        </p:nvSpPr>
        <p:spPr bwMode="auto">
          <a:xfrm>
            <a:off x="5638800" y="1981201"/>
            <a:ext cx="369728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狭缝上</a:t>
            </a:r>
            <a:r>
              <a:rPr kumimoji="1" lang="en-US" altLang="zh-CN" sz="2400" i="1">
                <a:latin typeface="Times New Roman" panose="02020603050405020304" pitchFamily="18" charset="0"/>
              </a:rPr>
              <a:t>Q</a:t>
            </a:r>
            <a:r>
              <a:rPr kumimoji="1" lang="zh-CN" altLang="en-US" sz="2400">
                <a:latin typeface="宋体" panose="02010600030101010101" pitchFamily="2" charset="-122"/>
              </a:rPr>
              <a:t>点发出的次波在</a:t>
            </a:r>
            <a:r>
              <a:rPr kumimoji="1" lang="zh-CN" altLang="en-US" sz="2400" b="1">
                <a:latin typeface="楷体_GB2312" pitchFamily="1" charset="-122"/>
                <a:ea typeface="楷体_GB2312" pitchFamily="1" charset="-122"/>
              </a:rPr>
              <a:t>几何像点</a:t>
            </a:r>
            <a:r>
              <a:rPr kumimoji="1" lang="zh-CN" altLang="en-US" sz="2400">
                <a:latin typeface="宋体" panose="02010600030101010101" pitchFamily="2" charset="-122"/>
              </a:rPr>
              <a:t>所引起的复振幅</a:t>
            </a:r>
            <a:r>
              <a:rPr kumimoji="1" lang="zh-CN" altLang="en-US" sz="2400">
                <a:latin typeface="Times New Roman" panose="02020603050405020304" pitchFamily="18" charset="0"/>
              </a:rPr>
              <a:t> </a:t>
            </a:r>
          </a:p>
        </p:txBody>
      </p:sp>
      <p:graphicFrame>
        <p:nvGraphicFramePr>
          <p:cNvPr id="111621" name="Object 5">
            <a:extLst>
              <a:ext uri="{FF2B5EF4-FFF2-40B4-BE49-F238E27FC236}">
                <a16:creationId xmlns:a16="http://schemas.microsoft.com/office/drawing/2014/main" id="{B3F35A86-733A-492D-BE0A-7AEADF01BFE4}"/>
              </a:ext>
            </a:extLst>
          </p:cNvPr>
          <p:cNvGraphicFramePr>
            <a:graphicFrameLocks noChangeAspect="1"/>
          </p:cNvGraphicFramePr>
          <p:nvPr/>
        </p:nvGraphicFramePr>
        <p:xfrm>
          <a:off x="2665413" y="2781300"/>
          <a:ext cx="2805112" cy="1054100"/>
        </p:xfrm>
        <a:graphic>
          <a:graphicData uri="http://schemas.openxmlformats.org/presentationml/2006/ole">
            <mc:AlternateContent xmlns:mc="http://schemas.openxmlformats.org/markup-compatibility/2006">
              <mc:Choice xmlns:v="urn:schemas-microsoft-com:vml" Requires="v">
                <p:oleObj spid="_x0000_s146616" name="Equation" r:id="rId6" imgW="1206500" imgH="457200" progId="Equation.DSMT4">
                  <p:embed/>
                </p:oleObj>
              </mc:Choice>
              <mc:Fallback>
                <p:oleObj name="Equation" r:id="rId6" imgW="1206500" imgH="4572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5413" y="2781300"/>
                        <a:ext cx="2805112"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1623" name="Text Box 7">
            <a:extLst>
              <a:ext uri="{FF2B5EF4-FFF2-40B4-BE49-F238E27FC236}">
                <a16:creationId xmlns:a16="http://schemas.microsoft.com/office/drawing/2014/main" id="{BB5ED20F-FD7E-4130-9B35-E852B878B643}"/>
              </a:ext>
            </a:extLst>
          </p:cNvPr>
          <p:cNvSpPr txBox="1">
            <a:spLocks noChangeArrowheads="1"/>
          </p:cNvSpPr>
          <p:nvPr/>
        </p:nvSpPr>
        <p:spPr bwMode="auto">
          <a:xfrm>
            <a:off x="5867400" y="2895601"/>
            <a:ext cx="411638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宋体" panose="02010600030101010101" pitchFamily="2" charset="-122"/>
              </a:rPr>
              <a:t>    </a:t>
            </a:r>
            <a:r>
              <a:rPr kumimoji="1" lang="zh-CN" altLang="en-US" sz="2400">
                <a:latin typeface="宋体" panose="02010600030101010101" pitchFamily="2" charset="-122"/>
              </a:rPr>
              <a:t>通过整个狭缝的次波在</a:t>
            </a:r>
            <a:r>
              <a:rPr kumimoji="1" lang="zh-CN" altLang="en-US" sz="2400" b="1">
                <a:latin typeface="楷体_GB2312" pitchFamily="1" charset="-122"/>
                <a:ea typeface="楷体_GB2312" pitchFamily="1" charset="-122"/>
              </a:rPr>
              <a:t>几何像点</a:t>
            </a:r>
            <a:r>
              <a:rPr kumimoji="1" lang="zh-CN" altLang="en-US" sz="2400">
                <a:latin typeface="宋体" panose="02010600030101010101" pitchFamily="2" charset="-122"/>
              </a:rPr>
              <a:t>上复振幅</a:t>
            </a:r>
            <a:r>
              <a:rPr kumimoji="1" lang="zh-CN" altLang="en-US" sz="2400">
                <a:latin typeface="Times New Roman" panose="02020603050405020304" pitchFamily="18" charset="0"/>
              </a:rPr>
              <a:t> </a:t>
            </a:r>
          </a:p>
        </p:txBody>
      </p:sp>
      <p:graphicFrame>
        <p:nvGraphicFramePr>
          <p:cNvPr id="111624" name="Object 8">
            <a:extLst>
              <a:ext uri="{FF2B5EF4-FFF2-40B4-BE49-F238E27FC236}">
                <a16:creationId xmlns:a16="http://schemas.microsoft.com/office/drawing/2014/main" id="{2D1262E0-9D40-4EC3-B18E-647F14E5F1D0}"/>
              </a:ext>
            </a:extLst>
          </p:cNvPr>
          <p:cNvGraphicFramePr>
            <a:graphicFrameLocks noChangeAspect="1"/>
          </p:cNvGraphicFramePr>
          <p:nvPr/>
        </p:nvGraphicFramePr>
        <p:xfrm>
          <a:off x="2514600" y="3716339"/>
          <a:ext cx="3352800" cy="865187"/>
        </p:xfrm>
        <a:graphic>
          <a:graphicData uri="http://schemas.openxmlformats.org/presentationml/2006/ole">
            <mc:AlternateContent xmlns:mc="http://schemas.openxmlformats.org/markup-compatibility/2006">
              <mc:Choice xmlns:v="urn:schemas-microsoft-com:vml" Requires="v">
                <p:oleObj spid="_x0000_s146617" r:id="rId8" imgW="1511300" imgH="393700" progId="Equation.3">
                  <p:embed/>
                </p:oleObj>
              </mc:Choice>
              <mc:Fallback>
                <p:oleObj r:id="rId8" imgW="1511300" imgH="3937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4600" y="3716339"/>
                        <a:ext cx="3352800"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1626" name="Object 10">
            <a:extLst>
              <a:ext uri="{FF2B5EF4-FFF2-40B4-BE49-F238E27FC236}">
                <a16:creationId xmlns:a16="http://schemas.microsoft.com/office/drawing/2014/main" id="{234DFB2A-377E-42C3-B983-76BC6A2DB3D5}"/>
              </a:ext>
            </a:extLst>
          </p:cNvPr>
          <p:cNvGraphicFramePr>
            <a:graphicFrameLocks noChangeAspect="1"/>
          </p:cNvGraphicFramePr>
          <p:nvPr/>
        </p:nvGraphicFramePr>
        <p:xfrm>
          <a:off x="8543926" y="3781426"/>
          <a:ext cx="1008063" cy="727075"/>
        </p:xfrm>
        <a:graphic>
          <a:graphicData uri="http://schemas.openxmlformats.org/presentationml/2006/ole">
            <mc:AlternateContent xmlns:mc="http://schemas.openxmlformats.org/markup-compatibility/2006">
              <mc:Choice xmlns:v="urn:schemas-microsoft-com:vml" Requires="v">
                <p:oleObj spid="_x0000_s146618" name="Equation" r:id="rId10" imgW="545863" imgH="393529" progId="Equation.3">
                  <p:embed/>
                </p:oleObj>
              </mc:Choice>
              <mc:Fallback>
                <p:oleObj name="Equation" r:id="rId10" imgW="545863" imgH="393529"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43926" y="3781426"/>
                        <a:ext cx="1008063"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1628" name="Text Box 12">
            <a:extLst>
              <a:ext uri="{FF2B5EF4-FFF2-40B4-BE49-F238E27FC236}">
                <a16:creationId xmlns:a16="http://schemas.microsoft.com/office/drawing/2014/main" id="{D8A114AB-9369-42EF-A1C7-DF7A362EE71B}"/>
              </a:ext>
            </a:extLst>
          </p:cNvPr>
          <p:cNvSpPr txBox="1">
            <a:spLocks noChangeArrowheads="1"/>
          </p:cNvSpPr>
          <p:nvPr/>
        </p:nvSpPr>
        <p:spPr bwMode="auto">
          <a:xfrm>
            <a:off x="7824788" y="4508501"/>
            <a:ext cx="2590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latin typeface="宋体" panose="02010600030101010101" pitchFamily="2" charset="-122"/>
              </a:rPr>
              <a:t>称作</a:t>
            </a:r>
            <a:r>
              <a:rPr kumimoji="1" lang="zh-CN" altLang="en-US" sz="2400" b="1">
                <a:latin typeface="楷体_GB2312" pitchFamily="1" charset="-122"/>
                <a:ea typeface="楷体_GB2312" pitchFamily="1" charset="-122"/>
              </a:rPr>
              <a:t>单缝（单元）衍射因子</a:t>
            </a:r>
            <a:r>
              <a:rPr kumimoji="1" lang="zh-CN" altLang="en-US" sz="2400">
                <a:latin typeface="Times New Roman" panose="02020603050405020304" pitchFamily="18" charset="0"/>
              </a:rPr>
              <a:t> </a:t>
            </a:r>
          </a:p>
        </p:txBody>
      </p:sp>
      <p:graphicFrame>
        <p:nvGraphicFramePr>
          <p:cNvPr id="111629" name="Object 13">
            <a:extLst>
              <a:ext uri="{FF2B5EF4-FFF2-40B4-BE49-F238E27FC236}">
                <a16:creationId xmlns:a16="http://schemas.microsoft.com/office/drawing/2014/main" id="{3F40586F-91FE-4EAB-97C0-D9A4C7205255}"/>
              </a:ext>
            </a:extLst>
          </p:cNvPr>
          <p:cNvGraphicFramePr>
            <a:graphicFrameLocks noChangeAspect="1"/>
          </p:cNvGraphicFramePr>
          <p:nvPr/>
        </p:nvGraphicFramePr>
        <p:xfrm>
          <a:off x="3429000" y="5445125"/>
          <a:ext cx="1524000" cy="541338"/>
        </p:xfrm>
        <a:graphic>
          <a:graphicData uri="http://schemas.openxmlformats.org/presentationml/2006/ole">
            <mc:AlternateContent xmlns:mc="http://schemas.openxmlformats.org/markup-compatibility/2006">
              <mc:Choice xmlns:v="urn:schemas-microsoft-com:vml" Requires="v">
                <p:oleObj spid="_x0000_s146619" name="Equation" r:id="rId12" imgW="723586" imgH="253890" progId="Equation.3">
                  <p:embed/>
                </p:oleObj>
              </mc:Choice>
              <mc:Fallback>
                <p:oleObj name="Equation" r:id="rId12" imgW="723586" imgH="253890"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29000" y="5445125"/>
                        <a:ext cx="1524000"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1631" name="Object 15">
            <a:extLst>
              <a:ext uri="{FF2B5EF4-FFF2-40B4-BE49-F238E27FC236}">
                <a16:creationId xmlns:a16="http://schemas.microsoft.com/office/drawing/2014/main" id="{92924235-5F47-497D-813E-8B36738FD721}"/>
              </a:ext>
            </a:extLst>
          </p:cNvPr>
          <p:cNvGraphicFramePr>
            <a:graphicFrameLocks noChangeAspect="1"/>
          </p:cNvGraphicFramePr>
          <p:nvPr/>
        </p:nvGraphicFramePr>
        <p:xfrm>
          <a:off x="3802063" y="4437064"/>
          <a:ext cx="2438400" cy="993775"/>
        </p:xfrm>
        <a:graphic>
          <a:graphicData uri="http://schemas.openxmlformats.org/presentationml/2006/ole">
            <mc:AlternateContent xmlns:mc="http://schemas.openxmlformats.org/markup-compatibility/2006">
              <mc:Choice xmlns:v="urn:schemas-microsoft-com:vml" Requires="v">
                <p:oleObj spid="_x0000_s146620" name="Equation" r:id="rId14" imgW="1028700" imgH="419100" progId="Equation.3">
                  <p:embed/>
                </p:oleObj>
              </mc:Choice>
              <mc:Fallback>
                <p:oleObj name="Equation" r:id="rId14" imgW="1028700" imgH="419100" progId="Equation.3">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02063" y="4437064"/>
                        <a:ext cx="24384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1633" name="Text Box 17">
            <a:extLst>
              <a:ext uri="{FF2B5EF4-FFF2-40B4-BE49-F238E27FC236}">
                <a16:creationId xmlns:a16="http://schemas.microsoft.com/office/drawing/2014/main" id="{D78CE9DE-1103-4A3C-BC37-022215EE5A83}"/>
              </a:ext>
            </a:extLst>
          </p:cNvPr>
          <p:cNvSpPr txBox="1">
            <a:spLocks noChangeArrowheads="1"/>
          </p:cNvSpPr>
          <p:nvPr/>
        </p:nvSpPr>
        <p:spPr bwMode="auto">
          <a:xfrm>
            <a:off x="2209800" y="47244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latin typeface="宋体" panose="02010600030101010101" pitchFamily="2" charset="-122"/>
              </a:rPr>
              <a:t>强度分布</a:t>
            </a:r>
            <a:r>
              <a:rPr kumimoji="1" lang="zh-CN" altLang="en-US" sz="2400">
                <a:latin typeface="Times New Roman" panose="02020603050405020304" pitchFamily="18" charset="0"/>
              </a:rPr>
              <a:t> </a:t>
            </a:r>
          </a:p>
        </p:txBody>
      </p:sp>
      <p:graphicFrame>
        <p:nvGraphicFramePr>
          <p:cNvPr id="146444" name="Object 18">
            <a:extLst>
              <a:ext uri="{FF2B5EF4-FFF2-40B4-BE49-F238E27FC236}">
                <a16:creationId xmlns:a16="http://schemas.microsoft.com/office/drawing/2014/main" id="{06081C15-8443-48F2-A53A-2697BC7773A6}"/>
              </a:ext>
            </a:extLst>
          </p:cNvPr>
          <p:cNvGraphicFramePr>
            <a:graphicFrameLocks noChangeAspect="1"/>
          </p:cNvGraphicFramePr>
          <p:nvPr/>
        </p:nvGraphicFramePr>
        <p:xfrm>
          <a:off x="2055814" y="381000"/>
          <a:ext cx="4802187" cy="1620838"/>
        </p:xfrm>
        <a:graphic>
          <a:graphicData uri="http://schemas.openxmlformats.org/presentationml/2006/ole">
            <mc:AlternateContent xmlns:mc="http://schemas.openxmlformats.org/markup-compatibility/2006">
              <mc:Choice xmlns:v="urn:schemas-microsoft-com:vml" Requires="v">
                <p:oleObj spid="_x0000_s146621" name="Equation" r:id="rId16" imgW="2260600" imgH="762000" progId="Equation.DSMT4">
                  <p:embed/>
                </p:oleObj>
              </mc:Choice>
              <mc:Fallback>
                <p:oleObj name="Equation" r:id="rId16" imgW="2260600" imgH="762000" progId="Equation.DSMT4">
                  <p:embed/>
                  <p:pic>
                    <p:nvPicPr>
                      <p:cNvPr id="0" name="Object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055814" y="381000"/>
                        <a:ext cx="4802187" cy="162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6445" name="Object 19">
            <a:extLst>
              <a:ext uri="{FF2B5EF4-FFF2-40B4-BE49-F238E27FC236}">
                <a16:creationId xmlns:a16="http://schemas.microsoft.com/office/drawing/2014/main" id="{F6476BB9-0AF1-43E9-A6D7-AAB9F1C39C3A}"/>
              </a:ext>
            </a:extLst>
          </p:cNvPr>
          <p:cNvGraphicFramePr>
            <a:graphicFrameLocks noChangeAspect="1"/>
          </p:cNvGraphicFramePr>
          <p:nvPr/>
        </p:nvGraphicFramePr>
        <p:xfrm>
          <a:off x="6888163" y="762000"/>
          <a:ext cx="1401762" cy="838200"/>
        </p:xfrm>
        <a:graphic>
          <a:graphicData uri="http://schemas.openxmlformats.org/presentationml/2006/ole">
            <mc:AlternateContent xmlns:mc="http://schemas.openxmlformats.org/markup-compatibility/2006">
              <mc:Choice xmlns:v="urn:schemas-microsoft-com:vml" Requires="v">
                <p:oleObj spid="_x0000_s146622" name="Equation" r:id="rId18" imgW="660113" imgH="393529" progId="Equation.3">
                  <p:embed/>
                </p:oleObj>
              </mc:Choice>
              <mc:Fallback>
                <p:oleObj name="Equation" r:id="rId18" imgW="660113" imgH="393529" progId="Equation.3">
                  <p:embed/>
                  <p:pic>
                    <p:nvPicPr>
                      <p:cNvPr id="0" name="Object 1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888163" y="762000"/>
                        <a:ext cx="14017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1636" name="Text Box 20">
            <a:extLst>
              <a:ext uri="{FF2B5EF4-FFF2-40B4-BE49-F238E27FC236}">
                <a16:creationId xmlns:a16="http://schemas.microsoft.com/office/drawing/2014/main" id="{86ACF26B-90C0-4794-956E-E63958CBCCCA}"/>
              </a:ext>
            </a:extLst>
          </p:cNvPr>
          <p:cNvSpPr txBox="1">
            <a:spLocks noChangeArrowheads="1"/>
          </p:cNvSpPr>
          <p:nvPr/>
        </p:nvSpPr>
        <p:spPr bwMode="auto">
          <a:xfrm>
            <a:off x="5257800" y="5492750"/>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latin typeface="楷体_GB2312" pitchFamily="1" charset="-122"/>
                <a:ea typeface="楷体_GB2312" pitchFamily="1" charset="-122"/>
              </a:rPr>
              <a:t>几何像点</a:t>
            </a:r>
            <a:r>
              <a:rPr kumimoji="1" lang="zh-CN" altLang="en-US" sz="2400">
                <a:latin typeface="Times New Roman" panose="02020603050405020304" pitchFamily="18" charset="0"/>
              </a:rPr>
              <a:t>处的光强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116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16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1162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162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1162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163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1163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1162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11636"/>
                                        </p:tgtEl>
                                        <p:attrNameLst>
                                          <p:attrName>style.visibility</p:attrName>
                                        </p:attrNameLst>
                                      </p:cBhvr>
                                      <p:to>
                                        <p:strVal val="visible"/>
                                      </p:to>
                                    </p:set>
                                    <p:animEffect transition="in" filter="blinds(horizontal)">
                                      <p:cBhvr>
                                        <p:cTn id="39" dur="500"/>
                                        <p:tgtEl>
                                          <p:spTgt spid="11163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499"/>
                                          </p:stCondLst>
                                        </p:cTn>
                                        <p:tgtEl>
                                          <p:spTgt spid="111626"/>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111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0" grpId="0" autoUpdateAnimBg="0"/>
      <p:bldP spid="111623" grpId="0" autoUpdateAnimBg="0"/>
      <p:bldP spid="111628" grpId="0" autoUpdateAnimBg="0"/>
      <p:bldP spid="111633" grpId="0" autoUpdateAnimBg="0"/>
      <p:bldP spid="111636"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482" name="Picture 6" descr="单缝衍射">
            <a:extLst>
              <a:ext uri="{FF2B5EF4-FFF2-40B4-BE49-F238E27FC236}">
                <a16:creationId xmlns:a16="http://schemas.microsoft.com/office/drawing/2014/main" id="{5CC34A12-294A-47F1-9E3B-5E9B09AD0E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57200"/>
            <a:ext cx="4706938" cy="363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483" name="Line 7">
            <a:extLst>
              <a:ext uri="{FF2B5EF4-FFF2-40B4-BE49-F238E27FC236}">
                <a16:creationId xmlns:a16="http://schemas.microsoft.com/office/drawing/2014/main" id="{1B35D054-E29F-42D7-A9BD-0AE7F094377F}"/>
              </a:ext>
            </a:extLst>
          </p:cNvPr>
          <p:cNvSpPr>
            <a:spLocks noChangeShapeType="1"/>
          </p:cNvSpPr>
          <p:nvPr/>
        </p:nvSpPr>
        <p:spPr bwMode="auto">
          <a:xfrm flipV="1">
            <a:off x="8305800" y="609600"/>
            <a:ext cx="0" cy="5257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8484" name="Line 8">
            <a:extLst>
              <a:ext uri="{FF2B5EF4-FFF2-40B4-BE49-F238E27FC236}">
                <a16:creationId xmlns:a16="http://schemas.microsoft.com/office/drawing/2014/main" id="{F85D6EFA-EEA8-47B0-A403-AD3A514B300A}"/>
              </a:ext>
            </a:extLst>
          </p:cNvPr>
          <p:cNvSpPr>
            <a:spLocks noChangeShapeType="1"/>
          </p:cNvSpPr>
          <p:nvPr/>
        </p:nvSpPr>
        <p:spPr bwMode="auto">
          <a:xfrm flipH="1">
            <a:off x="6019800" y="3276600"/>
            <a:ext cx="44196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8485" name="Rectangle 9">
            <a:extLst>
              <a:ext uri="{FF2B5EF4-FFF2-40B4-BE49-F238E27FC236}">
                <a16:creationId xmlns:a16="http://schemas.microsoft.com/office/drawing/2014/main" id="{76D69D68-E6D5-4668-866C-6A2DBEA70A19}"/>
              </a:ext>
            </a:extLst>
          </p:cNvPr>
          <p:cNvSpPr>
            <a:spLocks noChangeArrowheads="1"/>
          </p:cNvSpPr>
          <p:nvPr/>
        </p:nvSpPr>
        <p:spPr bwMode="auto">
          <a:xfrm>
            <a:off x="6400800" y="2819400"/>
            <a:ext cx="3810000" cy="914400"/>
          </a:xfrm>
          <a:prstGeom prst="rect">
            <a:avLst/>
          </a:prstGeom>
          <a:gradFill rotWithShape="0">
            <a:gsLst>
              <a:gs pos="0">
                <a:srgbClr val="777777"/>
              </a:gs>
              <a:gs pos="50000">
                <a:srgbClr val="FFFFFF"/>
              </a:gs>
              <a:gs pos="100000">
                <a:srgbClr val="777777"/>
              </a:gs>
            </a:gsLst>
            <a:lin ang="5400000" scaled="1"/>
          </a:gradFill>
          <a:ln w="9525">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650" name="Rectangle 10">
            <a:extLst>
              <a:ext uri="{FF2B5EF4-FFF2-40B4-BE49-F238E27FC236}">
                <a16:creationId xmlns:a16="http://schemas.microsoft.com/office/drawing/2014/main" id="{EFA990F7-CFC2-44EB-A6D9-186CD3DE9214}"/>
              </a:ext>
            </a:extLst>
          </p:cNvPr>
          <p:cNvSpPr>
            <a:spLocks noChangeArrowheads="1"/>
          </p:cNvSpPr>
          <p:nvPr/>
        </p:nvSpPr>
        <p:spPr bwMode="auto">
          <a:xfrm>
            <a:off x="6400800" y="2362200"/>
            <a:ext cx="3810000" cy="457200"/>
          </a:xfrm>
          <a:prstGeom prst="rect">
            <a:avLst/>
          </a:prstGeom>
          <a:gradFill rotWithShape="0">
            <a:gsLst>
              <a:gs pos="0">
                <a:srgbClr val="777777"/>
              </a:gs>
              <a:gs pos="50000">
                <a:schemeClr val="tx1"/>
              </a:gs>
              <a:gs pos="100000">
                <a:srgbClr val="777777"/>
              </a:gs>
            </a:gsLst>
            <a:lin ang="5400000" scaled="1"/>
          </a:gradFill>
          <a:ln w="9525">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sp>
        <p:nvSpPr>
          <p:cNvPr id="148487" name="Rectangle 11">
            <a:extLst>
              <a:ext uri="{FF2B5EF4-FFF2-40B4-BE49-F238E27FC236}">
                <a16:creationId xmlns:a16="http://schemas.microsoft.com/office/drawing/2014/main" id="{0EE6501D-1F4E-470D-A5AE-C7FEB9BBF8A9}"/>
              </a:ext>
            </a:extLst>
          </p:cNvPr>
          <p:cNvSpPr>
            <a:spLocks noChangeArrowheads="1"/>
          </p:cNvSpPr>
          <p:nvPr/>
        </p:nvSpPr>
        <p:spPr bwMode="auto">
          <a:xfrm>
            <a:off x="6400800" y="990600"/>
            <a:ext cx="3810000" cy="457200"/>
          </a:xfrm>
          <a:prstGeom prst="rect">
            <a:avLst/>
          </a:prstGeom>
          <a:gradFill rotWithShape="0">
            <a:gsLst>
              <a:gs pos="0">
                <a:srgbClr val="777777"/>
              </a:gs>
              <a:gs pos="50000">
                <a:srgbClr val="FFFFFF"/>
              </a:gs>
              <a:gs pos="100000">
                <a:srgbClr val="777777"/>
              </a:gs>
            </a:gsLst>
            <a:lin ang="5400000" scaled="1"/>
          </a:gradFill>
          <a:ln w="9525">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652" name="Rectangle 12">
            <a:extLst>
              <a:ext uri="{FF2B5EF4-FFF2-40B4-BE49-F238E27FC236}">
                <a16:creationId xmlns:a16="http://schemas.microsoft.com/office/drawing/2014/main" id="{00DB5937-7B84-4BD4-B237-E31719B198C8}"/>
              </a:ext>
            </a:extLst>
          </p:cNvPr>
          <p:cNvSpPr>
            <a:spLocks noChangeArrowheads="1"/>
          </p:cNvSpPr>
          <p:nvPr/>
        </p:nvSpPr>
        <p:spPr bwMode="auto">
          <a:xfrm>
            <a:off x="6400800" y="1447800"/>
            <a:ext cx="3810000" cy="457200"/>
          </a:xfrm>
          <a:prstGeom prst="rect">
            <a:avLst/>
          </a:prstGeom>
          <a:gradFill rotWithShape="0">
            <a:gsLst>
              <a:gs pos="0">
                <a:srgbClr val="777777"/>
              </a:gs>
              <a:gs pos="50000">
                <a:schemeClr val="tx1"/>
              </a:gs>
              <a:gs pos="100000">
                <a:srgbClr val="777777"/>
              </a:gs>
            </a:gsLst>
            <a:lin ang="5400000" scaled="1"/>
          </a:gradFill>
          <a:ln w="9525">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sp>
        <p:nvSpPr>
          <p:cNvPr id="148489" name="Rectangle 13">
            <a:extLst>
              <a:ext uri="{FF2B5EF4-FFF2-40B4-BE49-F238E27FC236}">
                <a16:creationId xmlns:a16="http://schemas.microsoft.com/office/drawing/2014/main" id="{F532A153-5FDC-44DF-AA15-5ABB919668F9}"/>
              </a:ext>
            </a:extLst>
          </p:cNvPr>
          <p:cNvSpPr>
            <a:spLocks noChangeArrowheads="1"/>
          </p:cNvSpPr>
          <p:nvPr/>
        </p:nvSpPr>
        <p:spPr bwMode="auto">
          <a:xfrm>
            <a:off x="6400800" y="1905000"/>
            <a:ext cx="3810000" cy="457200"/>
          </a:xfrm>
          <a:prstGeom prst="rect">
            <a:avLst/>
          </a:prstGeom>
          <a:gradFill rotWithShape="0">
            <a:gsLst>
              <a:gs pos="0">
                <a:srgbClr val="777777"/>
              </a:gs>
              <a:gs pos="50000">
                <a:srgbClr val="FFFFFF"/>
              </a:gs>
              <a:gs pos="100000">
                <a:srgbClr val="777777"/>
              </a:gs>
            </a:gsLst>
            <a:lin ang="5400000" scaled="1"/>
          </a:gradFill>
          <a:ln w="9525">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657" name="Rectangle 17">
            <a:extLst>
              <a:ext uri="{FF2B5EF4-FFF2-40B4-BE49-F238E27FC236}">
                <a16:creationId xmlns:a16="http://schemas.microsoft.com/office/drawing/2014/main" id="{4F5F4A46-F054-4E79-B809-297D50C7C90B}"/>
              </a:ext>
            </a:extLst>
          </p:cNvPr>
          <p:cNvSpPr>
            <a:spLocks noChangeArrowheads="1"/>
          </p:cNvSpPr>
          <p:nvPr/>
        </p:nvSpPr>
        <p:spPr bwMode="auto">
          <a:xfrm>
            <a:off x="6400800" y="3733800"/>
            <a:ext cx="3810000" cy="457200"/>
          </a:xfrm>
          <a:prstGeom prst="rect">
            <a:avLst/>
          </a:prstGeom>
          <a:gradFill rotWithShape="0">
            <a:gsLst>
              <a:gs pos="0">
                <a:srgbClr val="777777"/>
              </a:gs>
              <a:gs pos="50000">
                <a:schemeClr val="tx1"/>
              </a:gs>
              <a:gs pos="100000">
                <a:srgbClr val="777777"/>
              </a:gs>
            </a:gsLst>
            <a:lin ang="5400000" scaled="1"/>
          </a:gradFill>
          <a:ln w="9525">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sp>
        <p:nvSpPr>
          <p:cNvPr id="148491" name="Rectangle 18">
            <a:extLst>
              <a:ext uri="{FF2B5EF4-FFF2-40B4-BE49-F238E27FC236}">
                <a16:creationId xmlns:a16="http://schemas.microsoft.com/office/drawing/2014/main" id="{17C95CD2-5F3A-4AC0-8EE6-C2A6DA5ACE79}"/>
              </a:ext>
            </a:extLst>
          </p:cNvPr>
          <p:cNvSpPr>
            <a:spLocks noChangeArrowheads="1"/>
          </p:cNvSpPr>
          <p:nvPr/>
        </p:nvSpPr>
        <p:spPr bwMode="auto">
          <a:xfrm>
            <a:off x="6400800" y="4191000"/>
            <a:ext cx="3810000" cy="457200"/>
          </a:xfrm>
          <a:prstGeom prst="rect">
            <a:avLst/>
          </a:prstGeom>
          <a:gradFill rotWithShape="0">
            <a:gsLst>
              <a:gs pos="0">
                <a:srgbClr val="777777"/>
              </a:gs>
              <a:gs pos="50000">
                <a:srgbClr val="FFFFFF"/>
              </a:gs>
              <a:gs pos="100000">
                <a:srgbClr val="777777"/>
              </a:gs>
            </a:gsLst>
            <a:lin ang="5400000" scaled="1"/>
          </a:gradFill>
          <a:ln w="9525">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659" name="Rectangle 19">
            <a:extLst>
              <a:ext uri="{FF2B5EF4-FFF2-40B4-BE49-F238E27FC236}">
                <a16:creationId xmlns:a16="http://schemas.microsoft.com/office/drawing/2014/main" id="{1C9FDAF2-7A8A-4D9D-BBA8-3D24F4CAE670}"/>
              </a:ext>
            </a:extLst>
          </p:cNvPr>
          <p:cNvSpPr>
            <a:spLocks noChangeArrowheads="1"/>
          </p:cNvSpPr>
          <p:nvPr/>
        </p:nvSpPr>
        <p:spPr bwMode="auto">
          <a:xfrm>
            <a:off x="6400800" y="4648200"/>
            <a:ext cx="3810000" cy="457200"/>
          </a:xfrm>
          <a:prstGeom prst="rect">
            <a:avLst/>
          </a:prstGeom>
          <a:gradFill rotWithShape="0">
            <a:gsLst>
              <a:gs pos="0">
                <a:srgbClr val="777777"/>
              </a:gs>
              <a:gs pos="50000">
                <a:schemeClr val="tx1"/>
              </a:gs>
              <a:gs pos="100000">
                <a:srgbClr val="777777"/>
              </a:gs>
            </a:gsLst>
            <a:lin ang="5400000" scaled="1"/>
          </a:gradFill>
          <a:ln w="9525">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sp>
        <p:nvSpPr>
          <p:cNvPr id="148493" name="Rectangle 20">
            <a:extLst>
              <a:ext uri="{FF2B5EF4-FFF2-40B4-BE49-F238E27FC236}">
                <a16:creationId xmlns:a16="http://schemas.microsoft.com/office/drawing/2014/main" id="{19A1F237-FDA1-4BEC-A11A-BFACA4B6F9DD}"/>
              </a:ext>
            </a:extLst>
          </p:cNvPr>
          <p:cNvSpPr>
            <a:spLocks noChangeArrowheads="1"/>
          </p:cNvSpPr>
          <p:nvPr/>
        </p:nvSpPr>
        <p:spPr bwMode="auto">
          <a:xfrm>
            <a:off x="6400800" y="5105400"/>
            <a:ext cx="3810000" cy="457200"/>
          </a:xfrm>
          <a:prstGeom prst="rect">
            <a:avLst/>
          </a:prstGeom>
          <a:gradFill rotWithShape="0">
            <a:gsLst>
              <a:gs pos="0">
                <a:srgbClr val="777777"/>
              </a:gs>
              <a:gs pos="50000">
                <a:srgbClr val="FFFFFF"/>
              </a:gs>
              <a:gs pos="100000">
                <a:srgbClr val="777777"/>
              </a:gs>
            </a:gsLst>
            <a:lin ang="5400000" scaled="1"/>
          </a:gradFill>
          <a:ln w="9525">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30" name="Picture 4" descr="Diffraction1">
            <a:extLst>
              <a:ext uri="{FF2B5EF4-FFF2-40B4-BE49-F238E27FC236}">
                <a16:creationId xmlns:a16="http://schemas.microsoft.com/office/drawing/2014/main" id="{4C033493-C365-48D5-B6DB-F03F34D852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0" y="47625"/>
            <a:ext cx="8064500" cy="676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F6A02EC-C0E0-45AE-9EAD-6392E813D4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0"/>
            <a:ext cx="8229600" cy="6858000"/>
          </a:xfrm>
          <a:prstGeom prst="rect">
            <a:avLst/>
          </a:prstGeom>
        </p:spPr>
      </p:pic>
    </p:spTree>
    <p:extLst>
      <p:ext uri="{BB962C8B-B14F-4D97-AF65-F5344CB8AC3E}">
        <p14:creationId xmlns:p14="http://schemas.microsoft.com/office/powerpoint/2010/main" val="21607972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554" name="Picture 4" descr="单缝">
            <a:extLst>
              <a:ext uri="{FF2B5EF4-FFF2-40B4-BE49-F238E27FC236}">
                <a16:creationId xmlns:a16="http://schemas.microsoft.com/office/drawing/2014/main" id="{4E940C3F-2E10-435B-9870-C333D77789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3138" y="1390650"/>
            <a:ext cx="795655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555" name="Rectangle 5">
            <a:extLst>
              <a:ext uri="{FF2B5EF4-FFF2-40B4-BE49-F238E27FC236}">
                <a16:creationId xmlns:a16="http://schemas.microsoft.com/office/drawing/2014/main" id="{DAD2383C-4285-47F0-AB08-892F65876AD5}"/>
              </a:ext>
            </a:extLst>
          </p:cNvPr>
          <p:cNvSpPr>
            <a:spLocks noGrp="1" noChangeArrowheads="1"/>
          </p:cNvSpPr>
          <p:nvPr>
            <p:ph type="title"/>
          </p:nvPr>
        </p:nvSpPr>
        <p:spPr/>
        <p:txBody>
          <a:bodyPr/>
          <a:lstStyle/>
          <a:p>
            <a:pPr eaLnBrk="1" hangingPunct="1"/>
            <a:r>
              <a:rPr lang="zh-CN" altLang="en-US"/>
              <a:t>不同宽度狭缝的衍射花样</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Oval 4">
            <a:extLst>
              <a:ext uri="{FF2B5EF4-FFF2-40B4-BE49-F238E27FC236}">
                <a16:creationId xmlns:a16="http://schemas.microsoft.com/office/drawing/2014/main" id="{BCE7B59D-A0ED-48D9-B0BB-FB641432294D}"/>
              </a:ext>
            </a:extLst>
          </p:cNvPr>
          <p:cNvSpPr>
            <a:spLocks noChangeArrowheads="1"/>
          </p:cNvSpPr>
          <p:nvPr/>
        </p:nvSpPr>
        <p:spPr bwMode="auto">
          <a:xfrm>
            <a:off x="5029200" y="457200"/>
            <a:ext cx="304800" cy="441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2579" name="Line 3">
            <a:extLst>
              <a:ext uri="{FF2B5EF4-FFF2-40B4-BE49-F238E27FC236}">
                <a16:creationId xmlns:a16="http://schemas.microsoft.com/office/drawing/2014/main" id="{9173F266-F633-4F5F-86C2-A4C0D0D8861A}"/>
              </a:ext>
            </a:extLst>
          </p:cNvPr>
          <p:cNvSpPr>
            <a:spLocks noChangeShapeType="1"/>
          </p:cNvSpPr>
          <p:nvPr/>
        </p:nvSpPr>
        <p:spPr bwMode="auto">
          <a:xfrm>
            <a:off x="2057401" y="2636838"/>
            <a:ext cx="5694363" cy="0"/>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3669" name="Line 5">
            <a:extLst>
              <a:ext uri="{FF2B5EF4-FFF2-40B4-BE49-F238E27FC236}">
                <a16:creationId xmlns:a16="http://schemas.microsoft.com/office/drawing/2014/main" id="{FA961E74-071C-4765-AC04-D32ED7B3F23B}"/>
              </a:ext>
            </a:extLst>
          </p:cNvPr>
          <p:cNvSpPr>
            <a:spLocks noChangeShapeType="1"/>
          </p:cNvSpPr>
          <p:nvPr/>
        </p:nvSpPr>
        <p:spPr bwMode="auto">
          <a:xfrm flipH="1">
            <a:off x="3429001" y="184150"/>
            <a:ext cx="3175" cy="2020888"/>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3670" name="Line 6">
            <a:extLst>
              <a:ext uri="{FF2B5EF4-FFF2-40B4-BE49-F238E27FC236}">
                <a16:creationId xmlns:a16="http://schemas.microsoft.com/office/drawing/2014/main" id="{1A86BA3D-606D-4CD2-A765-E68CE56DDF20}"/>
              </a:ext>
            </a:extLst>
          </p:cNvPr>
          <p:cNvSpPr>
            <a:spLocks noChangeShapeType="1"/>
          </p:cNvSpPr>
          <p:nvPr/>
        </p:nvSpPr>
        <p:spPr bwMode="auto">
          <a:xfrm>
            <a:off x="3429001" y="3124200"/>
            <a:ext cx="3175" cy="2033588"/>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582" name="Line 7">
            <a:extLst>
              <a:ext uri="{FF2B5EF4-FFF2-40B4-BE49-F238E27FC236}">
                <a16:creationId xmlns:a16="http://schemas.microsoft.com/office/drawing/2014/main" id="{1A751D01-3931-479B-B612-0006D2611884}"/>
              </a:ext>
            </a:extLst>
          </p:cNvPr>
          <p:cNvSpPr>
            <a:spLocks noChangeShapeType="1"/>
          </p:cNvSpPr>
          <p:nvPr/>
        </p:nvSpPr>
        <p:spPr bwMode="auto">
          <a:xfrm>
            <a:off x="2209800" y="1971675"/>
            <a:ext cx="1143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583" name="Line 8">
            <a:extLst>
              <a:ext uri="{FF2B5EF4-FFF2-40B4-BE49-F238E27FC236}">
                <a16:creationId xmlns:a16="http://schemas.microsoft.com/office/drawing/2014/main" id="{0D8C3737-D5B3-47F2-845A-1E6B75EA7570}"/>
              </a:ext>
            </a:extLst>
          </p:cNvPr>
          <p:cNvSpPr>
            <a:spLocks noChangeShapeType="1"/>
          </p:cNvSpPr>
          <p:nvPr/>
        </p:nvSpPr>
        <p:spPr bwMode="auto">
          <a:xfrm>
            <a:off x="2209800" y="2276475"/>
            <a:ext cx="1143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584" name="Line 9">
            <a:extLst>
              <a:ext uri="{FF2B5EF4-FFF2-40B4-BE49-F238E27FC236}">
                <a16:creationId xmlns:a16="http://schemas.microsoft.com/office/drawing/2014/main" id="{8E5174DE-DDBE-4A97-8593-3D317D3D3034}"/>
              </a:ext>
            </a:extLst>
          </p:cNvPr>
          <p:cNvSpPr>
            <a:spLocks noChangeShapeType="1"/>
          </p:cNvSpPr>
          <p:nvPr/>
        </p:nvSpPr>
        <p:spPr bwMode="auto">
          <a:xfrm>
            <a:off x="2209800" y="2636838"/>
            <a:ext cx="1143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585" name="Line 10">
            <a:extLst>
              <a:ext uri="{FF2B5EF4-FFF2-40B4-BE49-F238E27FC236}">
                <a16:creationId xmlns:a16="http://schemas.microsoft.com/office/drawing/2014/main" id="{91FF01C6-8A1A-403E-BF43-9340CAA6359D}"/>
              </a:ext>
            </a:extLst>
          </p:cNvPr>
          <p:cNvSpPr>
            <a:spLocks noChangeShapeType="1"/>
          </p:cNvSpPr>
          <p:nvPr/>
        </p:nvSpPr>
        <p:spPr bwMode="auto">
          <a:xfrm>
            <a:off x="2209800" y="2984500"/>
            <a:ext cx="1143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586" name="Line 11">
            <a:extLst>
              <a:ext uri="{FF2B5EF4-FFF2-40B4-BE49-F238E27FC236}">
                <a16:creationId xmlns:a16="http://schemas.microsoft.com/office/drawing/2014/main" id="{3B9915D0-0B8F-4FED-B96B-8FE20130151C}"/>
              </a:ext>
            </a:extLst>
          </p:cNvPr>
          <p:cNvSpPr>
            <a:spLocks noChangeShapeType="1"/>
          </p:cNvSpPr>
          <p:nvPr/>
        </p:nvSpPr>
        <p:spPr bwMode="auto">
          <a:xfrm>
            <a:off x="2209800" y="3289300"/>
            <a:ext cx="1143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587" name="Line 12">
            <a:extLst>
              <a:ext uri="{FF2B5EF4-FFF2-40B4-BE49-F238E27FC236}">
                <a16:creationId xmlns:a16="http://schemas.microsoft.com/office/drawing/2014/main" id="{A5B53237-8EC6-4505-93C8-F7B80B252B99}"/>
              </a:ext>
            </a:extLst>
          </p:cNvPr>
          <p:cNvSpPr>
            <a:spLocks noChangeShapeType="1"/>
          </p:cNvSpPr>
          <p:nvPr/>
        </p:nvSpPr>
        <p:spPr bwMode="auto">
          <a:xfrm>
            <a:off x="3429000" y="2209800"/>
            <a:ext cx="0" cy="914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3677" name="Line 13">
            <a:extLst>
              <a:ext uri="{FF2B5EF4-FFF2-40B4-BE49-F238E27FC236}">
                <a16:creationId xmlns:a16="http://schemas.microsoft.com/office/drawing/2014/main" id="{71D0253A-D34E-4A43-8749-028381AFC96B}"/>
              </a:ext>
            </a:extLst>
          </p:cNvPr>
          <p:cNvSpPr>
            <a:spLocks noChangeShapeType="1"/>
          </p:cNvSpPr>
          <p:nvPr/>
        </p:nvSpPr>
        <p:spPr bwMode="auto">
          <a:xfrm flipV="1">
            <a:off x="3429000" y="1981200"/>
            <a:ext cx="1752600" cy="685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3678" name="Line 14">
            <a:extLst>
              <a:ext uri="{FF2B5EF4-FFF2-40B4-BE49-F238E27FC236}">
                <a16:creationId xmlns:a16="http://schemas.microsoft.com/office/drawing/2014/main" id="{E1C14836-D439-4ECC-8AC0-AAD6C1ED8EEF}"/>
              </a:ext>
            </a:extLst>
          </p:cNvPr>
          <p:cNvSpPr>
            <a:spLocks noChangeShapeType="1"/>
          </p:cNvSpPr>
          <p:nvPr/>
        </p:nvSpPr>
        <p:spPr bwMode="auto">
          <a:xfrm flipV="1">
            <a:off x="3429000" y="2438400"/>
            <a:ext cx="1752600" cy="685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3679" name="Line 15">
            <a:extLst>
              <a:ext uri="{FF2B5EF4-FFF2-40B4-BE49-F238E27FC236}">
                <a16:creationId xmlns:a16="http://schemas.microsoft.com/office/drawing/2014/main" id="{5625CF35-5C10-4387-A0EF-3112A9E474C2}"/>
              </a:ext>
            </a:extLst>
          </p:cNvPr>
          <p:cNvSpPr>
            <a:spLocks noChangeShapeType="1"/>
          </p:cNvSpPr>
          <p:nvPr/>
        </p:nvSpPr>
        <p:spPr bwMode="auto">
          <a:xfrm flipV="1">
            <a:off x="3429000" y="1524000"/>
            <a:ext cx="1752600" cy="685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3680" name="Line 16">
            <a:extLst>
              <a:ext uri="{FF2B5EF4-FFF2-40B4-BE49-F238E27FC236}">
                <a16:creationId xmlns:a16="http://schemas.microsoft.com/office/drawing/2014/main" id="{311835D7-B234-4F6A-B8DD-4F8B1DC9C2C2}"/>
              </a:ext>
            </a:extLst>
          </p:cNvPr>
          <p:cNvSpPr>
            <a:spLocks noChangeShapeType="1"/>
          </p:cNvSpPr>
          <p:nvPr/>
        </p:nvSpPr>
        <p:spPr bwMode="auto">
          <a:xfrm>
            <a:off x="5181600" y="1524000"/>
            <a:ext cx="2362200" cy="228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3683" name="Line 19">
            <a:extLst>
              <a:ext uri="{FF2B5EF4-FFF2-40B4-BE49-F238E27FC236}">
                <a16:creationId xmlns:a16="http://schemas.microsoft.com/office/drawing/2014/main" id="{82A4FE07-C31B-406F-BACA-526B60D60F49}"/>
              </a:ext>
            </a:extLst>
          </p:cNvPr>
          <p:cNvSpPr>
            <a:spLocks noChangeShapeType="1"/>
          </p:cNvSpPr>
          <p:nvPr/>
        </p:nvSpPr>
        <p:spPr bwMode="auto">
          <a:xfrm flipV="1">
            <a:off x="5181600" y="1752600"/>
            <a:ext cx="2362200" cy="228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3684" name="Line 20">
            <a:extLst>
              <a:ext uri="{FF2B5EF4-FFF2-40B4-BE49-F238E27FC236}">
                <a16:creationId xmlns:a16="http://schemas.microsoft.com/office/drawing/2014/main" id="{1EAF760D-6E45-405D-A072-19F609DCD10C}"/>
              </a:ext>
            </a:extLst>
          </p:cNvPr>
          <p:cNvSpPr>
            <a:spLocks noChangeShapeType="1"/>
          </p:cNvSpPr>
          <p:nvPr/>
        </p:nvSpPr>
        <p:spPr bwMode="auto">
          <a:xfrm flipV="1">
            <a:off x="5181600" y="1752600"/>
            <a:ext cx="2362200" cy="685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594" name="Line 21">
            <a:extLst>
              <a:ext uri="{FF2B5EF4-FFF2-40B4-BE49-F238E27FC236}">
                <a16:creationId xmlns:a16="http://schemas.microsoft.com/office/drawing/2014/main" id="{9D758F11-3A48-42B3-BDF9-BEB7E449C1D4}"/>
              </a:ext>
            </a:extLst>
          </p:cNvPr>
          <p:cNvSpPr>
            <a:spLocks noChangeShapeType="1"/>
          </p:cNvSpPr>
          <p:nvPr/>
        </p:nvSpPr>
        <p:spPr bwMode="auto">
          <a:xfrm>
            <a:off x="7543800" y="914400"/>
            <a:ext cx="0" cy="33528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595" name="Line 22">
            <a:extLst>
              <a:ext uri="{FF2B5EF4-FFF2-40B4-BE49-F238E27FC236}">
                <a16:creationId xmlns:a16="http://schemas.microsoft.com/office/drawing/2014/main" id="{1BA4D0BC-1EB0-45CA-886E-AE804FD85E2C}"/>
              </a:ext>
            </a:extLst>
          </p:cNvPr>
          <p:cNvSpPr>
            <a:spLocks noChangeShapeType="1"/>
          </p:cNvSpPr>
          <p:nvPr/>
        </p:nvSpPr>
        <p:spPr bwMode="auto">
          <a:xfrm>
            <a:off x="2209800" y="3594100"/>
            <a:ext cx="1143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596" name="Line 23">
            <a:extLst>
              <a:ext uri="{FF2B5EF4-FFF2-40B4-BE49-F238E27FC236}">
                <a16:creationId xmlns:a16="http://schemas.microsoft.com/office/drawing/2014/main" id="{00F44C52-9F9C-432A-BA5F-B361F0C055D9}"/>
              </a:ext>
            </a:extLst>
          </p:cNvPr>
          <p:cNvSpPr>
            <a:spLocks noChangeShapeType="1"/>
          </p:cNvSpPr>
          <p:nvPr/>
        </p:nvSpPr>
        <p:spPr bwMode="auto">
          <a:xfrm>
            <a:off x="2209800" y="3898900"/>
            <a:ext cx="1143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597" name="Line 24">
            <a:extLst>
              <a:ext uri="{FF2B5EF4-FFF2-40B4-BE49-F238E27FC236}">
                <a16:creationId xmlns:a16="http://schemas.microsoft.com/office/drawing/2014/main" id="{C21699F7-9C99-4948-8CE5-D4BC9A283BFC}"/>
              </a:ext>
            </a:extLst>
          </p:cNvPr>
          <p:cNvSpPr>
            <a:spLocks noChangeShapeType="1"/>
          </p:cNvSpPr>
          <p:nvPr/>
        </p:nvSpPr>
        <p:spPr bwMode="auto">
          <a:xfrm>
            <a:off x="2209800" y="4203700"/>
            <a:ext cx="1143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598" name="Line 25">
            <a:extLst>
              <a:ext uri="{FF2B5EF4-FFF2-40B4-BE49-F238E27FC236}">
                <a16:creationId xmlns:a16="http://schemas.microsoft.com/office/drawing/2014/main" id="{723F5660-8244-4D4E-A61E-BBB27B4F2743}"/>
              </a:ext>
            </a:extLst>
          </p:cNvPr>
          <p:cNvSpPr>
            <a:spLocks noChangeShapeType="1"/>
          </p:cNvSpPr>
          <p:nvPr/>
        </p:nvSpPr>
        <p:spPr bwMode="auto">
          <a:xfrm>
            <a:off x="2209800" y="4508500"/>
            <a:ext cx="1143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3691" name="Line 27">
            <a:extLst>
              <a:ext uri="{FF2B5EF4-FFF2-40B4-BE49-F238E27FC236}">
                <a16:creationId xmlns:a16="http://schemas.microsoft.com/office/drawing/2014/main" id="{90336006-5C2C-4860-98EE-BFEF8FC3334A}"/>
              </a:ext>
            </a:extLst>
          </p:cNvPr>
          <p:cNvSpPr>
            <a:spLocks noChangeShapeType="1"/>
          </p:cNvSpPr>
          <p:nvPr/>
        </p:nvSpPr>
        <p:spPr bwMode="auto">
          <a:xfrm>
            <a:off x="3432175" y="4462463"/>
            <a:ext cx="0" cy="8382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3693" name="Line 29">
            <a:extLst>
              <a:ext uri="{FF2B5EF4-FFF2-40B4-BE49-F238E27FC236}">
                <a16:creationId xmlns:a16="http://schemas.microsoft.com/office/drawing/2014/main" id="{9A18FA93-1178-44BC-8596-AA078442191C}"/>
              </a:ext>
            </a:extLst>
          </p:cNvPr>
          <p:cNvSpPr>
            <a:spLocks noChangeShapeType="1"/>
          </p:cNvSpPr>
          <p:nvPr/>
        </p:nvSpPr>
        <p:spPr bwMode="auto">
          <a:xfrm flipV="1">
            <a:off x="3429000" y="3352800"/>
            <a:ext cx="1752600" cy="68580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3694" name="Line 30">
            <a:extLst>
              <a:ext uri="{FF2B5EF4-FFF2-40B4-BE49-F238E27FC236}">
                <a16:creationId xmlns:a16="http://schemas.microsoft.com/office/drawing/2014/main" id="{2F28B4F7-00B6-4155-911B-58F90E94C1C8}"/>
              </a:ext>
            </a:extLst>
          </p:cNvPr>
          <p:cNvSpPr>
            <a:spLocks noChangeShapeType="1"/>
          </p:cNvSpPr>
          <p:nvPr/>
        </p:nvSpPr>
        <p:spPr bwMode="auto">
          <a:xfrm flipV="1">
            <a:off x="3429000" y="3810000"/>
            <a:ext cx="1752600" cy="68580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3695" name="Line 31">
            <a:extLst>
              <a:ext uri="{FF2B5EF4-FFF2-40B4-BE49-F238E27FC236}">
                <a16:creationId xmlns:a16="http://schemas.microsoft.com/office/drawing/2014/main" id="{5CFAA4FA-2530-426C-AF9F-42F0D20D357B}"/>
              </a:ext>
            </a:extLst>
          </p:cNvPr>
          <p:cNvSpPr>
            <a:spLocks noChangeShapeType="1"/>
          </p:cNvSpPr>
          <p:nvPr/>
        </p:nvSpPr>
        <p:spPr bwMode="auto">
          <a:xfrm flipV="1">
            <a:off x="3429000" y="2895600"/>
            <a:ext cx="1752600" cy="68580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3696" name="Line 32">
            <a:extLst>
              <a:ext uri="{FF2B5EF4-FFF2-40B4-BE49-F238E27FC236}">
                <a16:creationId xmlns:a16="http://schemas.microsoft.com/office/drawing/2014/main" id="{58190310-04C3-4ED3-AF03-C67F1A0BD41A}"/>
              </a:ext>
            </a:extLst>
          </p:cNvPr>
          <p:cNvSpPr>
            <a:spLocks noChangeShapeType="1"/>
          </p:cNvSpPr>
          <p:nvPr/>
        </p:nvSpPr>
        <p:spPr bwMode="auto">
          <a:xfrm flipV="1">
            <a:off x="5181600" y="1752600"/>
            <a:ext cx="2362200" cy="114300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3697" name="Line 33">
            <a:extLst>
              <a:ext uri="{FF2B5EF4-FFF2-40B4-BE49-F238E27FC236}">
                <a16:creationId xmlns:a16="http://schemas.microsoft.com/office/drawing/2014/main" id="{3CFB7A2D-E571-4057-B124-26A9A6E6D87B}"/>
              </a:ext>
            </a:extLst>
          </p:cNvPr>
          <p:cNvSpPr>
            <a:spLocks noChangeShapeType="1"/>
          </p:cNvSpPr>
          <p:nvPr/>
        </p:nvSpPr>
        <p:spPr bwMode="auto">
          <a:xfrm flipV="1">
            <a:off x="5181600" y="1752600"/>
            <a:ext cx="2362200" cy="160020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3699" name="Line 35">
            <a:extLst>
              <a:ext uri="{FF2B5EF4-FFF2-40B4-BE49-F238E27FC236}">
                <a16:creationId xmlns:a16="http://schemas.microsoft.com/office/drawing/2014/main" id="{331FC305-F406-4F61-9916-4EA6D24D2F22}"/>
              </a:ext>
            </a:extLst>
          </p:cNvPr>
          <p:cNvSpPr>
            <a:spLocks noChangeShapeType="1"/>
          </p:cNvSpPr>
          <p:nvPr/>
        </p:nvSpPr>
        <p:spPr bwMode="auto">
          <a:xfrm flipV="1">
            <a:off x="5181600" y="1752600"/>
            <a:ext cx="2362200" cy="205740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3703" name="Text Box 39">
            <a:extLst>
              <a:ext uri="{FF2B5EF4-FFF2-40B4-BE49-F238E27FC236}">
                <a16:creationId xmlns:a16="http://schemas.microsoft.com/office/drawing/2014/main" id="{FA148341-847B-42B3-BADF-5DA604B61218}"/>
              </a:ext>
            </a:extLst>
          </p:cNvPr>
          <p:cNvSpPr txBox="1">
            <a:spLocks noChangeArrowheads="1"/>
          </p:cNvSpPr>
          <p:nvPr/>
        </p:nvSpPr>
        <p:spPr bwMode="auto">
          <a:xfrm>
            <a:off x="3733801" y="5181600"/>
            <a:ext cx="4810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a:latin typeface="Times New Roman" panose="02020603050405020304" pitchFamily="18" charset="0"/>
              </a:rPr>
              <a:t>狭缝上下移动，条纹不变</a:t>
            </a:r>
          </a:p>
        </p:txBody>
      </p:sp>
      <p:sp>
        <p:nvSpPr>
          <p:cNvPr id="113705" name="Line 41">
            <a:extLst>
              <a:ext uri="{FF2B5EF4-FFF2-40B4-BE49-F238E27FC236}">
                <a16:creationId xmlns:a16="http://schemas.microsoft.com/office/drawing/2014/main" id="{1DFAD3F9-5FD2-4E03-892E-B746D639F579}"/>
              </a:ext>
            </a:extLst>
          </p:cNvPr>
          <p:cNvSpPr>
            <a:spLocks noChangeShapeType="1"/>
          </p:cNvSpPr>
          <p:nvPr/>
        </p:nvSpPr>
        <p:spPr bwMode="auto">
          <a:xfrm flipV="1">
            <a:off x="3432175" y="1509713"/>
            <a:ext cx="0" cy="20574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608" name="Line 42">
            <a:extLst>
              <a:ext uri="{FF2B5EF4-FFF2-40B4-BE49-F238E27FC236}">
                <a16:creationId xmlns:a16="http://schemas.microsoft.com/office/drawing/2014/main" id="{1C32AA37-7806-42D0-B6D0-6E221AC36043}"/>
              </a:ext>
            </a:extLst>
          </p:cNvPr>
          <p:cNvSpPr>
            <a:spLocks noChangeShapeType="1"/>
          </p:cNvSpPr>
          <p:nvPr/>
        </p:nvSpPr>
        <p:spPr bwMode="auto">
          <a:xfrm>
            <a:off x="2208213" y="773113"/>
            <a:ext cx="1143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609" name="Line 43">
            <a:extLst>
              <a:ext uri="{FF2B5EF4-FFF2-40B4-BE49-F238E27FC236}">
                <a16:creationId xmlns:a16="http://schemas.microsoft.com/office/drawing/2014/main" id="{46B12A46-4D27-46D1-965B-D2058150A9DA}"/>
              </a:ext>
            </a:extLst>
          </p:cNvPr>
          <p:cNvSpPr>
            <a:spLocks noChangeShapeType="1"/>
          </p:cNvSpPr>
          <p:nvPr/>
        </p:nvSpPr>
        <p:spPr bwMode="auto">
          <a:xfrm>
            <a:off x="2208213" y="1077913"/>
            <a:ext cx="1143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610" name="Line 44">
            <a:extLst>
              <a:ext uri="{FF2B5EF4-FFF2-40B4-BE49-F238E27FC236}">
                <a16:creationId xmlns:a16="http://schemas.microsoft.com/office/drawing/2014/main" id="{B70226D6-6BC0-4D5A-99B7-D5B8A70F58CA}"/>
              </a:ext>
            </a:extLst>
          </p:cNvPr>
          <p:cNvSpPr>
            <a:spLocks noChangeShapeType="1"/>
          </p:cNvSpPr>
          <p:nvPr/>
        </p:nvSpPr>
        <p:spPr bwMode="auto">
          <a:xfrm>
            <a:off x="2208213" y="1382713"/>
            <a:ext cx="1143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611" name="Line 45">
            <a:extLst>
              <a:ext uri="{FF2B5EF4-FFF2-40B4-BE49-F238E27FC236}">
                <a16:creationId xmlns:a16="http://schemas.microsoft.com/office/drawing/2014/main" id="{3EF5CE06-71DB-4824-B2EE-3EA5E88F1635}"/>
              </a:ext>
            </a:extLst>
          </p:cNvPr>
          <p:cNvSpPr>
            <a:spLocks noChangeShapeType="1"/>
          </p:cNvSpPr>
          <p:nvPr/>
        </p:nvSpPr>
        <p:spPr bwMode="auto">
          <a:xfrm>
            <a:off x="2208213" y="1687513"/>
            <a:ext cx="1143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3710" name="Line 46">
            <a:extLst>
              <a:ext uri="{FF2B5EF4-FFF2-40B4-BE49-F238E27FC236}">
                <a16:creationId xmlns:a16="http://schemas.microsoft.com/office/drawing/2014/main" id="{5B75C584-22F0-4A14-AD07-3E55AE41831C}"/>
              </a:ext>
            </a:extLst>
          </p:cNvPr>
          <p:cNvSpPr>
            <a:spLocks noChangeShapeType="1"/>
          </p:cNvSpPr>
          <p:nvPr/>
        </p:nvSpPr>
        <p:spPr bwMode="auto">
          <a:xfrm>
            <a:off x="3432175" y="2205038"/>
            <a:ext cx="1727200" cy="0"/>
          </a:xfrm>
          <a:prstGeom prst="line">
            <a:avLst/>
          </a:prstGeom>
          <a:noFill/>
          <a:ln w="28575">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3711" name="Line 47">
            <a:extLst>
              <a:ext uri="{FF2B5EF4-FFF2-40B4-BE49-F238E27FC236}">
                <a16:creationId xmlns:a16="http://schemas.microsoft.com/office/drawing/2014/main" id="{5CC4994B-069C-4052-9FA0-C04DB740AC60}"/>
              </a:ext>
            </a:extLst>
          </p:cNvPr>
          <p:cNvSpPr>
            <a:spLocks noChangeShapeType="1"/>
          </p:cNvSpPr>
          <p:nvPr/>
        </p:nvSpPr>
        <p:spPr bwMode="auto">
          <a:xfrm>
            <a:off x="5159375" y="2205038"/>
            <a:ext cx="2376488" cy="431800"/>
          </a:xfrm>
          <a:prstGeom prst="line">
            <a:avLst/>
          </a:prstGeom>
          <a:noFill/>
          <a:ln w="28575">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3712" name="Line 48">
            <a:extLst>
              <a:ext uri="{FF2B5EF4-FFF2-40B4-BE49-F238E27FC236}">
                <a16:creationId xmlns:a16="http://schemas.microsoft.com/office/drawing/2014/main" id="{D5C3E460-5BC6-4564-AB73-CE5C4B9E46C5}"/>
              </a:ext>
            </a:extLst>
          </p:cNvPr>
          <p:cNvSpPr>
            <a:spLocks noChangeShapeType="1"/>
          </p:cNvSpPr>
          <p:nvPr/>
        </p:nvSpPr>
        <p:spPr bwMode="auto">
          <a:xfrm>
            <a:off x="3432175" y="2636838"/>
            <a:ext cx="1727200" cy="0"/>
          </a:xfrm>
          <a:prstGeom prst="line">
            <a:avLst/>
          </a:prstGeom>
          <a:noFill/>
          <a:ln w="28575">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3713" name="Line 49">
            <a:extLst>
              <a:ext uri="{FF2B5EF4-FFF2-40B4-BE49-F238E27FC236}">
                <a16:creationId xmlns:a16="http://schemas.microsoft.com/office/drawing/2014/main" id="{18B7E03D-E3D4-4FFD-9BE1-F274AAC57CD6}"/>
              </a:ext>
            </a:extLst>
          </p:cNvPr>
          <p:cNvSpPr>
            <a:spLocks noChangeShapeType="1"/>
          </p:cNvSpPr>
          <p:nvPr/>
        </p:nvSpPr>
        <p:spPr bwMode="auto">
          <a:xfrm>
            <a:off x="5159375" y="2636838"/>
            <a:ext cx="2376488" cy="0"/>
          </a:xfrm>
          <a:prstGeom prst="line">
            <a:avLst/>
          </a:prstGeom>
          <a:noFill/>
          <a:ln w="28575">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3714" name="Line 50">
            <a:extLst>
              <a:ext uri="{FF2B5EF4-FFF2-40B4-BE49-F238E27FC236}">
                <a16:creationId xmlns:a16="http://schemas.microsoft.com/office/drawing/2014/main" id="{9E7AE071-84C8-4A42-BEF4-F28A42D2083C}"/>
              </a:ext>
            </a:extLst>
          </p:cNvPr>
          <p:cNvSpPr>
            <a:spLocks noChangeShapeType="1"/>
          </p:cNvSpPr>
          <p:nvPr/>
        </p:nvSpPr>
        <p:spPr bwMode="auto">
          <a:xfrm>
            <a:off x="3432175" y="3141663"/>
            <a:ext cx="1727200" cy="0"/>
          </a:xfrm>
          <a:prstGeom prst="line">
            <a:avLst/>
          </a:prstGeom>
          <a:noFill/>
          <a:ln w="28575">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3715" name="Line 51">
            <a:extLst>
              <a:ext uri="{FF2B5EF4-FFF2-40B4-BE49-F238E27FC236}">
                <a16:creationId xmlns:a16="http://schemas.microsoft.com/office/drawing/2014/main" id="{4EFAAE63-5F2C-4DFF-98E3-B2F41AECC133}"/>
              </a:ext>
            </a:extLst>
          </p:cNvPr>
          <p:cNvSpPr>
            <a:spLocks noChangeShapeType="1"/>
          </p:cNvSpPr>
          <p:nvPr/>
        </p:nvSpPr>
        <p:spPr bwMode="auto">
          <a:xfrm flipV="1">
            <a:off x="5159375" y="2636839"/>
            <a:ext cx="2376488" cy="504825"/>
          </a:xfrm>
          <a:prstGeom prst="line">
            <a:avLst/>
          </a:prstGeom>
          <a:noFill/>
          <a:ln w="28575">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618" name="Line 52">
            <a:extLst>
              <a:ext uri="{FF2B5EF4-FFF2-40B4-BE49-F238E27FC236}">
                <a16:creationId xmlns:a16="http://schemas.microsoft.com/office/drawing/2014/main" id="{97B1398E-167F-4B5F-80E0-1D1CBB888BA1}"/>
              </a:ext>
            </a:extLst>
          </p:cNvPr>
          <p:cNvSpPr>
            <a:spLocks noChangeShapeType="1"/>
          </p:cNvSpPr>
          <p:nvPr/>
        </p:nvSpPr>
        <p:spPr bwMode="auto">
          <a:xfrm flipH="1">
            <a:off x="3432176" y="188914"/>
            <a:ext cx="3175" cy="2020887"/>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619" name="Line 54">
            <a:extLst>
              <a:ext uri="{FF2B5EF4-FFF2-40B4-BE49-F238E27FC236}">
                <a16:creationId xmlns:a16="http://schemas.microsoft.com/office/drawing/2014/main" id="{7ECAD3DA-6939-41E9-B693-981BDE5645A9}"/>
              </a:ext>
            </a:extLst>
          </p:cNvPr>
          <p:cNvSpPr>
            <a:spLocks noChangeShapeType="1"/>
          </p:cNvSpPr>
          <p:nvPr/>
        </p:nvSpPr>
        <p:spPr bwMode="auto">
          <a:xfrm>
            <a:off x="2208213" y="4813300"/>
            <a:ext cx="1143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620" name="Line 55">
            <a:extLst>
              <a:ext uri="{FF2B5EF4-FFF2-40B4-BE49-F238E27FC236}">
                <a16:creationId xmlns:a16="http://schemas.microsoft.com/office/drawing/2014/main" id="{7D125C16-6E31-417F-8F01-7332B768DA58}"/>
              </a:ext>
            </a:extLst>
          </p:cNvPr>
          <p:cNvSpPr>
            <a:spLocks noChangeShapeType="1"/>
          </p:cNvSpPr>
          <p:nvPr/>
        </p:nvSpPr>
        <p:spPr bwMode="auto">
          <a:xfrm>
            <a:off x="2208213" y="5118100"/>
            <a:ext cx="1143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621" name="Line 56">
            <a:extLst>
              <a:ext uri="{FF2B5EF4-FFF2-40B4-BE49-F238E27FC236}">
                <a16:creationId xmlns:a16="http://schemas.microsoft.com/office/drawing/2014/main" id="{33419B67-9FF1-44FB-8CC2-F68034543EDF}"/>
              </a:ext>
            </a:extLst>
          </p:cNvPr>
          <p:cNvSpPr>
            <a:spLocks noChangeShapeType="1"/>
          </p:cNvSpPr>
          <p:nvPr/>
        </p:nvSpPr>
        <p:spPr bwMode="auto">
          <a:xfrm flipV="1">
            <a:off x="3432176" y="1700213"/>
            <a:ext cx="4176713" cy="165735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3721" name="Line 57">
            <a:extLst>
              <a:ext uri="{FF2B5EF4-FFF2-40B4-BE49-F238E27FC236}">
                <a16:creationId xmlns:a16="http://schemas.microsoft.com/office/drawing/2014/main" id="{090836D2-5DBF-4C6E-B4F4-2E554EC77132}"/>
              </a:ext>
            </a:extLst>
          </p:cNvPr>
          <p:cNvSpPr>
            <a:spLocks noChangeShapeType="1"/>
          </p:cNvSpPr>
          <p:nvPr/>
        </p:nvSpPr>
        <p:spPr bwMode="auto">
          <a:xfrm>
            <a:off x="3432175" y="3573463"/>
            <a:ext cx="1727200" cy="0"/>
          </a:xfrm>
          <a:prstGeom prst="line">
            <a:avLst/>
          </a:prstGeom>
          <a:noFill/>
          <a:ln w="28575">
            <a:solidFill>
              <a:srgbClr val="99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3722" name="Line 58">
            <a:extLst>
              <a:ext uri="{FF2B5EF4-FFF2-40B4-BE49-F238E27FC236}">
                <a16:creationId xmlns:a16="http://schemas.microsoft.com/office/drawing/2014/main" id="{D3ACDB4E-7E0C-49A0-9080-91E435DA3053}"/>
              </a:ext>
            </a:extLst>
          </p:cNvPr>
          <p:cNvSpPr>
            <a:spLocks noChangeShapeType="1"/>
          </p:cNvSpPr>
          <p:nvPr/>
        </p:nvSpPr>
        <p:spPr bwMode="auto">
          <a:xfrm>
            <a:off x="3432175" y="4005263"/>
            <a:ext cx="1727200" cy="0"/>
          </a:xfrm>
          <a:prstGeom prst="line">
            <a:avLst/>
          </a:prstGeom>
          <a:noFill/>
          <a:ln w="28575">
            <a:solidFill>
              <a:srgbClr val="99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3723" name="Line 59">
            <a:extLst>
              <a:ext uri="{FF2B5EF4-FFF2-40B4-BE49-F238E27FC236}">
                <a16:creationId xmlns:a16="http://schemas.microsoft.com/office/drawing/2014/main" id="{DAC3B6FB-2750-46AD-AB64-F1B153D0A190}"/>
              </a:ext>
            </a:extLst>
          </p:cNvPr>
          <p:cNvSpPr>
            <a:spLocks noChangeShapeType="1"/>
          </p:cNvSpPr>
          <p:nvPr/>
        </p:nvSpPr>
        <p:spPr bwMode="auto">
          <a:xfrm>
            <a:off x="3432175" y="4508500"/>
            <a:ext cx="1727200" cy="0"/>
          </a:xfrm>
          <a:prstGeom prst="line">
            <a:avLst/>
          </a:prstGeom>
          <a:noFill/>
          <a:ln w="28575">
            <a:solidFill>
              <a:srgbClr val="99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3724" name="Line 60">
            <a:extLst>
              <a:ext uri="{FF2B5EF4-FFF2-40B4-BE49-F238E27FC236}">
                <a16:creationId xmlns:a16="http://schemas.microsoft.com/office/drawing/2014/main" id="{30EB9ABD-7903-4248-AAFE-FCFEBD2FE7DD}"/>
              </a:ext>
            </a:extLst>
          </p:cNvPr>
          <p:cNvSpPr>
            <a:spLocks noChangeShapeType="1"/>
          </p:cNvSpPr>
          <p:nvPr/>
        </p:nvSpPr>
        <p:spPr bwMode="auto">
          <a:xfrm flipV="1">
            <a:off x="5159375" y="2636838"/>
            <a:ext cx="2376488" cy="1871662"/>
          </a:xfrm>
          <a:prstGeom prst="line">
            <a:avLst/>
          </a:prstGeom>
          <a:noFill/>
          <a:ln w="28575">
            <a:solidFill>
              <a:srgbClr val="99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3725" name="Line 61">
            <a:extLst>
              <a:ext uri="{FF2B5EF4-FFF2-40B4-BE49-F238E27FC236}">
                <a16:creationId xmlns:a16="http://schemas.microsoft.com/office/drawing/2014/main" id="{0C186E96-0694-47EB-93A4-56437FD405D5}"/>
              </a:ext>
            </a:extLst>
          </p:cNvPr>
          <p:cNvSpPr>
            <a:spLocks noChangeShapeType="1"/>
          </p:cNvSpPr>
          <p:nvPr/>
        </p:nvSpPr>
        <p:spPr bwMode="auto">
          <a:xfrm flipV="1">
            <a:off x="5159375" y="2636839"/>
            <a:ext cx="2376488" cy="1368425"/>
          </a:xfrm>
          <a:prstGeom prst="line">
            <a:avLst/>
          </a:prstGeom>
          <a:noFill/>
          <a:ln w="28575">
            <a:solidFill>
              <a:srgbClr val="99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3726" name="Line 62">
            <a:extLst>
              <a:ext uri="{FF2B5EF4-FFF2-40B4-BE49-F238E27FC236}">
                <a16:creationId xmlns:a16="http://schemas.microsoft.com/office/drawing/2014/main" id="{547561B3-E249-471A-8E69-BC624E38BE32}"/>
              </a:ext>
            </a:extLst>
          </p:cNvPr>
          <p:cNvSpPr>
            <a:spLocks noChangeShapeType="1"/>
          </p:cNvSpPr>
          <p:nvPr/>
        </p:nvSpPr>
        <p:spPr bwMode="auto">
          <a:xfrm flipV="1">
            <a:off x="5159375" y="2636839"/>
            <a:ext cx="2376488" cy="936625"/>
          </a:xfrm>
          <a:prstGeom prst="line">
            <a:avLst/>
          </a:prstGeom>
          <a:noFill/>
          <a:ln w="28575">
            <a:solidFill>
              <a:srgbClr val="99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370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369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xit" presetSubtype="0" fill="hold" nodeType="clickEffect">
                                  <p:stCondLst>
                                    <p:cond delay="0"/>
                                  </p:stCondLst>
                                  <p:childTnLst>
                                    <p:set>
                                      <p:cBhvr>
                                        <p:cTn id="12" dur="1" fill="hold">
                                          <p:stCondLst>
                                            <p:cond delay="0"/>
                                          </p:stCondLst>
                                        </p:cTn>
                                        <p:tgtEl>
                                          <p:spTgt spid="113670"/>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13669"/>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nodeType="clickEffect">
                                  <p:stCondLst>
                                    <p:cond delay="0"/>
                                  </p:stCondLst>
                                  <p:childTnLst>
                                    <p:set>
                                      <p:cBhvr>
                                        <p:cTn id="18" dur="1" fill="hold">
                                          <p:stCondLst>
                                            <p:cond delay="0"/>
                                          </p:stCondLst>
                                        </p:cTn>
                                        <p:tgtEl>
                                          <p:spTgt spid="113679"/>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13680"/>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13677"/>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13683"/>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1371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13711"/>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13712"/>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13713"/>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13715"/>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13714"/>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13678"/>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13684"/>
                                        </p:tgtEl>
                                        <p:attrNameLst>
                                          <p:attrName>style.visibility</p:attrName>
                                        </p:attrNameLst>
                                      </p:cBhvr>
                                      <p:to>
                                        <p:strVal val="hidden"/>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11369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369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369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369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369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369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137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372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372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372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372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3724"/>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137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70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723" name="Line 35">
            <a:extLst>
              <a:ext uri="{FF2B5EF4-FFF2-40B4-BE49-F238E27FC236}">
                <a16:creationId xmlns:a16="http://schemas.microsoft.com/office/drawing/2014/main" id="{A033F466-3ADC-4D07-9CF6-F96DC4D9D70E}"/>
              </a:ext>
            </a:extLst>
          </p:cNvPr>
          <p:cNvSpPr>
            <a:spLocks noChangeShapeType="1"/>
          </p:cNvSpPr>
          <p:nvPr/>
        </p:nvSpPr>
        <p:spPr bwMode="auto">
          <a:xfrm>
            <a:off x="2057400" y="2667000"/>
            <a:ext cx="7239000" cy="0"/>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4726" name="Oval 38">
            <a:extLst>
              <a:ext uri="{FF2B5EF4-FFF2-40B4-BE49-F238E27FC236}">
                <a16:creationId xmlns:a16="http://schemas.microsoft.com/office/drawing/2014/main" id="{52023FBB-1AD7-4973-9A65-70B57FB96781}"/>
              </a:ext>
            </a:extLst>
          </p:cNvPr>
          <p:cNvSpPr>
            <a:spLocks noChangeArrowheads="1"/>
          </p:cNvSpPr>
          <p:nvPr/>
        </p:nvSpPr>
        <p:spPr bwMode="auto">
          <a:xfrm>
            <a:off x="5029200" y="457200"/>
            <a:ext cx="304800" cy="441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4725" name="Oval 37">
            <a:extLst>
              <a:ext uri="{FF2B5EF4-FFF2-40B4-BE49-F238E27FC236}">
                <a16:creationId xmlns:a16="http://schemas.microsoft.com/office/drawing/2014/main" id="{2CF90129-B67C-4C81-ADD1-1C17DC548A0C}"/>
              </a:ext>
            </a:extLst>
          </p:cNvPr>
          <p:cNvSpPr>
            <a:spLocks noChangeArrowheads="1"/>
          </p:cNvSpPr>
          <p:nvPr/>
        </p:nvSpPr>
        <p:spPr bwMode="auto">
          <a:xfrm>
            <a:off x="5029200" y="1524000"/>
            <a:ext cx="304800" cy="441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4629" name="Line 2">
            <a:extLst>
              <a:ext uri="{FF2B5EF4-FFF2-40B4-BE49-F238E27FC236}">
                <a16:creationId xmlns:a16="http://schemas.microsoft.com/office/drawing/2014/main" id="{656BEA31-AAF6-4D3E-9703-531664104B02}"/>
              </a:ext>
            </a:extLst>
          </p:cNvPr>
          <p:cNvSpPr>
            <a:spLocks noChangeShapeType="1"/>
          </p:cNvSpPr>
          <p:nvPr/>
        </p:nvSpPr>
        <p:spPr bwMode="auto">
          <a:xfrm>
            <a:off x="3429000" y="1371600"/>
            <a:ext cx="0" cy="8382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30" name="Line 3">
            <a:extLst>
              <a:ext uri="{FF2B5EF4-FFF2-40B4-BE49-F238E27FC236}">
                <a16:creationId xmlns:a16="http://schemas.microsoft.com/office/drawing/2014/main" id="{D7D54B6A-37C2-4A93-ACF5-321523B23931}"/>
              </a:ext>
            </a:extLst>
          </p:cNvPr>
          <p:cNvSpPr>
            <a:spLocks noChangeShapeType="1"/>
          </p:cNvSpPr>
          <p:nvPr/>
        </p:nvSpPr>
        <p:spPr bwMode="auto">
          <a:xfrm>
            <a:off x="3429000" y="3124200"/>
            <a:ext cx="0" cy="9144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31" name="Line 4">
            <a:extLst>
              <a:ext uri="{FF2B5EF4-FFF2-40B4-BE49-F238E27FC236}">
                <a16:creationId xmlns:a16="http://schemas.microsoft.com/office/drawing/2014/main" id="{0E8B1848-452A-4607-BA6D-E88D9D5DA817}"/>
              </a:ext>
            </a:extLst>
          </p:cNvPr>
          <p:cNvSpPr>
            <a:spLocks noChangeShapeType="1"/>
          </p:cNvSpPr>
          <p:nvPr/>
        </p:nvSpPr>
        <p:spPr bwMode="auto">
          <a:xfrm>
            <a:off x="2209800" y="2057400"/>
            <a:ext cx="1143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32" name="Line 5">
            <a:extLst>
              <a:ext uri="{FF2B5EF4-FFF2-40B4-BE49-F238E27FC236}">
                <a16:creationId xmlns:a16="http://schemas.microsoft.com/office/drawing/2014/main" id="{0CE62865-8C1E-4B20-8BA4-0B9F5666D226}"/>
              </a:ext>
            </a:extLst>
          </p:cNvPr>
          <p:cNvSpPr>
            <a:spLocks noChangeShapeType="1"/>
          </p:cNvSpPr>
          <p:nvPr/>
        </p:nvSpPr>
        <p:spPr bwMode="auto">
          <a:xfrm>
            <a:off x="2209800" y="2362200"/>
            <a:ext cx="1143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33" name="Line 6">
            <a:extLst>
              <a:ext uri="{FF2B5EF4-FFF2-40B4-BE49-F238E27FC236}">
                <a16:creationId xmlns:a16="http://schemas.microsoft.com/office/drawing/2014/main" id="{DCFA0235-13EC-4217-9D62-F8D951615C7C}"/>
              </a:ext>
            </a:extLst>
          </p:cNvPr>
          <p:cNvSpPr>
            <a:spLocks noChangeShapeType="1"/>
          </p:cNvSpPr>
          <p:nvPr/>
        </p:nvSpPr>
        <p:spPr bwMode="auto">
          <a:xfrm>
            <a:off x="2209800" y="2667000"/>
            <a:ext cx="1143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34" name="Line 7">
            <a:extLst>
              <a:ext uri="{FF2B5EF4-FFF2-40B4-BE49-F238E27FC236}">
                <a16:creationId xmlns:a16="http://schemas.microsoft.com/office/drawing/2014/main" id="{7B083E00-7866-4041-B3BD-5D10D9D6595C}"/>
              </a:ext>
            </a:extLst>
          </p:cNvPr>
          <p:cNvSpPr>
            <a:spLocks noChangeShapeType="1"/>
          </p:cNvSpPr>
          <p:nvPr/>
        </p:nvSpPr>
        <p:spPr bwMode="auto">
          <a:xfrm>
            <a:off x="2209800" y="2971800"/>
            <a:ext cx="1143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35" name="Line 8">
            <a:extLst>
              <a:ext uri="{FF2B5EF4-FFF2-40B4-BE49-F238E27FC236}">
                <a16:creationId xmlns:a16="http://schemas.microsoft.com/office/drawing/2014/main" id="{7C32C9A9-B886-4166-9255-CBCB7F6DBC44}"/>
              </a:ext>
            </a:extLst>
          </p:cNvPr>
          <p:cNvSpPr>
            <a:spLocks noChangeShapeType="1"/>
          </p:cNvSpPr>
          <p:nvPr/>
        </p:nvSpPr>
        <p:spPr bwMode="auto">
          <a:xfrm>
            <a:off x="2209800" y="3276600"/>
            <a:ext cx="1143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36" name="Line 9">
            <a:extLst>
              <a:ext uri="{FF2B5EF4-FFF2-40B4-BE49-F238E27FC236}">
                <a16:creationId xmlns:a16="http://schemas.microsoft.com/office/drawing/2014/main" id="{B43DB30F-5C1F-45C4-9E66-CF3DABE938C4}"/>
              </a:ext>
            </a:extLst>
          </p:cNvPr>
          <p:cNvSpPr>
            <a:spLocks noChangeShapeType="1"/>
          </p:cNvSpPr>
          <p:nvPr/>
        </p:nvSpPr>
        <p:spPr bwMode="auto">
          <a:xfrm>
            <a:off x="3429000" y="2209800"/>
            <a:ext cx="0" cy="914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37" name="Line 11">
            <a:extLst>
              <a:ext uri="{FF2B5EF4-FFF2-40B4-BE49-F238E27FC236}">
                <a16:creationId xmlns:a16="http://schemas.microsoft.com/office/drawing/2014/main" id="{1DBA1058-0445-48FF-A5EE-48CE8C68DC50}"/>
              </a:ext>
            </a:extLst>
          </p:cNvPr>
          <p:cNvSpPr>
            <a:spLocks noChangeShapeType="1"/>
          </p:cNvSpPr>
          <p:nvPr/>
        </p:nvSpPr>
        <p:spPr bwMode="auto">
          <a:xfrm flipV="1">
            <a:off x="3429000" y="2667000"/>
            <a:ext cx="1752600" cy="4572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38" name="Line 13">
            <a:extLst>
              <a:ext uri="{FF2B5EF4-FFF2-40B4-BE49-F238E27FC236}">
                <a16:creationId xmlns:a16="http://schemas.microsoft.com/office/drawing/2014/main" id="{3D882ECF-73CF-40D8-B54A-EF5F67BCD62D}"/>
              </a:ext>
            </a:extLst>
          </p:cNvPr>
          <p:cNvSpPr>
            <a:spLocks noChangeShapeType="1"/>
          </p:cNvSpPr>
          <p:nvPr/>
        </p:nvSpPr>
        <p:spPr bwMode="auto">
          <a:xfrm flipV="1">
            <a:off x="5181600" y="2057400"/>
            <a:ext cx="2362200" cy="1524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39" name="Line 14">
            <a:extLst>
              <a:ext uri="{FF2B5EF4-FFF2-40B4-BE49-F238E27FC236}">
                <a16:creationId xmlns:a16="http://schemas.microsoft.com/office/drawing/2014/main" id="{AA6177BF-7310-410B-BA71-31F5C62B045E}"/>
              </a:ext>
            </a:extLst>
          </p:cNvPr>
          <p:cNvSpPr>
            <a:spLocks noChangeShapeType="1"/>
          </p:cNvSpPr>
          <p:nvPr/>
        </p:nvSpPr>
        <p:spPr bwMode="auto">
          <a:xfrm>
            <a:off x="5181600" y="1752600"/>
            <a:ext cx="2362200" cy="304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40" name="Line 16">
            <a:extLst>
              <a:ext uri="{FF2B5EF4-FFF2-40B4-BE49-F238E27FC236}">
                <a16:creationId xmlns:a16="http://schemas.microsoft.com/office/drawing/2014/main" id="{CA931BB5-3600-4339-90D7-E8A11268D489}"/>
              </a:ext>
            </a:extLst>
          </p:cNvPr>
          <p:cNvSpPr>
            <a:spLocks noChangeShapeType="1"/>
          </p:cNvSpPr>
          <p:nvPr/>
        </p:nvSpPr>
        <p:spPr bwMode="auto">
          <a:xfrm>
            <a:off x="7535863" y="914401"/>
            <a:ext cx="0" cy="3306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4727" name="Line 39">
            <a:extLst>
              <a:ext uri="{FF2B5EF4-FFF2-40B4-BE49-F238E27FC236}">
                <a16:creationId xmlns:a16="http://schemas.microsoft.com/office/drawing/2014/main" id="{A551C4B0-D6F7-4CEF-B3E5-65BFBC0F5C2B}"/>
              </a:ext>
            </a:extLst>
          </p:cNvPr>
          <p:cNvSpPr>
            <a:spLocks noChangeShapeType="1"/>
          </p:cNvSpPr>
          <p:nvPr/>
        </p:nvSpPr>
        <p:spPr bwMode="auto">
          <a:xfrm>
            <a:off x="2057400" y="3733800"/>
            <a:ext cx="7239000" cy="0"/>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42" name="Line 41">
            <a:extLst>
              <a:ext uri="{FF2B5EF4-FFF2-40B4-BE49-F238E27FC236}">
                <a16:creationId xmlns:a16="http://schemas.microsoft.com/office/drawing/2014/main" id="{EE29304F-7ADA-4A4F-BA86-AD43C78243C9}"/>
              </a:ext>
            </a:extLst>
          </p:cNvPr>
          <p:cNvSpPr>
            <a:spLocks noChangeShapeType="1"/>
          </p:cNvSpPr>
          <p:nvPr/>
        </p:nvSpPr>
        <p:spPr bwMode="auto">
          <a:xfrm flipV="1">
            <a:off x="5181600" y="2057400"/>
            <a:ext cx="2362200" cy="609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43" name="Line 42">
            <a:extLst>
              <a:ext uri="{FF2B5EF4-FFF2-40B4-BE49-F238E27FC236}">
                <a16:creationId xmlns:a16="http://schemas.microsoft.com/office/drawing/2014/main" id="{B539B95A-6F77-4CD0-AD55-3A5D06F87F3B}"/>
              </a:ext>
            </a:extLst>
          </p:cNvPr>
          <p:cNvSpPr>
            <a:spLocks noChangeShapeType="1"/>
          </p:cNvSpPr>
          <p:nvPr/>
        </p:nvSpPr>
        <p:spPr bwMode="auto">
          <a:xfrm flipV="1">
            <a:off x="3429000" y="2209800"/>
            <a:ext cx="1752600" cy="4572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44" name="Line 43">
            <a:extLst>
              <a:ext uri="{FF2B5EF4-FFF2-40B4-BE49-F238E27FC236}">
                <a16:creationId xmlns:a16="http://schemas.microsoft.com/office/drawing/2014/main" id="{E9A1E65E-DF88-43AB-9304-8A19D42DEE4E}"/>
              </a:ext>
            </a:extLst>
          </p:cNvPr>
          <p:cNvSpPr>
            <a:spLocks noChangeShapeType="1"/>
          </p:cNvSpPr>
          <p:nvPr/>
        </p:nvSpPr>
        <p:spPr bwMode="auto">
          <a:xfrm flipV="1">
            <a:off x="3429000" y="1752600"/>
            <a:ext cx="1752600" cy="4572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45" name="Line 44">
            <a:extLst>
              <a:ext uri="{FF2B5EF4-FFF2-40B4-BE49-F238E27FC236}">
                <a16:creationId xmlns:a16="http://schemas.microsoft.com/office/drawing/2014/main" id="{7F1CF537-95F6-4FB8-91E0-502669EA64BA}"/>
              </a:ext>
            </a:extLst>
          </p:cNvPr>
          <p:cNvSpPr>
            <a:spLocks noChangeShapeType="1"/>
          </p:cNvSpPr>
          <p:nvPr/>
        </p:nvSpPr>
        <p:spPr bwMode="auto">
          <a:xfrm>
            <a:off x="3429000" y="2667000"/>
            <a:ext cx="17526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46" name="Line 45">
            <a:extLst>
              <a:ext uri="{FF2B5EF4-FFF2-40B4-BE49-F238E27FC236}">
                <a16:creationId xmlns:a16="http://schemas.microsoft.com/office/drawing/2014/main" id="{E42C3AAA-5BCC-439B-9938-E1CF33506521}"/>
              </a:ext>
            </a:extLst>
          </p:cNvPr>
          <p:cNvSpPr>
            <a:spLocks noChangeShapeType="1"/>
          </p:cNvSpPr>
          <p:nvPr/>
        </p:nvSpPr>
        <p:spPr bwMode="auto">
          <a:xfrm>
            <a:off x="5181600" y="2667000"/>
            <a:ext cx="23622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47" name="Line 46">
            <a:extLst>
              <a:ext uri="{FF2B5EF4-FFF2-40B4-BE49-F238E27FC236}">
                <a16:creationId xmlns:a16="http://schemas.microsoft.com/office/drawing/2014/main" id="{0C4F3439-557B-4FC6-9E80-DF4F617AF96F}"/>
              </a:ext>
            </a:extLst>
          </p:cNvPr>
          <p:cNvSpPr>
            <a:spLocks noChangeShapeType="1"/>
          </p:cNvSpPr>
          <p:nvPr/>
        </p:nvSpPr>
        <p:spPr bwMode="auto">
          <a:xfrm>
            <a:off x="3429000" y="2209800"/>
            <a:ext cx="17526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48" name="Line 47">
            <a:extLst>
              <a:ext uri="{FF2B5EF4-FFF2-40B4-BE49-F238E27FC236}">
                <a16:creationId xmlns:a16="http://schemas.microsoft.com/office/drawing/2014/main" id="{BEE1E7CF-DE3A-44AD-864D-077A4271F16B}"/>
              </a:ext>
            </a:extLst>
          </p:cNvPr>
          <p:cNvSpPr>
            <a:spLocks noChangeShapeType="1"/>
          </p:cNvSpPr>
          <p:nvPr/>
        </p:nvSpPr>
        <p:spPr bwMode="auto">
          <a:xfrm>
            <a:off x="5181600" y="2209800"/>
            <a:ext cx="2362200" cy="4572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49" name="Line 48">
            <a:extLst>
              <a:ext uri="{FF2B5EF4-FFF2-40B4-BE49-F238E27FC236}">
                <a16:creationId xmlns:a16="http://schemas.microsoft.com/office/drawing/2014/main" id="{19790E13-065B-4F8E-AF93-85005E0048D2}"/>
              </a:ext>
            </a:extLst>
          </p:cNvPr>
          <p:cNvSpPr>
            <a:spLocks noChangeShapeType="1"/>
          </p:cNvSpPr>
          <p:nvPr/>
        </p:nvSpPr>
        <p:spPr bwMode="auto">
          <a:xfrm>
            <a:off x="3429000" y="3124200"/>
            <a:ext cx="17526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50" name="Line 49">
            <a:extLst>
              <a:ext uri="{FF2B5EF4-FFF2-40B4-BE49-F238E27FC236}">
                <a16:creationId xmlns:a16="http://schemas.microsoft.com/office/drawing/2014/main" id="{11C4EAC6-337B-4E81-B088-1DB91C859E13}"/>
              </a:ext>
            </a:extLst>
          </p:cNvPr>
          <p:cNvSpPr>
            <a:spLocks noChangeShapeType="1"/>
          </p:cNvSpPr>
          <p:nvPr/>
        </p:nvSpPr>
        <p:spPr bwMode="auto">
          <a:xfrm flipV="1">
            <a:off x="5181600" y="2667000"/>
            <a:ext cx="2362200" cy="4572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4738" name="Line 50">
            <a:extLst>
              <a:ext uri="{FF2B5EF4-FFF2-40B4-BE49-F238E27FC236}">
                <a16:creationId xmlns:a16="http://schemas.microsoft.com/office/drawing/2014/main" id="{3B927CF1-5EBB-4954-97FC-8D00337CD14A}"/>
              </a:ext>
            </a:extLst>
          </p:cNvPr>
          <p:cNvSpPr>
            <a:spLocks noChangeShapeType="1"/>
          </p:cNvSpPr>
          <p:nvPr/>
        </p:nvSpPr>
        <p:spPr bwMode="auto">
          <a:xfrm>
            <a:off x="5181600" y="3124200"/>
            <a:ext cx="2362200" cy="609600"/>
          </a:xfrm>
          <a:prstGeom prst="line">
            <a:avLst/>
          </a:prstGeom>
          <a:noFill/>
          <a:ln w="28575">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4739" name="Line 51">
            <a:extLst>
              <a:ext uri="{FF2B5EF4-FFF2-40B4-BE49-F238E27FC236}">
                <a16:creationId xmlns:a16="http://schemas.microsoft.com/office/drawing/2014/main" id="{3B086FCE-312D-4014-8F30-F8F82B6EDA9E}"/>
              </a:ext>
            </a:extLst>
          </p:cNvPr>
          <p:cNvSpPr>
            <a:spLocks noChangeShapeType="1"/>
          </p:cNvSpPr>
          <p:nvPr/>
        </p:nvSpPr>
        <p:spPr bwMode="auto">
          <a:xfrm>
            <a:off x="5181600" y="2667000"/>
            <a:ext cx="2362200" cy="1066800"/>
          </a:xfrm>
          <a:prstGeom prst="line">
            <a:avLst/>
          </a:prstGeom>
          <a:noFill/>
          <a:ln w="28575">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4740" name="Line 52">
            <a:extLst>
              <a:ext uri="{FF2B5EF4-FFF2-40B4-BE49-F238E27FC236}">
                <a16:creationId xmlns:a16="http://schemas.microsoft.com/office/drawing/2014/main" id="{E0AF1331-99C1-4076-B53B-63C7BBBF52CA}"/>
              </a:ext>
            </a:extLst>
          </p:cNvPr>
          <p:cNvSpPr>
            <a:spLocks noChangeShapeType="1"/>
          </p:cNvSpPr>
          <p:nvPr/>
        </p:nvSpPr>
        <p:spPr bwMode="auto">
          <a:xfrm>
            <a:off x="5181600" y="2209800"/>
            <a:ext cx="2362200" cy="1524000"/>
          </a:xfrm>
          <a:prstGeom prst="line">
            <a:avLst/>
          </a:prstGeom>
          <a:noFill/>
          <a:ln w="28575">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4742" name="Line 54">
            <a:extLst>
              <a:ext uri="{FF2B5EF4-FFF2-40B4-BE49-F238E27FC236}">
                <a16:creationId xmlns:a16="http://schemas.microsoft.com/office/drawing/2014/main" id="{D563F290-6D5D-47DE-B999-0E54AFC019D9}"/>
              </a:ext>
            </a:extLst>
          </p:cNvPr>
          <p:cNvSpPr>
            <a:spLocks noChangeShapeType="1"/>
          </p:cNvSpPr>
          <p:nvPr/>
        </p:nvSpPr>
        <p:spPr bwMode="auto">
          <a:xfrm>
            <a:off x="3429000" y="2665413"/>
            <a:ext cx="1752600" cy="0"/>
          </a:xfrm>
          <a:prstGeom prst="line">
            <a:avLst/>
          </a:prstGeom>
          <a:noFill/>
          <a:ln w="3810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4743" name="Line 55">
            <a:extLst>
              <a:ext uri="{FF2B5EF4-FFF2-40B4-BE49-F238E27FC236}">
                <a16:creationId xmlns:a16="http://schemas.microsoft.com/office/drawing/2014/main" id="{50FC4D2E-151F-4CD5-8EA4-AC3D5EB830E7}"/>
              </a:ext>
            </a:extLst>
          </p:cNvPr>
          <p:cNvSpPr>
            <a:spLocks noChangeShapeType="1"/>
          </p:cNvSpPr>
          <p:nvPr/>
        </p:nvSpPr>
        <p:spPr bwMode="auto">
          <a:xfrm>
            <a:off x="3429000" y="2203450"/>
            <a:ext cx="1752600" cy="0"/>
          </a:xfrm>
          <a:prstGeom prst="line">
            <a:avLst/>
          </a:prstGeom>
          <a:noFill/>
          <a:ln w="3810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4744" name="Line 56">
            <a:extLst>
              <a:ext uri="{FF2B5EF4-FFF2-40B4-BE49-F238E27FC236}">
                <a16:creationId xmlns:a16="http://schemas.microsoft.com/office/drawing/2014/main" id="{DC3CBE09-99B3-490E-8FE9-E4C74F004523}"/>
              </a:ext>
            </a:extLst>
          </p:cNvPr>
          <p:cNvSpPr>
            <a:spLocks noChangeShapeType="1"/>
          </p:cNvSpPr>
          <p:nvPr/>
        </p:nvSpPr>
        <p:spPr bwMode="auto">
          <a:xfrm>
            <a:off x="3429000" y="3127375"/>
            <a:ext cx="1752600" cy="0"/>
          </a:xfrm>
          <a:prstGeom prst="line">
            <a:avLst/>
          </a:prstGeom>
          <a:noFill/>
          <a:ln w="3810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4745" name="Line 57">
            <a:extLst>
              <a:ext uri="{FF2B5EF4-FFF2-40B4-BE49-F238E27FC236}">
                <a16:creationId xmlns:a16="http://schemas.microsoft.com/office/drawing/2014/main" id="{B75E010C-9160-4E9A-BD7E-F9D91E3CDFA0}"/>
              </a:ext>
            </a:extLst>
          </p:cNvPr>
          <p:cNvSpPr>
            <a:spLocks noChangeShapeType="1"/>
          </p:cNvSpPr>
          <p:nvPr/>
        </p:nvSpPr>
        <p:spPr bwMode="auto">
          <a:xfrm flipV="1">
            <a:off x="3429000" y="2670175"/>
            <a:ext cx="1752600" cy="45720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4746" name="Line 58">
            <a:extLst>
              <a:ext uri="{FF2B5EF4-FFF2-40B4-BE49-F238E27FC236}">
                <a16:creationId xmlns:a16="http://schemas.microsoft.com/office/drawing/2014/main" id="{F4C5CAC3-C377-4B8C-B2FE-AD02C40E8060}"/>
              </a:ext>
            </a:extLst>
          </p:cNvPr>
          <p:cNvSpPr>
            <a:spLocks noChangeShapeType="1"/>
          </p:cNvSpPr>
          <p:nvPr/>
        </p:nvSpPr>
        <p:spPr bwMode="auto">
          <a:xfrm flipV="1">
            <a:off x="3429000" y="2205038"/>
            <a:ext cx="1752600" cy="45720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4747" name="Line 59">
            <a:extLst>
              <a:ext uri="{FF2B5EF4-FFF2-40B4-BE49-F238E27FC236}">
                <a16:creationId xmlns:a16="http://schemas.microsoft.com/office/drawing/2014/main" id="{0E8BDA6F-2399-4A9F-9D48-D98B98265B54}"/>
              </a:ext>
            </a:extLst>
          </p:cNvPr>
          <p:cNvSpPr>
            <a:spLocks noChangeShapeType="1"/>
          </p:cNvSpPr>
          <p:nvPr/>
        </p:nvSpPr>
        <p:spPr bwMode="auto">
          <a:xfrm flipV="1">
            <a:off x="3429000" y="1757363"/>
            <a:ext cx="1752600" cy="45720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4749" name="Line 61">
            <a:extLst>
              <a:ext uri="{FF2B5EF4-FFF2-40B4-BE49-F238E27FC236}">
                <a16:creationId xmlns:a16="http://schemas.microsoft.com/office/drawing/2014/main" id="{1E50551D-D444-4B3F-B54C-8421B4E59C33}"/>
              </a:ext>
            </a:extLst>
          </p:cNvPr>
          <p:cNvSpPr>
            <a:spLocks noChangeShapeType="1"/>
          </p:cNvSpPr>
          <p:nvPr/>
        </p:nvSpPr>
        <p:spPr bwMode="auto">
          <a:xfrm>
            <a:off x="5181600" y="1752600"/>
            <a:ext cx="2362200" cy="137160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4750" name="Line 62">
            <a:extLst>
              <a:ext uri="{FF2B5EF4-FFF2-40B4-BE49-F238E27FC236}">
                <a16:creationId xmlns:a16="http://schemas.microsoft.com/office/drawing/2014/main" id="{A4815570-F4E4-4FCF-B965-073B363A2157}"/>
              </a:ext>
            </a:extLst>
          </p:cNvPr>
          <p:cNvSpPr>
            <a:spLocks noChangeShapeType="1"/>
          </p:cNvSpPr>
          <p:nvPr/>
        </p:nvSpPr>
        <p:spPr bwMode="auto">
          <a:xfrm>
            <a:off x="5181600" y="2209800"/>
            <a:ext cx="2362200" cy="9144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4751" name="Line 63">
            <a:extLst>
              <a:ext uri="{FF2B5EF4-FFF2-40B4-BE49-F238E27FC236}">
                <a16:creationId xmlns:a16="http://schemas.microsoft.com/office/drawing/2014/main" id="{10E98595-91BB-4C8F-98BB-7B311F3912C4}"/>
              </a:ext>
            </a:extLst>
          </p:cNvPr>
          <p:cNvSpPr>
            <a:spLocks noChangeShapeType="1"/>
          </p:cNvSpPr>
          <p:nvPr/>
        </p:nvSpPr>
        <p:spPr bwMode="auto">
          <a:xfrm>
            <a:off x="5181600" y="2667000"/>
            <a:ext cx="2362200" cy="4572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663" name="Text Box 64">
            <a:extLst>
              <a:ext uri="{FF2B5EF4-FFF2-40B4-BE49-F238E27FC236}">
                <a16:creationId xmlns:a16="http://schemas.microsoft.com/office/drawing/2014/main" id="{A65FD828-537F-4FA7-B96C-EFC8857F464D}"/>
              </a:ext>
            </a:extLst>
          </p:cNvPr>
          <p:cNvSpPr txBox="1">
            <a:spLocks noChangeArrowheads="1"/>
          </p:cNvSpPr>
          <p:nvPr/>
        </p:nvSpPr>
        <p:spPr bwMode="auto">
          <a:xfrm>
            <a:off x="7772400" y="2438400"/>
            <a:ext cx="6858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solidFill>
                  <a:srgbClr val="FF0000"/>
                </a:solidFill>
                <a:latin typeface="Times New Roman" panose="02020603050405020304" pitchFamily="18" charset="0"/>
              </a:rPr>
              <a:t>j</a:t>
            </a:r>
            <a:r>
              <a:rPr kumimoji="1" lang="en-US" altLang="zh-CN" sz="2400" b="1">
                <a:solidFill>
                  <a:srgbClr val="FF0000"/>
                </a:solidFill>
                <a:latin typeface="Times New Roman" panose="02020603050405020304" pitchFamily="18" charset="0"/>
              </a:rPr>
              <a:t>=0</a:t>
            </a:r>
          </a:p>
        </p:txBody>
      </p:sp>
      <p:sp>
        <p:nvSpPr>
          <p:cNvPr id="154664" name="Text Box 65">
            <a:extLst>
              <a:ext uri="{FF2B5EF4-FFF2-40B4-BE49-F238E27FC236}">
                <a16:creationId xmlns:a16="http://schemas.microsoft.com/office/drawing/2014/main" id="{5F77A4C8-8B08-4C23-A84B-A434C6F7A08C}"/>
              </a:ext>
            </a:extLst>
          </p:cNvPr>
          <p:cNvSpPr txBox="1">
            <a:spLocks noChangeArrowheads="1"/>
          </p:cNvSpPr>
          <p:nvPr/>
        </p:nvSpPr>
        <p:spPr bwMode="auto">
          <a:xfrm>
            <a:off x="7772400" y="1844675"/>
            <a:ext cx="6858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solidFill>
                  <a:srgbClr val="FF0000"/>
                </a:solidFill>
                <a:latin typeface="Times New Roman" panose="02020603050405020304" pitchFamily="18" charset="0"/>
              </a:rPr>
              <a:t>j</a:t>
            </a:r>
            <a:r>
              <a:rPr kumimoji="1" lang="en-US" altLang="zh-CN" sz="2400" b="1">
                <a:solidFill>
                  <a:srgbClr val="FF0000"/>
                </a:solidFill>
                <a:latin typeface="Times New Roman" panose="02020603050405020304" pitchFamily="18" charset="0"/>
              </a:rPr>
              <a:t>=1</a:t>
            </a:r>
          </a:p>
        </p:txBody>
      </p:sp>
      <p:sp>
        <p:nvSpPr>
          <p:cNvPr id="114754" name="Text Box 66">
            <a:extLst>
              <a:ext uri="{FF2B5EF4-FFF2-40B4-BE49-F238E27FC236}">
                <a16:creationId xmlns:a16="http://schemas.microsoft.com/office/drawing/2014/main" id="{086001E9-CE31-4E1E-9989-6E01D98D5A58}"/>
              </a:ext>
            </a:extLst>
          </p:cNvPr>
          <p:cNvSpPr txBox="1">
            <a:spLocks noChangeArrowheads="1"/>
          </p:cNvSpPr>
          <p:nvPr/>
        </p:nvSpPr>
        <p:spPr bwMode="auto">
          <a:xfrm>
            <a:off x="7772400" y="3429000"/>
            <a:ext cx="9906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solidFill>
                  <a:srgbClr val="0000FF"/>
                </a:solidFill>
                <a:latin typeface="Times New Roman" panose="02020603050405020304" pitchFamily="18" charset="0"/>
              </a:rPr>
              <a:t>j′</a:t>
            </a:r>
            <a:r>
              <a:rPr kumimoji="1" lang="en-US" altLang="zh-CN" sz="2400" b="1">
                <a:solidFill>
                  <a:srgbClr val="0000FF"/>
                </a:solidFill>
                <a:latin typeface="Times New Roman" panose="02020603050405020304" pitchFamily="18" charset="0"/>
              </a:rPr>
              <a:t>=0</a:t>
            </a:r>
          </a:p>
        </p:txBody>
      </p:sp>
      <p:sp>
        <p:nvSpPr>
          <p:cNvPr id="114755" name="Text Box 67">
            <a:extLst>
              <a:ext uri="{FF2B5EF4-FFF2-40B4-BE49-F238E27FC236}">
                <a16:creationId xmlns:a16="http://schemas.microsoft.com/office/drawing/2014/main" id="{95F7CF88-BAEF-4D36-8F39-14E1F48022FE}"/>
              </a:ext>
            </a:extLst>
          </p:cNvPr>
          <p:cNvSpPr txBox="1">
            <a:spLocks noChangeArrowheads="1"/>
          </p:cNvSpPr>
          <p:nvPr/>
        </p:nvSpPr>
        <p:spPr bwMode="auto">
          <a:xfrm>
            <a:off x="7772400" y="2895600"/>
            <a:ext cx="10668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solidFill>
                  <a:srgbClr val="0000FF"/>
                </a:solidFill>
                <a:latin typeface="Times New Roman" panose="02020603050405020304" pitchFamily="18" charset="0"/>
              </a:rPr>
              <a:t>j</a:t>
            </a:r>
            <a:r>
              <a:rPr kumimoji="1" lang="en-US" altLang="zh-CN" sz="2400" b="1" i="1">
                <a:solidFill>
                  <a:srgbClr val="0000FF"/>
                </a:solidFill>
                <a:latin typeface="Times New Roman" panose="02020603050405020304" pitchFamily="18" charset="0"/>
                <a:cs typeface="Times New Roman" panose="02020603050405020304" pitchFamily="18" charset="0"/>
              </a:rPr>
              <a:t>′</a:t>
            </a:r>
            <a:r>
              <a:rPr kumimoji="1" lang="en-US" altLang="zh-CN" sz="2400" b="1">
                <a:solidFill>
                  <a:srgbClr val="0000FF"/>
                </a:solidFill>
                <a:latin typeface="Times New Roman" panose="02020603050405020304" pitchFamily="18" charset="0"/>
              </a:rPr>
              <a:t>=1</a:t>
            </a:r>
          </a:p>
        </p:txBody>
      </p:sp>
      <p:sp>
        <p:nvSpPr>
          <p:cNvPr id="114756" name="Text Box 68">
            <a:extLst>
              <a:ext uri="{FF2B5EF4-FFF2-40B4-BE49-F238E27FC236}">
                <a16:creationId xmlns:a16="http://schemas.microsoft.com/office/drawing/2014/main" id="{FB882DCD-8778-4F61-8BBF-134B795AE974}"/>
              </a:ext>
            </a:extLst>
          </p:cNvPr>
          <p:cNvSpPr txBox="1">
            <a:spLocks noChangeArrowheads="1"/>
          </p:cNvSpPr>
          <p:nvPr/>
        </p:nvSpPr>
        <p:spPr bwMode="auto">
          <a:xfrm>
            <a:off x="5086350" y="4343400"/>
            <a:ext cx="5473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a:latin typeface="Times New Roman" panose="02020603050405020304" pitchFamily="18" charset="0"/>
              </a:rPr>
              <a:t>透镜上下移动，条纹相应移动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114726"/>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nodeType="clickEffect">
                                  <p:stCondLst>
                                    <p:cond delay="0"/>
                                  </p:stCondLst>
                                  <p:childTnLst>
                                    <p:set>
                                      <p:cBhvr>
                                        <p:cTn id="10" dur="1" fill="hold">
                                          <p:stCondLst>
                                            <p:cond delay="0"/>
                                          </p:stCondLst>
                                        </p:cTn>
                                        <p:tgtEl>
                                          <p:spTgt spid="114723"/>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47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72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147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47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474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1474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475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475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4755"/>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1474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474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4744"/>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11473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473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4740"/>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4754"/>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47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54" grpId="0" animBg="1"/>
      <p:bldP spid="114755" grpId="0" animBg="1"/>
      <p:bldP spid="11475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Oval 2">
            <a:extLst>
              <a:ext uri="{FF2B5EF4-FFF2-40B4-BE49-F238E27FC236}">
                <a16:creationId xmlns:a16="http://schemas.microsoft.com/office/drawing/2014/main" id="{B010C0C2-4B5A-4789-A376-DA1E7CD8FEA3}"/>
              </a:ext>
            </a:extLst>
          </p:cNvPr>
          <p:cNvSpPr>
            <a:spLocks noChangeArrowheads="1"/>
          </p:cNvSpPr>
          <p:nvPr/>
        </p:nvSpPr>
        <p:spPr bwMode="auto">
          <a:xfrm>
            <a:off x="5029200" y="533400"/>
            <a:ext cx="304800" cy="441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6675" name="Line 4">
            <a:extLst>
              <a:ext uri="{FF2B5EF4-FFF2-40B4-BE49-F238E27FC236}">
                <a16:creationId xmlns:a16="http://schemas.microsoft.com/office/drawing/2014/main" id="{FEF0C2E4-4F08-4538-8112-20A6B0609CF9}"/>
              </a:ext>
            </a:extLst>
          </p:cNvPr>
          <p:cNvSpPr>
            <a:spLocks noChangeShapeType="1"/>
          </p:cNvSpPr>
          <p:nvPr/>
        </p:nvSpPr>
        <p:spPr bwMode="auto">
          <a:xfrm>
            <a:off x="2057400" y="2743200"/>
            <a:ext cx="7239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676" name="Line 5">
            <a:extLst>
              <a:ext uri="{FF2B5EF4-FFF2-40B4-BE49-F238E27FC236}">
                <a16:creationId xmlns:a16="http://schemas.microsoft.com/office/drawing/2014/main" id="{396829EF-94BB-49C8-89BE-161EC95AAAC7}"/>
              </a:ext>
            </a:extLst>
          </p:cNvPr>
          <p:cNvSpPr>
            <a:spLocks noChangeShapeType="1"/>
          </p:cNvSpPr>
          <p:nvPr/>
        </p:nvSpPr>
        <p:spPr bwMode="auto">
          <a:xfrm>
            <a:off x="3429000" y="1447800"/>
            <a:ext cx="0" cy="838200"/>
          </a:xfrm>
          <a:prstGeom prst="line">
            <a:avLst/>
          </a:prstGeom>
          <a:noFill/>
          <a:ln w="1016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677" name="Line 6">
            <a:extLst>
              <a:ext uri="{FF2B5EF4-FFF2-40B4-BE49-F238E27FC236}">
                <a16:creationId xmlns:a16="http://schemas.microsoft.com/office/drawing/2014/main" id="{A66B21D9-4A78-4BD7-984C-BB632D5FEB7B}"/>
              </a:ext>
            </a:extLst>
          </p:cNvPr>
          <p:cNvSpPr>
            <a:spLocks noChangeShapeType="1"/>
          </p:cNvSpPr>
          <p:nvPr/>
        </p:nvSpPr>
        <p:spPr bwMode="auto">
          <a:xfrm>
            <a:off x="3429000" y="3581400"/>
            <a:ext cx="0" cy="533400"/>
          </a:xfrm>
          <a:prstGeom prst="line">
            <a:avLst/>
          </a:prstGeom>
          <a:noFill/>
          <a:ln w="1016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678" name="Line 7">
            <a:extLst>
              <a:ext uri="{FF2B5EF4-FFF2-40B4-BE49-F238E27FC236}">
                <a16:creationId xmlns:a16="http://schemas.microsoft.com/office/drawing/2014/main" id="{220157B2-3D96-4E3B-A6B7-ECA05B6550CA}"/>
              </a:ext>
            </a:extLst>
          </p:cNvPr>
          <p:cNvSpPr>
            <a:spLocks noChangeShapeType="1"/>
          </p:cNvSpPr>
          <p:nvPr/>
        </p:nvSpPr>
        <p:spPr bwMode="auto">
          <a:xfrm>
            <a:off x="2209800" y="2133600"/>
            <a:ext cx="1143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679" name="Line 8">
            <a:extLst>
              <a:ext uri="{FF2B5EF4-FFF2-40B4-BE49-F238E27FC236}">
                <a16:creationId xmlns:a16="http://schemas.microsoft.com/office/drawing/2014/main" id="{E52D3F91-4470-48D2-8747-9A3003BAC7FE}"/>
              </a:ext>
            </a:extLst>
          </p:cNvPr>
          <p:cNvSpPr>
            <a:spLocks noChangeShapeType="1"/>
          </p:cNvSpPr>
          <p:nvPr/>
        </p:nvSpPr>
        <p:spPr bwMode="auto">
          <a:xfrm>
            <a:off x="2209800" y="2438400"/>
            <a:ext cx="1143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680" name="Line 9">
            <a:extLst>
              <a:ext uri="{FF2B5EF4-FFF2-40B4-BE49-F238E27FC236}">
                <a16:creationId xmlns:a16="http://schemas.microsoft.com/office/drawing/2014/main" id="{D0E5A391-8D95-4EDF-9EA0-33CBA0748B1C}"/>
              </a:ext>
            </a:extLst>
          </p:cNvPr>
          <p:cNvSpPr>
            <a:spLocks noChangeShapeType="1"/>
          </p:cNvSpPr>
          <p:nvPr/>
        </p:nvSpPr>
        <p:spPr bwMode="auto">
          <a:xfrm>
            <a:off x="2209800" y="2743200"/>
            <a:ext cx="1143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681" name="Line 10">
            <a:extLst>
              <a:ext uri="{FF2B5EF4-FFF2-40B4-BE49-F238E27FC236}">
                <a16:creationId xmlns:a16="http://schemas.microsoft.com/office/drawing/2014/main" id="{7C5D67B9-1F90-4699-86C6-E6BE97EA63FE}"/>
              </a:ext>
            </a:extLst>
          </p:cNvPr>
          <p:cNvSpPr>
            <a:spLocks noChangeShapeType="1"/>
          </p:cNvSpPr>
          <p:nvPr/>
        </p:nvSpPr>
        <p:spPr bwMode="auto">
          <a:xfrm>
            <a:off x="2209800" y="3048000"/>
            <a:ext cx="1143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682" name="Line 11">
            <a:extLst>
              <a:ext uri="{FF2B5EF4-FFF2-40B4-BE49-F238E27FC236}">
                <a16:creationId xmlns:a16="http://schemas.microsoft.com/office/drawing/2014/main" id="{D23378AF-6BD3-4342-AD46-723BA1170CAB}"/>
              </a:ext>
            </a:extLst>
          </p:cNvPr>
          <p:cNvSpPr>
            <a:spLocks noChangeShapeType="1"/>
          </p:cNvSpPr>
          <p:nvPr/>
        </p:nvSpPr>
        <p:spPr bwMode="auto">
          <a:xfrm>
            <a:off x="2209800" y="3352800"/>
            <a:ext cx="1143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683" name="Line 12">
            <a:extLst>
              <a:ext uri="{FF2B5EF4-FFF2-40B4-BE49-F238E27FC236}">
                <a16:creationId xmlns:a16="http://schemas.microsoft.com/office/drawing/2014/main" id="{E411AFC1-23A9-4B2D-8B8A-F9E3DC9E2581}"/>
              </a:ext>
            </a:extLst>
          </p:cNvPr>
          <p:cNvSpPr>
            <a:spLocks noChangeShapeType="1"/>
          </p:cNvSpPr>
          <p:nvPr/>
        </p:nvSpPr>
        <p:spPr bwMode="auto">
          <a:xfrm>
            <a:off x="3429000" y="2286000"/>
            <a:ext cx="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684" name="Line 13">
            <a:extLst>
              <a:ext uri="{FF2B5EF4-FFF2-40B4-BE49-F238E27FC236}">
                <a16:creationId xmlns:a16="http://schemas.microsoft.com/office/drawing/2014/main" id="{AC3CCF08-78E8-4396-B8D7-86D6E02A548D}"/>
              </a:ext>
            </a:extLst>
          </p:cNvPr>
          <p:cNvSpPr>
            <a:spLocks noChangeShapeType="1"/>
          </p:cNvSpPr>
          <p:nvPr/>
        </p:nvSpPr>
        <p:spPr bwMode="auto">
          <a:xfrm flipV="1">
            <a:off x="3429000" y="2057400"/>
            <a:ext cx="1752600" cy="685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685" name="Line 14">
            <a:extLst>
              <a:ext uri="{FF2B5EF4-FFF2-40B4-BE49-F238E27FC236}">
                <a16:creationId xmlns:a16="http://schemas.microsoft.com/office/drawing/2014/main" id="{412A330A-10D0-4B0C-9254-8B9A0DDC6765}"/>
              </a:ext>
            </a:extLst>
          </p:cNvPr>
          <p:cNvSpPr>
            <a:spLocks noChangeShapeType="1"/>
          </p:cNvSpPr>
          <p:nvPr/>
        </p:nvSpPr>
        <p:spPr bwMode="auto">
          <a:xfrm flipV="1">
            <a:off x="3429000" y="2514600"/>
            <a:ext cx="1752600" cy="685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686" name="Line 15">
            <a:extLst>
              <a:ext uri="{FF2B5EF4-FFF2-40B4-BE49-F238E27FC236}">
                <a16:creationId xmlns:a16="http://schemas.microsoft.com/office/drawing/2014/main" id="{44746C78-7794-4D2F-8DB4-F84EB2430D72}"/>
              </a:ext>
            </a:extLst>
          </p:cNvPr>
          <p:cNvSpPr>
            <a:spLocks noChangeShapeType="1"/>
          </p:cNvSpPr>
          <p:nvPr/>
        </p:nvSpPr>
        <p:spPr bwMode="auto">
          <a:xfrm flipV="1">
            <a:off x="3429000" y="1600200"/>
            <a:ext cx="1752600" cy="685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687" name="Line 16">
            <a:extLst>
              <a:ext uri="{FF2B5EF4-FFF2-40B4-BE49-F238E27FC236}">
                <a16:creationId xmlns:a16="http://schemas.microsoft.com/office/drawing/2014/main" id="{D675AB86-2C66-4EA7-89F0-A7DACC647EEB}"/>
              </a:ext>
            </a:extLst>
          </p:cNvPr>
          <p:cNvSpPr>
            <a:spLocks noChangeShapeType="1"/>
          </p:cNvSpPr>
          <p:nvPr/>
        </p:nvSpPr>
        <p:spPr bwMode="auto">
          <a:xfrm>
            <a:off x="5181600" y="1600200"/>
            <a:ext cx="2362200" cy="228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688" name="Line 17">
            <a:extLst>
              <a:ext uri="{FF2B5EF4-FFF2-40B4-BE49-F238E27FC236}">
                <a16:creationId xmlns:a16="http://schemas.microsoft.com/office/drawing/2014/main" id="{A74FC737-B033-4E2A-A04A-CBCFCEBE8F6D}"/>
              </a:ext>
            </a:extLst>
          </p:cNvPr>
          <p:cNvSpPr>
            <a:spLocks noChangeShapeType="1"/>
          </p:cNvSpPr>
          <p:nvPr/>
        </p:nvSpPr>
        <p:spPr bwMode="auto">
          <a:xfrm flipV="1">
            <a:off x="5181600" y="1828800"/>
            <a:ext cx="2362200" cy="228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689" name="Line 18">
            <a:extLst>
              <a:ext uri="{FF2B5EF4-FFF2-40B4-BE49-F238E27FC236}">
                <a16:creationId xmlns:a16="http://schemas.microsoft.com/office/drawing/2014/main" id="{BA283BEE-3184-49D8-86FA-6545C98DB46C}"/>
              </a:ext>
            </a:extLst>
          </p:cNvPr>
          <p:cNvSpPr>
            <a:spLocks noChangeShapeType="1"/>
          </p:cNvSpPr>
          <p:nvPr/>
        </p:nvSpPr>
        <p:spPr bwMode="auto">
          <a:xfrm flipV="1">
            <a:off x="5181600" y="1828800"/>
            <a:ext cx="2362200" cy="685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690" name="Line 19">
            <a:extLst>
              <a:ext uri="{FF2B5EF4-FFF2-40B4-BE49-F238E27FC236}">
                <a16:creationId xmlns:a16="http://schemas.microsoft.com/office/drawing/2014/main" id="{851C7348-521F-4881-AAAA-EE900749D041}"/>
              </a:ext>
            </a:extLst>
          </p:cNvPr>
          <p:cNvSpPr>
            <a:spLocks noChangeShapeType="1"/>
          </p:cNvSpPr>
          <p:nvPr/>
        </p:nvSpPr>
        <p:spPr bwMode="auto">
          <a:xfrm>
            <a:off x="7543800" y="990600"/>
            <a:ext cx="0" cy="3352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691" name="Line 20">
            <a:extLst>
              <a:ext uri="{FF2B5EF4-FFF2-40B4-BE49-F238E27FC236}">
                <a16:creationId xmlns:a16="http://schemas.microsoft.com/office/drawing/2014/main" id="{88B09ED3-CF7F-44EA-916B-A466495CDFCC}"/>
              </a:ext>
            </a:extLst>
          </p:cNvPr>
          <p:cNvSpPr>
            <a:spLocks noChangeShapeType="1"/>
          </p:cNvSpPr>
          <p:nvPr/>
        </p:nvSpPr>
        <p:spPr bwMode="auto">
          <a:xfrm>
            <a:off x="2209800" y="3657600"/>
            <a:ext cx="1143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692" name="Line 21">
            <a:extLst>
              <a:ext uri="{FF2B5EF4-FFF2-40B4-BE49-F238E27FC236}">
                <a16:creationId xmlns:a16="http://schemas.microsoft.com/office/drawing/2014/main" id="{A53BF21C-B9E4-4F82-BF65-AA77750620FD}"/>
              </a:ext>
            </a:extLst>
          </p:cNvPr>
          <p:cNvSpPr>
            <a:spLocks noChangeShapeType="1"/>
          </p:cNvSpPr>
          <p:nvPr/>
        </p:nvSpPr>
        <p:spPr bwMode="auto">
          <a:xfrm>
            <a:off x="2209800" y="3962400"/>
            <a:ext cx="1143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693" name="Line 22">
            <a:extLst>
              <a:ext uri="{FF2B5EF4-FFF2-40B4-BE49-F238E27FC236}">
                <a16:creationId xmlns:a16="http://schemas.microsoft.com/office/drawing/2014/main" id="{1738E526-D226-47D5-8DB1-3CDF6868CD8E}"/>
              </a:ext>
            </a:extLst>
          </p:cNvPr>
          <p:cNvSpPr>
            <a:spLocks noChangeShapeType="1"/>
          </p:cNvSpPr>
          <p:nvPr/>
        </p:nvSpPr>
        <p:spPr bwMode="auto">
          <a:xfrm>
            <a:off x="2209800" y="4267200"/>
            <a:ext cx="1143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694" name="Line 23">
            <a:extLst>
              <a:ext uri="{FF2B5EF4-FFF2-40B4-BE49-F238E27FC236}">
                <a16:creationId xmlns:a16="http://schemas.microsoft.com/office/drawing/2014/main" id="{013988B7-ECA8-4868-AACA-296EF5C95376}"/>
              </a:ext>
            </a:extLst>
          </p:cNvPr>
          <p:cNvSpPr>
            <a:spLocks noChangeShapeType="1"/>
          </p:cNvSpPr>
          <p:nvPr/>
        </p:nvSpPr>
        <p:spPr bwMode="auto">
          <a:xfrm>
            <a:off x="2209800" y="4572000"/>
            <a:ext cx="11430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695" name="Line 24">
            <a:extLst>
              <a:ext uri="{FF2B5EF4-FFF2-40B4-BE49-F238E27FC236}">
                <a16:creationId xmlns:a16="http://schemas.microsoft.com/office/drawing/2014/main" id="{8AE6FC23-7246-4165-BB8A-C4D36BB989D1}"/>
              </a:ext>
            </a:extLst>
          </p:cNvPr>
          <p:cNvSpPr>
            <a:spLocks noChangeShapeType="1"/>
          </p:cNvSpPr>
          <p:nvPr/>
        </p:nvSpPr>
        <p:spPr bwMode="auto">
          <a:xfrm>
            <a:off x="3429000" y="2667000"/>
            <a:ext cx="0" cy="533400"/>
          </a:xfrm>
          <a:prstGeom prst="line">
            <a:avLst/>
          </a:prstGeom>
          <a:noFill/>
          <a:ln w="1016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696" name="Line 25">
            <a:extLst>
              <a:ext uri="{FF2B5EF4-FFF2-40B4-BE49-F238E27FC236}">
                <a16:creationId xmlns:a16="http://schemas.microsoft.com/office/drawing/2014/main" id="{3BDA9F12-BC20-4CB8-BE66-E9EB51F5AE1D}"/>
              </a:ext>
            </a:extLst>
          </p:cNvPr>
          <p:cNvSpPr>
            <a:spLocks noChangeShapeType="1"/>
          </p:cNvSpPr>
          <p:nvPr/>
        </p:nvSpPr>
        <p:spPr bwMode="auto">
          <a:xfrm>
            <a:off x="3429000" y="4572000"/>
            <a:ext cx="0" cy="838200"/>
          </a:xfrm>
          <a:prstGeom prst="line">
            <a:avLst/>
          </a:prstGeom>
          <a:noFill/>
          <a:ln w="1016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697" name="Line 26">
            <a:extLst>
              <a:ext uri="{FF2B5EF4-FFF2-40B4-BE49-F238E27FC236}">
                <a16:creationId xmlns:a16="http://schemas.microsoft.com/office/drawing/2014/main" id="{C849A211-A04D-44AC-86F0-4A619797D410}"/>
              </a:ext>
            </a:extLst>
          </p:cNvPr>
          <p:cNvSpPr>
            <a:spLocks noChangeShapeType="1"/>
          </p:cNvSpPr>
          <p:nvPr/>
        </p:nvSpPr>
        <p:spPr bwMode="auto">
          <a:xfrm>
            <a:off x="3429000" y="4114800"/>
            <a:ext cx="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698" name="Line 27">
            <a:extLst>
              <a:ext uri="{FF2B5EF4-FFF2-40B4-BE49-F238E27FC236}">
                <a16:creationId xmlns:a16="http://schemas.microsoft.com/office/drawing/2014/main" id="{117E9F79-4C5A-4F5A-AC3A-D43FB65297FD}"/>
              </a:ext>
            </a:extLst>
          </p:cNvPr>
          <p:cNvSpPr>
            <a:spLocks noChangeShapeType="1"/>
          </p:cNvSpPr>
          <p:nvPr/>
        </p:nvSpPr>
        <p:spPr bwMode="auto">
          <a:xfrm flipV="1">
            <a:off x="3429000" y="3429000"/>
            <a:ext cx="1752600" cy="685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699" name="Line 28">
            <a:extLst>
              <a:ext uri="{FF2B5EF4-FFF2-40B4-BE49-F238E27FC236}">
                <a16:creationId xmlns:a16="http://schemas.microsoft.com/office/drawing/2014/main" id="{9D4C4B02-2168-4361-87D7-0C16F52CCADE}"/>
              </a:ext>
            </a:extLst>
          </p:cNvPr>
          <p:cNvSpPr>
            <a:spLocks noChangeShapeType="1"/>
          </p:cNvSpPr>
          <p:nvPr/>
        </p:nvSpPr>
        <p:spPr bwMode="auto">
          <a:xfrm flipV="1">
            <a:off x="3429000" y="3886200"/>
            <a:ext cx="1752600" cy="685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700" name="Line 29">
            <a:extLst>
              <a:ext uri="{FF2B5EF4-FFF2-40B4-BE49-F238E27FC236}">
                <a16:creationId xmlns:a16="http://schemas.microsoft.com/office/drawing/2014/main" id="{CF4A64CC-D78E-4D14-96D2-2666A24FD5F2}"/>
              </a:ext>
            </a:extLst>
          </p:cNvPr>
          <p:cNvSpPr>
            <a:spLocks noChangeShapeType="1"/>
          </p:cNvSpPr>
          <p:nvPr/>
        </p:nvSpPr>
        <p:spPr bwMode="auto">
          <a:xfrm flipV="1">
            <a:off x="3429000" y="2971800"/>
            <a:ext cx="1752600" cy="685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701" name="Line 30">
            <a:extLst>
              <a:ext uri="{FF2B5EF4-FFF2-40B4-BE49-F238E27FC236}">
                <a16:creationId xmlns:a16="http://schemas.microsoft.com/office/drawing/2014/main" id="{6160FC74-9A79-4908-A3DB-02DB4C6F2631}"/>
              </a:ext>
            </a:extLst>
          </p:cNvPr>
          <p:cNvSpPr>
            <a:spLocks noChangeShapeType="1"/>
          </p:cNvSpPr>
          <p:nvPr/>
        </p:nvSpPr>
        <p:spPr bwMode="auto">
          <a:xfrm flipV="1">
            <a:off x="5181600" y="1828800"/>
            <a:ext cx="2362200" cy="11430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702" name="Line 31">
            <a:extLst>
              <a:ext uri="{FF2B5EF4-FFF2-40B4-BE49-F238E27FC236}">
                <a16:creationId xmlns:a16="http://schemas.microsoft.com/office/drawing/2014/main" id="{B378AC5C-16D3-4605-BD71-7D759B0B408A}"/>
              </a:ext>
            </a:extLst>
          </p:cNvPr>
          <p:cNvSpPr>
            <a:spLocks noChangeShapeType="1"/>
          </p:cNvSpPr>
          <p:nvPr/>
        </p:nvSpPr>
        <p:spPr bwMode="auto">
          <a:xfrm flipV="1">
            <a:off x="5181600" y="1828800"/>
            <a:ext cx="2362200" cy="16002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703" name="Line 32">
            <a:extLst>
              <a:ext uri="{FF2B5EF4-FFF2-40B4-BE49-F238E27FC236}">
                <a16:creationId xmlns:a16="http://schemas.microsoft.com/office/drawing/2014/main" id="{010D2F32-96D8-48EE-BA31-B462E0B04EB0}"/>
              </a:ext>
            </a:extLst>
          </p:cNvPr>
          <p:cNvSpPr>
            <a:spLocks noChangeShapeType="1"/>
          </p:cNvSpPr>
          <p:nvPr/>
        </p:nvSpPr>
        <p:spPr bwMode="auto">
          <a:xfrm flipV="1">
            <a:off x="5181600" y="1828800"/>
            <a:ext cx="2362200" cy="20574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6704" name="Text Box 36">
            <a:extLst>
              <a:ext uri="{FF2B5EF4-FFF2-40B4-BE49-F238E27FC236}">
                <a16:creationId xmlns:a16="http://schemas.microsoft.com/office/drawing/2014/main" id="{743B419F-4984-4900-AB19-C7032BED8541}"/>
              </a:ext>
            </a:extLst>
          </p:cNvPr>
          <p:cNvSpPr txBox="1">
            <a:spLocks noChangeArrowheads="1"/>
          </p:cNvSpPr>
          <p:nvPr/>
        </p:nvSpPr>
        <p:spPr bwMode="auto">
          <a:xfrm>
            <a:off x="4114800" y="5638800"/>
            <a:ext cx="541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相互平行的狭缝，衍射条纹完全重合</a:t>
            </a:r>
          </a:p>
        </p:txBody>
      </p:sp>
      <p:sp>
        <p:nvSpPr>
          <p:cNvPr id="156705" name="Line 37">
            <a:extLst>
              <a:ext uri="{FF2B5EF4-FFF2-40B4-BE49-F238E27FC236}">
                <a16:creationId xmlns:a16="http://schemas.microsoft.com/office/drawing/2014/main" id="{053073DF-1DA5-415D-B768-2C4E95E38E06}"/>
              </a:ext>
            </a:extLst>
          </p:cNvPr>
          <p:cNvSpPr>
            <a:spLocks noChangeShapeType="1"/>
          </p:cNvSpPr>
          <p:nvPr/>
        </p:nvSpPr>
        <p:spPr bwMode="auto">
          <a:xfrm>
            <a:off x="3429000" y="3124200"/>
            <a:ext cx="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Oval 2">
            <a:extLst>
              <a:ext uri="{FF2B5EF4-FFF2-40B4-BE49-F238E27FC236}">
                <a16:creationId xmlns:a16="http://schemas.microsoft.com/office/drawing/2014/main" id="{86CFE83F-2A7F-4108-B86D-1E1F8683BEBB}"/>
              </a:ext>
            </a:extLst>
          </p:cNvPr>
          <p:cNvSpPr>
            <a:spLocks noChangeArrowheads="1"/>
          </p:cNvSpPr>
          <p:nvPr/>
        </p:nvSpPr>
        <p:spPr bwMode="auto">
          <a:xfrm>
            <a:off x="5562600" y="685800"/>
            <a:ext cx="304800" cy="441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23" name="Line 3">
            <a:extLst>
              <a:ext uri="{FF2B5EF4-FFF2-40B4-BE49-F238E27FC236}">
                <a16:creationId xmlns:a16="http://schemas.microsoft.com/office/drawing/2014/main" id="{9350AEB1-CFCC-473F-A3A3-BE11996D3D81}"/>
              </a:ext>
            </a:extLst>
          </p:cNvPr>
          <p:cNvSpPr>
            <a:spLocks noChangeShapeType="1"/>
          </p:cNvSpPr>
          <p:nvPr/>
        </p:nvSpPr>
        <p:spPr bwMode="auto">
          <a:xfrm>
            <a:off x="2590800" y="2895600"/>
            <a:ext cx="7239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24" name="Line 4">
            <a:extLst>
              <a:ext uri="{FF2B5EF4-FFF2-40B4-BE49-F238E27FC236}">
                <a16:creationId xmlns:a16="http://schemas.microsoft.com/office/drawing/2014/main" id="{7AF43EC6-C212-41B6-9E6E-D4D97F98861A}"/>
              </a:ext>
            </a:extLst>
          </p:cNvPr>
          <p:cNvSpPr>
            <a:spLocks noChangeShapeType="1"/>
          </p:cNvSpPr>
          <p:nvPr/>
        </p:nvSpPr>
        <p:spPr bwMode="auto">
          <a:xfrm>
            <a:off x="3962400" y="609600"/>
            <a:ext cx="0" cy="1371600"/>
          </a:xfrm>
          <a:prstGeom prst="line">
            <a:avLst/>
          </a:prstGeom>
          <a:noFill/>
          <a:ln w="1016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25" name="Line 6">
            <a:extLst>
              <a:ext uri="{FF2B5EF4-FFF2-40B4-BE49-F238E27FC236}">
                <a16:creationId xmlns:a16="http://schemas.microsoft.com/office/drawing/2014/main" id="{49100924-154E-4602-9334-E7C9EFAF5AF8}"/>
              </a:ext>
            </a:extLst>
          </p:cNvPr>
          <p:cNvSpPr>
            <a:spLocks noChangeShapeType="1"/>
          </p:cNvSpPr>
          <p:nvPr/>
        </p:nvSpPr>
        <p:spPr bwMode="auto">
          <a:xfrm>
            <a:off x="1981200" y="1524000"/>
            <a:ext cx="1981200" cy="9144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26" name="Line 11">
            <a:extLst>
              <a:ext uri="{FF2B5EF4-FFF2-40B4-BE49-F238E27FC236}">
                <a16:creationId xmlns:a16="http://schemas.microsoft.com/office/drawing/2014/main" id="{A9AB9EE7-0B58-48CB-8567-00B2D8C1D8D8}"/>
              </a:ext>
            </a:extLst>
          </p:cNvPr>
          <p:cNvSpPr>
            <a:spLocks noChangeShapeType="1"/>
          </p:cNvSpPr>
          <p:nvPr/>
        </p:nvSpPr>
        <p:spPr bwMode="auto">
          <a:xfrm>
            <a:off x="3962400" y="1981200"/>
            <a:ext cx="0" cy="1828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27" name="Line 12">
            <a:extLst>
              <a:ext uri="{FF2B5EF4-FFF2-40B4-BE49-F238E27FC236}">
                <a16:creationId xmlns:a16="http://schemas.microsoft.com/office/drawing/2014/main" id="{D5D79753-18FD-49C4-A220-BC44D494C002}"/>
              </a:ext>
            </a:extLst>
          </p:cNvPr>
          <p:cNvSpPr>
            <a:spLocks noChangeShapeType="1"/>
          </p:cNvSpPr>
          <p:nvPr/>
        </p:nvSpPr>
        <p:spPr bwMode="auto">
          <a:xfrm flipV="1">
            <a:off x="3962400" y="2209800"/>
            <a:ext cx="1752600" cy="685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28" name="Line 13">
            <a:extLst>
              <a:ext uri="{FF2B5EF4-FFF2-40B4-BE49-F238E27FC236}">
                <a16:creationId xmlns:a16="http://schemas.microsoft.com/office/drawing/2014/main" id="{97BB9267-EF93-4207-9A83-BEBDDDEE4F75}"/>
              </a:ext>
            </a:extLst>
          </p:cNvPr>
          <p:cNvSpPr>
            <a:spLocks noChangeShapeType="1"/>
          </p:cNvSpPr>
          <p:nvPr/>
        </p:nvSpPr>
        <p:spPr bwMode="auto">
          <a:xfrm flipV="1">
            <a:off x="3962400" y="2667000"/>
            <a:ext cx="1752600" cy="685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29" name="Line 14">
            <a:extLst>
              <a:ext uri="{FF2B5EF4-FFF2-40B4-BE49-F238E27FC236}">
                <a16:creationId xmlns:a16="http://schemas.microsoft.com/office/drawing/2014/main" id="{3AC83EF3-787F-4147-8200-50352D2C70E7}"/>
              </a:ext>
            </a:extLst>
          </p:cNvPr>
          <p:cNvSpPr>
            <a:spLocks noChangeShapeType="1"/>
          </p:cNvSpPr>
          <p:nvPr/>
        </p:nvSpPr>
        <p:spPr bwMode="auto">
          <a:xfrm flipV="1">
            <a:off x="3962400" y="1752600"/>
            <a:ext cx="1752600" cy="685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30" name="Line 15">
            <a:extLst>
              <a:ext uri="{FF2B5EF4-FFF2-40B4-BE49-F238E27FC236}">
                <a16:creationId xmlns:a16="http://schemas.microsoft.com/office/drawing/2014/main" id="{F8EEC541-00B5-43B0-9EA2-BBFC75D7D7A0}"/>
              </a:ext>
            </a:extLst>
          </p:cNvPr>
          <p:cNvSpPr>
            <a:spLocks noChangeShapeType="1"/>
          </p:cNvSpPr>
          <p:nvPr/>
        </p:nvSpPr>
        <p:spPr bwMode="auto">
          <a:xfrm>
            <a:off x="5715000" y="1752600"/>
            <a:ext cx="2362200" cy="228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31" name="Line 16">
            <a:extLst>
              <a:ext uri="{FF2B5EF4-FFF2-40B4-BE49-F238E27FC236}">
                <a16:creationId xmlns:a16="http://schemas.microsoft.com/office/drawing/2014/main" id="{433F297C-BC6A-4CE2-9D94-D4CC3ACBB4C9}"/>
              </a:ext>
            </a:extLst>
          </p:cNvPr>
          <p:cNvSpPr>
            <a:spLocks noChangeShapeType="1"/>
          </p:cNvSpPr>
          <p:nvPr/>
        </p:nvSpPr>
        <p:spPr bwMode="auto">
          <a:xfrm flipV="1">
            <a:off x="5715000" y="1981200"/>
            <a:ext cx="2362200" cy="228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32" name="Line 17">
            <a:extLst>
              <a:ext uri="{FF2B5EF4-FFF2-40B4-BE49-F238E27FC236}">
                <a16:creationId xmlns:a16="http://schemas.microsoft.com/office/drawing/2014/main" id="{910310E9-F864-4456-862F-82E0A837D112}"/>
              </a:ext>
            </a:extLst>
          </p:cNvPr>
          <p:cNvSpPr>
            <a:spLocks noChangeShapeType="1"/>
          </p:cNvSpPr>
          <p:nvPr/>
        </p:nvSpPr>
        <p:spPr bwMode="auto">
          <a:xfrm flipV="1">
            <a:off x="5715000" y="1981200"/>
            <a:ext cx="2362200" cy="685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33" name="Line 18">
            <a:extLst>
              <a:ext uri="{FF2B5EF4-FFF2-40B4-BE49-F238E27FC236}">
                <a16:creationId xmlns:a16="http://schemas.microsoft.com/office/drawing/2014/main" id="{C745317E-8615-43F8-A0C5-20FF8B5026D1}"/>
              </a:ext>
            </a:extLst>
          </p:cNvPr>
          <p:cNvSpPr>
            <a:spLocks noChangeShapeType="1"/>
          </p:cNvSpPr>
          <p:nvPr/>
        </p:nvSpPr>
        <p:spPr bwMode="auto">
          <a:xfrm>
            <a:off x="8077200" y="1447800"/>
            <a:ext cx="0" cy="2743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34" name="Line 24">
            <a:extLst>
              <a:ext uri="{FF2B5EF4-FFF2-40B4-BE49-F238E27FC236}">
                <a16:creationId xmlns:a16="http://schemas.microsoft.com/office/drawing/2014/main" id="{B4E5FEEE-F6F4-4541-BAF7-F545FC3BD158}"/>
              </a:ext>
            </a:extLst>
          </p:cNvPr>
          <p:cNvSpPr>
            <a:spLocks noChangeShapeType="1"/>
          </p:cNvSpPr>
          <p:nvPr/>
        </p:nvSpPr>
        <p:spPr bwMode="auto">
          <a:xfrm>
            <a:off x="3962400" y="3810000"/>
            <a:ext cx="0" cy="1447800"/>
          </a:xfrm>
          <a:prstGeom prst="line">
            <a:avLst/>
          </a:prstGeom>
          <a:noFill/>
          <a:ln w="1016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35" name="Line 28">
            <a:extLst>
              <a:ext uri="{FF2B5EF4-FFF2-40B4-BE49-F238E27FC236}">
                <a16:creationId xmlns:a16="http://schemas.microsoft.com/office/drawing/2014/main" id="{14E55E7C-9D7C-49C4-B609-50465C9EBDAB}"/>
              </a:ext>
            </a:extLst>
          </p:cNvPr>
          <p:cNvSpPr>
            <a:spLocks noChangeShapeType="1"/>
          </p:cNvSpPr>
          <p:nvPr/>
        </p:nvSpPr>
        <p:spPr bwMode="auto">
          <a:xfrm flipV="1">
            <a:off x="3962400" y="3124200"/>
            <a:ext cx="1752600" cy="685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36" name="Line 29">
            <a:extLst>
              <a:ext uri="{FF2B5EF4-FFF2-40B4-BE49-F238E27FC236}">
                <a16:creationId xmlns:a16="http://schemas.microsoft.com/office/drawing/2014/main" id="{CB7892E0-CF30-4A45-A32A-73B67B909467}"/>
              </a:ext>
            </a:extLst>
          </p:cNvPr>
          <p:cNvSpPr>
            <a:spLocks noChangeShapeType="1"/>
          </p:cNvSpPr>
          <p:nvPr/>
        </p:nvSpPr>
        <p:spPr bwMode="auto">
          <a:xfrm flipV="1">
            <a:off x="5715000" y="1981200"/>
            <a:ext cx="2362200" cy="11430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37" name="Line 33">
            <a:extLst>
              <a:ext uri="{FF2B5EF4-FFF2-40B4-BE49-F238E27FC236}">
                <a16:creationId xmlns:a16="http://schemas.microsoft.com/office/drawing/2014/main" id="{2ABF170D-622B-4A20-A319-2B3D641B9D85}"/>
              </a:ext>
            </a:extLst>
          </p:cNvPr>
          <p:cNvSpPr>
            <a:spLocks noChangeShapeType="1"/>
          </p:cNvSpPr>
          <p:nvPr/>
        </p:nvSpPr>
        <p:spPr bwMode="auto">
          <a:xfrm>
            <a:off x="1981200" y="1981200"/>
            <a:ext cx="1981200" cy="9144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38" name="Line 34">
            <a:extLst>
              <a:ext uri="{FF2B5EF4-FFF2-40B4-BE49-F238E27FC236}">
                <a16:creationId xmlns:a16="http://schemas.microsoft.com/office/drawing/2014/main" id="{07F4A0B7-0BBB-49A4-ACC8-B357A4F60F4E}"/>
              </a:ext>
            </a:extLst>
          </p:cNvPr>
          <p:cNvSpPr>
            <a:spLocks noChangeShapeType="1"/>
          </p:cNvSpPr>
          <p:nvPr/>
        </p:nvSpPr>
        <p:spPr bwMode="auto">
          <a:xfrm>
            <a:off x="1981200" y="2438400"/>
            <a:ext cx="1981200" cy="9144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39" name="Line 35">
            <a:extLst>
              <a:ext uri="{FF2B5EF4-FFF2-40B4-BE49-F238E27FC236}">
                <a16:creationId xmlns:a16="http://schemas.microsoft.com/office/drawing/2014/main" id="{7A556268-B6C9-466B-BC0C-56CEE716E3F5}"/>
              </a:ext>
            </a:extLst>
          </p:cNvPr>
          <p:cNvSpPr>
            <a:spLocks noChangeShapeType="1"/>
          </p:cNvSpPr>
          <p:nvPr/>
        </p:nvSpPr>
        <p:spPr bwMode="auto">
          <a:xfrm>
            <a:off x="1981200" y="2895600"/>
            <a:ext cx="1981200" cy="9144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40" name="Line 36">
            <a:extLst>
              <a:ext uri="{FF2B5EF4-FFF2-40B4-BE49-F238E27FC236}">
                <a16:creationId xmlns:a16="http://schemas.microsoft.com/office/drawing/2014/main" id="{73C9D654-81E1-4E00-8B1C-20671515C414}"/>
              </a:ext>
            </a:extLst>
          </p:cNvPr>
          <p:cNvSpPr>
            <a:spLocks noChangeShapeType="1"/>
          </p:cNvSpPr>
          <p:nvPr/>
        </p:nvSpPr>
        <p:spPr bwMode="auto">
          <a:xfrm flipV="1">
            <a:off x="3962400" y="1295400"/>
            <a:ext cx="1752600" cy="685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41" name="Line 37">
            <a:extLst>
              <a:ext uri="{FF2B5EF4-FFF2-40B4-BE49-F238E27FC236}">
                <a16:creationId xmlns:a16="http://schemas.microsoft.com/office/drawing/2014/main" id="{F3CD21F0-1A08-4A40-90F2-767C879C1597}"/>
              </a:ext>
            </a:extLst>
          </p:cNvPr>
          <p:cNvSpPr>
            <a:spLocks noChangeShapeType="1"/>
          </p:cNvSpPr>
          <p:nvPr/>
        </p:nvSpPr>
        <p:spPr bwMode="auto">
          <a:xfrm>
            <a:off x="1981200" y="1066800"/>
            <a:ext cx="1981200" cy="9144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42" name="Line 38">
            <a:extLst>
              <a:ext uri="{FF2B5EF4-FFF2-40B4-BE49-F238E27FC236}">
                <a16:creationId xmlns:a16="http://schemas.microsoft.com/office/drawing/2014/main" id="{E5EF0343-B9EA-4771-93B7-220E6EFA800F}"/>
              </a:ext>
            </a:extLst>
          </p:cNvPr>
          <p:cNvSpPr>
            <a:spLocks noChangeShapeType="1"/>
          </p:cNvSpPr>
          <p:nvPr/>
        </p:nvSpPr>
        <p:spPr bwMode="auto">
          <a:xfrm flipH="1">
            <a:off x="3352800" y="1981200"/>
            <a:ext cx="6096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43" name="Line 39">
            <a:extLst>
              <a:ext uri="{FF2B5EF4-FFF2-40B4-BE49-F238E27FC236}">
                <a16:creationId xmlns:a16="http://schemas.microsoft.com/office/drawing/2014/main" id="{784834B7-0705-4D55-8703-B079117E8F24}"/>
              </a:ext>
            </a:extLst>
          </p:cNvPr>
          <p:cNvSpPr>
            <a:spLocks noChangeShapeType="1"/>
          </p:cNvSpPr>
          <p:nvPr/>
        </p:nvSpPr>
        <p:spPr bwMode="auto">
          <a:xfrm>
            <a:off x="3962400" y="1981200"/>
            <a:ext cx="68580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58744" name="Object 40">
            <a:extLst>
              <a:ext uri="{FF2B5EF4-FFF2-40B4-BE49-F238E27FC236}">
                <a16:creationId xmlns:a16="http://schemas.microsoft.com/office/drawing/2014/main" id="{099CB725-D5D2-47F0-B8DE-11C71B2F49AF}"/>
              </a:ext>
            </a:extLst>
          </p:cNvPr>
          <p:cNvGraphicFramePr>
            <a:graphicFrameLocks noChangeAspect="1"/>
          </p:cNvGraphicFramePr>
          <p:nvPr/>
        </p:nvGraphicFramePr>
        <p:xfrm>
          <a:off x="4876801" y="2438400"/>
          <a:ext cx="390525" cy="546100"/>
        </p:xfrm>
        <a:graphic>
          <a:graphicData uri="http://schemas.openxmlformats.org/presentationml/2006/ole">
            <mc:AlternateContent xmlns:mc="http://schemas.openxmlformats.org/markup-compatibility/2006">
              <mc:Choice xmlns:v="urn:schemas-microsoft-com:vml" Requires="v">
                <p:oleObj spid="_x0000_s158834" name="Equation" r:id="rId4" imgW="126725" imgH="177415" progId="Equation.3">
                  <p:embed/>
                </p:oleObj>
              </mc:Choice>
              <mc:Fallback>
                <p:oleObj name="Equation" r:id="rId4" imgW="126725" imgH="177415" progId="Equation.3">
                  <p:embed/>
                  <p:pic>
                    <p:nvPicPr>
                      <p:cNvPr id="0" name="Object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1" y="2438400"/>
                        <a:ext cx="390525"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8745" name="Object 41">
            <a:extLst>
              <a:ext uri="{FF2B5EF4-FFF2-40B4-BE49-F238E27FC236}">
                <a16:creationId xmlns:a16="http://schemas.microsoft.com/office/drawing/2014/main" id="{D9D33819-1851-473D-9F56-9A9FD664B0B1}"/>
              </a:ext>
            </a:extLst>
          </p:cNvPr>
          <p:cNvGraphicFramePr>
            <a:graphicFrameLocks noChangeAspect="1"/>
          </p:cNvGraphicFramePr>
          <p:nvPr/>
        </p:nvGraphicFramePr>
        <p:xfrm>
          <a:off x="2827338" y="2347914"/>
          <a:ext cx="508000" cy="701675"/>
        </p:xfrm>
        <a:graphic>
          <a:graphicData uri="http://schemas.openxmlformats.org/presentationml/2006/ole">
            <mc:AlternateContent xmlns:mc="http://schemas.openxmlformats.org/markup-compatibility/2006">
              <mc:Choice xmlns:v="urn:schemas-microsoft-com:vml" Requires="v">
                <p:oleObj spid="_x0000_s158835" name="Equation" r:id="rId6" imgW="165028" imgH="228501" progId="Equation.3">
                  <p:embed/>
                </p:oleObj>
              </mc:Choice>
              <mc:Fallback>
                <p:oleObj name="Equation" r:id="rId6" imgW="165028" imgH="228501" progId="Equation.3">
                  <p:embed/>
                  <p:pic>
                    <p:nvPicPr>
                      <p:cNvPr id="0" name="Object 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7338" y="2347914"/>
                        <a:ext cx="5080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8746" name="Line 42">
            <a:extLst>
              <a:ext uri="{FF2B5EF4-FFF2-40B4-BE49-F238E27FC236}">
                <a16:creationId xmlns:a16="http://schemas.microsoft.com/office/drawing/2014/main" id="{FF97BE36-B41B-429E-8CB8-9D4DFC0E3D7E}"/>
              </a:ext>
            </a:extLst>
          </p:cNvPr>
          <p:cNvSpPr>
            <a:spLocks noChangeShapeType="1"/>
          </p:cNvSpPr>
          <p:nvPr/>
        </p:nvSpPr>
        <p:spPr bwMode="auto">
          <a:xfrm>
            <a:off x="5715000" y="1295400"/>
            <a:ext cx="2362200" cy="685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747" name="Text Box 43">
            <a:extLst>
              <a:ext uri="{FF2B5EF4-FFF2-40B4-BE49-F238E27FC236}">
                <a16:creationId xmlns:a16="http://schemas.microsoft.com/office/drawing/2014/main" id="{56EB7555-B9E2-49DD-93ED-DB22B8FC89BF}"/>
              </a:ext>
            </a:extLst>
          </p:cNvPr>
          <p:cNvSpPr txBox="1">
            <a:spLocks noChangeArrowheads="1"/>
          </p:cNvSpPr>
          <p:nvPr/>
        </p:nvSpPr>
        <p:spPr bwMode="auto">
          <a:xfrm>
            <a:off x="7391400" y="457201"/>
            <a:ext cx="2971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入射光与光轴不平行，光程差包括两部分</a:t>
            </a:r>
          </a:p>
        </p:txBody>
      </p:sp>
      <p:graphicFrame>
        <p:nvGraphicFramePr>
          <p:cNvPr id="158748" name="Object 44">
            <a:extLst>
              <a:ext uri="{FF2B5EF4-FFF2-40B4-BE49-F238E27FC236}">
                <a16:creationId xmlns:a16="http://schemas.microsoft.com/office/drawing/2014/main" id="{956B2576-1558-4FAE-A2AB-2A28837DAF02}"/>
              </a:ext>
            </a:extLst>
          </p:cNvPr>
          <p:cNvGraphicFramePr>
            <a:graphicFrameLocks noChangeAspect="1"/>
          </p:cNvGraphicFramePr>
          <p:nvPr/>
        </p:nvGraphicFramePr>
        <p:xfrm>
          <a:off x="6477000" y="4267201"/>
          <a:ext cx="3359150" cy="701675"/>
        </p:xfrm>
        <a:graphic>
          <a:graphicData uri="http://schemas.openxmlformats.org/presentationml/2006/ole">
            <mc:AlternateContent xmlns:mc="http://schemas.openxmlformats.org/markup-compatibility/2006">
              <mc:Choice xmlns:v="urn:schemas-microsoft-com:vml" Requires="v">
                <p:oleObj spid="_x0000_s158836" name="Equation" r:id="rId8" imgW="1091726" imgH="228501" progId="Equation.3">
                  <p:embed/>
                </p:oleObj>
              </mc:Choice>
              <mc:Fallback>
                <p:oleObj name="Equation" r:id="rId8" imgW="1091726" imgH="228501" progId="Equation.3">
                  <p:embed/>
                  <p:pic>
                    <p:nvPicPr>
                      <p:cNvPr id="0" name="Object 4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77000" y="4267201"/>
                        <a:ext cx="33591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8749" name="Object 45">
            <a:extLst>
              <a:ext uri="{FF2B5EF4-FFF2-40B4-BE49-F238E27FC236}">
                <a16:creationId xmlns:a16="http://schemas.microsoft.com/office/drawing/2014/main" id="{3A93101E-29CD-45FA-A524-F6CA580D1156}"/>
              </a:ext>
            </a:extLst>
          </p:cNvPr>
          <p:cNvGraphicFramePr>
            <a:graphicFrameLocks noChangeAspect="1"/>
          </p:cNvGraphicFramePr>
          <p:nvPr/>
        </p:nvGraphicFramePr>
        <p:xfrm>
          <a:off x="5867400" y="4886326"/>
          <a:ext cx="4572000" cy="1209675"/>
        </p:xfrm>
        <a:graphic>
          <a:graphicData uri="http://schemas.openxmlformats.org/presentationml/2006/ole">
            <mc:AlternateContent xmlns:mc="http://schemas.openxmlformats.org/markup-compatibility/2006">
              <mc:Choice xmlns:v="urn:schemas-microsoft-com:vml" Requires="v">
                <p:oleObj spid="_x0000_s158837" name="Equation" r:id="rId10" imgW="1333500" imgH="393700" progId="Equation.3">
                  <p:embed/>
                </p:oleObj>
              </mc:Choice>
              <mc:Fallback>
                <p:oleObj name="Equation" r:id="rId10" imgW="1333500" imgH="393700" progId="Equation.3">
                  <p:embed/>
                  <p:pic>
                    <p:nvPicPr>
                      <p:cNvPr id="0" name="Object 4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67400" y="4886326"/>
                        <a:ext cx="4572000" cy="1209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298" name="Object 2">
            <a:extLst>
              <a:ext uri="{FF2B5EF4-FFF2-40B4-BE49-F238E27FC236}">
                <a16:creationId xmlns:a16="http://schemas.microsoft.com/office/drawing/2014/main" id="{BB4ED7AE-010C-4003-957A-FE50ACD11C5C}"/>
              </a:ext>
            </a:extLst>
          </p:cNvPr>
          <p:cNvGraphicFramePr>
            <a:graphicFrameLocks noChangeAspect="1"/>
          </p:cNvGraphicFramePr>
          <p:nvPr/>
        </p:nvGraphicFramePr>
        <p:xfrm>
          <a:off x="2697163" y="490539"/>
          <a:ext cx="2432050" cy="587375"/>
        </p:xfrm>
        <a:graphic>
          <a:graphicData uri="http://schemas.openxmlformats.org/presentationml/2006/ole">
            <mc:AlternateContent xmlns:mc="http://schemas.openxmlformats.org/markup-compatibility/2006">
              <mc:Choice xmlns:v="urn:schemas-microsoft-com:vml" Requires="v">
                <p:oleObj spid="_x0000_s55413" name="Equation" r:id="rId4" imgW="1016000" imgH="241300" progId="Equation.DSMT4">
                  <p:embed/>
                </p:oleObj>
              </mc:Choice>
              <mc:Fallback>
                <p:oleObj name="Equation" r:id="rId4" imgW="1016000" imgH="2413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7163" y="490539"/>
                        <a:ext cx="24320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03" name="Object 3">
            <a:extLst>
              <a:ext uri="{FF2B5EF4-FFF2-40B4-BE49-F238E27FC236}">
                <a16:creationId xmlns:a16="http://schemas.microsoft.com/office/drawing/2014/main" id="{7A70331E-8F0D-4B05-AF6D-FA30B1E44BCD}"/>
              </a:ext>
            </a:extLst>
          </p:cNvPr>
          <p:cNvGraphicFramePr>
            <a:graphicFrameLocks noChangeAspect="1"/>
          </p:cNvGraphicFramePr>
          <p:nvPr/>
        </p:nvGraphicFramePr>
        <p:xfrm>
          <a:off x="2654300" y="1557339"/>
          <a:ext cx="1944688" cy="954087"/>
        </p:xfrm>
        <a:graphic>
          <a:graphicData uri="http://schemas.openxmlformats.org/presentationml/2006/ole">
            <mc:AlternateContent xmlns:mc="http://schemas.openxmlformats.org/markup-compatibility/2006">
              <mc:Choice xmlns:v="urn:schemas-microsoft-com:vml" Requires="v">
                <p:oleObj spid="_x0000_s55414" name="Equation" r:id="rId6" imgW="850531" imgH="418918" progId="Equation.DSMT4">
                  <p:embed/>
                </p:oleObj>
              </mc:Choice>
              <mc:Fallback>
                <p:oleObj name="Equation" r:id="rId6" imgW="850531" imgH="418918"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54300" y="1557339"/>
                        <a:ext cx="194468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04" name="Object 4">
            <a:extLst>
              <a:ext uri="{FF2B5EF4-FFF2-40B4-BE49-F238E27FC236}">
                <a16:creationId xmlns:a16="http://schemas.microsoft.com/office/drawing/2014/main" id="{AF3E5F4C-052C-4D3F-9401-1523987993F4}"/>
              </a:ext>
            </a:extLst>
          </p:cNvPr>
          <p:cNvGraphicFramePr>
            <a:graphicFrameLocks noChangeAspect="1"/>
          </p:cNvGraphicFramePr>
          <p:nvPr/>
        </p:nvGraphicFramePr>
        <p:xfrm>
          <a:off x="2655888" y="1055688"/>
          <a:ext cx="1966912" cy="558800"/>
        </p:xfrm>
        <a:graphic>
          <a:graphicData uri="http://schemas.openxmlformats.org/presentationml/2006/ole">
            <mc:AlternateContent xmlns:mc="http://schemas.openxmlformats.org/markup-compatibility/2006">
              <mc:Choice xmlns:v="urn:schemas-microsoft-com:vml" Requires="v">
                <p:oleObj spid="_x0000_s55415" name="Equation" r:id="rId8" imgW="800100" imgH="228600" progId="Equation.DSMT4">
                  <p:embed/>
                </p:oleObj>
              </mc:Choice>
              <mc:Fallback>
                <p:oleObj name="Equation" r:id="rId8" imgW="800100" imgH="22860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55888" y="1055688"/>
                        <a:ext cx="1966912"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05" name="Object 5">
            <a:extLst>
              <a:ext uri="{FF2B5EF4-FFF2-40B4-BE49-F238E27FC236}">
                <a16:creationId xmlns:a16="http://schemas.microsoft.com/office/drawing/2014/main" id="{CC947BB4-49B4-42A0-90D8-4EC1C0D8C8F0}"/>
              </a:ext>
            </a:extLst>
          </p:cNvPr>
          <p:cNvGraphicFramePr>
            <a:graphicFrameLocks noChangeAspect="1"/>
          </p:cNvGraphicFramePr>
          <p:nvPr/>
        </p:nvGraphicFramePr>
        <p:xfrm>
          <a:off x="2695575" y="2435225"/>
          <a:ext cx="2579688" cy="558800"/>
        </p:xfrm>
        <a:graphic>
          <a:graphicData uri="http://schemas.openxmlformats.org/presentationml/2006/ole">
            <mc:AlternateContent xmlns:mc="http://schemas.openxmlformats.org/markup-compatibility/2006">
              <mc:Choice xmlns:v="urn:schemas-microsoft-com:vml" Requires="v">
                <p:oleObj spid="_x0000_s55416" name="Equation" r:id="rId10" imgW="1129810" imgH="241195" progId="Equation.DSMT4">
                  <p:embed/>
                </p:oleObj>
              </mc:Choice>
              <mc:Fallback>
                <p:oleObj name="Equation" r:id="rId10" imgW="1129810" imgH="241195" progId="Equation.DSMT4">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95575" y="2435225"/>
                        <a:ext cx="25796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06" name="Text Box 6">
            <a:extLst>
              <a:ext uri="{FF2B5EF4-FFF2-40B4-BE49-F238E27FC236}">
                <a16:creationId xmlns:a16="http://schemas.microsoft.com/office/drawing/2014/main" id="{6577F00E-72B2-42B6-80DB-3756FF6DF5E6}"/>
              </a:ext>
            </a:extLst>
          </p:cNvPr>
          <p:cNvSpPr txBox="1">
            <a:spLocks noChangeArrowheads="1"/>
          </p:cNvSpPr>
          <p:nvPr/>
        </p:nvSpPr>
        <p:spPr bwMode="auto">
          <a:xfrm>
            <a:off x="5735638" y="549275"/>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latin typeface="宋体" panose="02010600030101010101" pitchFamily="2" charset="-122"/>
              </a:rPr>
              <a:t>瞳函数</a:t>
            </a:r>
            <a:r>
              <a:rPr kumimoji="1" lang="zh-CN" altLang="en-US" sz="2400">
                <a:latin typeface="Times New Roman" panose="02020603050405020304" pitchFamily="18" charset="0"/>
              </a:rPr>
              <a:t> </a:t>
            </a:r>
          </a:p>
        </p:txBody>
      </p:sp>
      <p:sp>
        <p:nvSpPr>
          <p:cNvPr id="76807" name="Text Box 7">
            <a:extLst>
              <a:ext uri="{FF2B5EF4-FFF2-40B4-BE49-F238E27FC236}">
                <a16:creationId xmlns:a16="http://schemas.microsoft.com/office/drawing/2014/main" id="{2AEFF1D8-D0F5-4DA1-99C5-378B41527A35}"/>
              </a:ext>
            </a:extLst>
          </p:cNvPr>
          <p:cNvSpPr txBox="1">
            <a:spLocks noChangeArrowheads="1"/>
          </p:cNvSpPr>
          <p:nvPr/>
        </p:nvSpPr>
        <p:spPr bwMode="auto">
          <a:xfrm>
            <a:off x="5735638" y="1773238"/>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latin typeface="宋体" panose="02010600030101010101" pitchFamily="2" charset="-122"/>
              </a:rPr>
              <a:t>球面波</a:t>
            </a:r>
            <a:r>
              <a:rPr kumimoji="1" lang="zh-CN" altLang="en-US" sz="2400">
                <a:latin typeface="Times New Roman" panose="02020603050405020304" pitchFamily="18" charset="0"/>
              </a:rPr>
              <a:t> </a:t>
            </a:r>
          </a:p>
        </p:txBody>
      </p:sp>
      <p:sp>
        <p:nvSpPr>
          <p:cNvPr id="76808" name="Text Box 8">
            <a:extLst>
              <a:ext uri="{FF2B5EF4-FFF2-40B4-BE49-F238E27FC236}">
                <a16:creationId xmlns:a16="http://schemas.microsoft.com/office/drawing/2014/main" id="{F75684D6-6B51-4DD2-9249-C107891CD546}"/>
              </a:ext>
            </a:extLst>
          </p:cNvPr>
          <p:cNvSpPr txBox="1">
            <a:spLocks noChangeArrowheads="1"/>
          </p:cNvSpPr>
          <p:nvPr/>
        </p:nvSpPr>
        <p:spPr bwMode="auto">
          <a:xfrm>
            <a:off x="5715000" y="1125538"/>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latin typeface="宋体" panose="02010600030101010101" pitchFamily="2" charset="-122"/>
              </a:rPr>
              <a:t>次波中心面元面积</a:t>
            </a:r>
            <a:r>
              <a:rPr kumimoji="1" lang="zh-CN" altLang="en-US" sz="2400">
                <a:latin typeface="Times New Roman" panose="02020603050405020304" pitchFamily="18" charset="0"/>
              </a:rPr>
              <a:t> </a:t>
            </a:r>
          </a:p>
        </p:txBody>
      </p:sp>
      <p:sp>
        <p:nvSpPr>
          <p:cNvPr id="76809" name="Text Box 9">
            <a:extLst>
              <a:ext uri="{FF2B5EF4-FFF2-40B4-BE49-F238E27FC236}">
                <a16:creationId xmlns:a16="http://schemas.microsoft.com/office/drawing/2014/main" id="{194E22B9-BBD4-448D-8540-29F1D20210BE}"/>
              </a:ext>
            </a:extLst>
          </p:cNvPr>
          <p:cNvSpPr txBox="1">
            <a:spLocks noChangeArrowheads="1"/>
          </p:cNvSpPr>
          <p:nvPr/>
        </p:nvSpPr>
        <p:spPr bwMode="auto">
          <a:xfrm>
            <a:off x="5808663" y="2492375"/>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latin typeface="宋体" panose="02010600030101010101" pitchFamily="2" charset="-122"/>
                <a:hlinkClick r:id="rId12" action="ppaction://hlinksldjump"/>
              </a:rPr>
              <a:t>倾斜因子</a:t>
            </a:r>
            <a:r>
              <a:rPr kumimoji="1" lang="zh-CN" altLang="en-US" sz="2400">
                <a:latin typeface="Times New Roman" panose="02020603050405020304" pitchFamily="18" charset="0"/>
                <a:hlinkClick r:id="rId12" action="ppaction://hlinksldjump"/>
              </a:rPr>
              <a:t> </a:t>
            </a:r>
            <a:endParaRPr kumimoji="1" lang="zh-CN" altLang="en-US" sz="2400">
              <a:latin typeface="Times New Roman" panose="02020603050405020304" pitchFamily="18" charset="0"/>
            </a:endParaRPr>
          </a:p>
        </p:txBody>
      </p:sp>
      <p:graphicFrame>
        <p:nvGraphicFramePr>
          <p:cNvPr id="76810" name="Object 10">
            <a:extLst>
              <a:ext uri="{FF2B5EF4-FFF2-40B4-BE49-F238E27FC236}">
                <a16:creationId xmlns:a16="http://schemas.microsoft.com/office/drawing/2014/main" id="{2C88DD04-5AAF-4167-98EE-AB957937E2BE}"/>
              </a:ext>
            </a:extLst>
          </p:cNvPr>
          <p:cNvGraphicFramePr>
            <a:graphicFrameLocks noChangeAspect="1"/>
          </p:cNvGraphicFramePr>
          <p:nvPr/>
        </p:nvGraphicFramePr>
        <p:xfrm>
          <a:off x="3219450" y="2852738"/>
          <a:ext cx="4851400" cy="1014412"/>
        </p:xfrm>
        <a:graphic>
          <a:graphicData uri="http://schemas.openxmlformats.org/presentationml/2006/ole">
            <mc:AlternateContent xmlns:mc="http://schemas.openxmlformats.org/markup-compatibility/2006">
              <mc:Choice xmlns:v="urn:schemas-microsoft-com:vml" Requires="v">
                <p:oleObj spid="_x0000_s55417" name="Equation" r:id="rId13" imgW="2006600" imgH="419100" progId="Equation.DSMT4">
                  <p:embed/>
                </p:oleObj>
              </mc:Choice>
              <mc:Fallback>
                <p:oleObj name="Equation" r:id="rId13" imgW="2006600" imgH="419100" progId="Equation.DSMT4">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19450" y="2852738"/>
                        <a:ext cx="4851400"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12" name="Text Box 12">
            <a:extLst>
              <a:ext uri="{FF2B5EF4-FFF2-40B4-BE49-F238E27FC236}">
                <a16:creationId xmlns:a16="http://schemas.microsoft.com/office/drawing/2014/main" id="{5DEE8274-8AAE-4A49-BC28-E4DEA833BF4C}"/>
              </a:ext>
            </a:extLst>
          </p:cNvPr>
          <p:cNvSpPr txBox="1">
            <a:spLocks noChangeArrowheads="1"/>
          </p:cNvSpPr>
          <p:nvPr/>
        </p:nvSpPr>
        <p:spPr bwMode="auto">
          <a:xfrm>
            <a:off x="1703388" y="3860801"/>
            <a:ext cx="8640762"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a:latin typeface="宋体" panose="02010600030101010101" pitchFamily="2" charset="-122"/>
              </a:rPr>
              <a:t>	</a:t>
            </a:r>
            <a:r>
              <a:rPr kumimoji="1" lang="zh-CN" altLang="en-US" sz="2800">
                <a:latin typeface="宋体" panose="02010600030101010101" pitchFamily="2" charset="-122"/>
              </a:rPr>
              <a:t>将波前上所有次波中心发出的次波在</a:t>
            </a:r>
            <a:r>
              <a:rPr kumimoji="1" lang="en-US" altLang="zh-CN" sz="2800">
                <a:latin typeface="Times New Roman" panose="02020603050405020304" pitchFamily="18" charset="0"/>
              </a:rPr>
              <a:t>P</a:t>
            </a:r>
            <a:r>
              <a:rPr kumimoji="1" lang="zh-CN" altLang="en-US" sz="2800">
                <a:latin typeface="宋体" panose="02010600030101010101" pitchFamily="2" charset="-122"/>
              </a:rPr>
              <a:t>点的振动叠加，即得到该波前发出的波传到</a:t>
            </a:r>
            <a:r>
              <a:rPr kumimoji="1" lang="en-US" altLang="zh-CN" sz="2800">
                <a:latin typeface="Times New Roman" panose="02020603050405020304" pitchFamily="18" charset="0"/>
              </a:rPr>
              <a:t>P</a:t>
            </a:r>
            <a:r>
              <a:rPr kumimoji="1" lang="zh-CN" altLang="en-US" sz="2800">
                <a:latin typeface="宋体" panose="02010600030101010101" pitchFamily="2" charset="-122"/>
              </a:rPr>
              <a:t>点时的振动，即该波前发出的次波在</a:t>
            </a:r>
            <a:r>
              <a:rPr kumimoji="1" lang="en-US" altLang="zh-CN" sz="2800">
                <a:latin typeface="Times New Roman" panose="02020603050405020304" pitchFamily="18" charset="0"/>
              </a:rPr>
              <a:t>P</a:t>
            </a:r>
            <a:r>
              <a:rPr kumimoji="1" lang="zh-CN" altLang="en-US" sz="2800">
                <a:latin typeface="宋体" panose="02010600030101010101" pitchFamily="2" charset="-122"/>
              </a:rPr>
              <a:t>点引起的振动。这就是</a:t>
            </a:r>
            <a:r>
              <a:rPr kumimoji="1" lang="zh-CN" altLang="en-US" sz="2800" b="1">
                <a:latin typeface="Times New Roman" panose="02020603050405020304" pitchFamily="18" charset="0"/>
                <a:ea typeface="楷体_GB2312" pitchFamily="1" charset="-122"/>
              </a:rPr>
              <a:t>惠更斯</a:t>
            </a:r>
            <a:r>
              <a:rPr kumimoji="1" lang="en-US" altLang="zh-CN" sz="2800" b="1">
                <a:latin typeface="Times New Roman" panose="02020603050405020304" pitchFamily="18" charset="0"/>
                <a:ea typeface="楷体_GB2312" pitchFamily="1" charset="-122"/>
              </a:rPr>
              <a:t>—</a:t>
            </a:r>
            <a:r>
              <a:rPr kumimoji="1" lang="zh-CN" altLang="en-US" sz="2800" b="1">
                <a:latin typeface="Times New Roman" panose="02020603050405020304" pitchFamily="18" charset="0"/>
                <a:ea typeface="楷体_GB2312" pitchFamily="1" charset="-122"/>
              </a:rPr>
              <a:t>菲涅耳原理</a:t>
            </a:r>
            <a:r>
              <a:rPr kumimoji="1" lang="zh-CN" altLang="en-US" sz="2800">
                <a:latin typeface="宋体" panose="02010600030101010101" pitchFamily="2" charset="-122"/>
              </a:rPr>
              <a:t>。</a:t>
            </a:r>
            <a:r>
              <a:rPr kumimoji="1" lang="zh-CN" altLang="en-US" sz="2800">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8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680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680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7680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680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680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680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681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68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6" grpId="0" autoUpdateAnimBg="0"/>
      <p:bldP spid="76807" grpId="0" autoUpdateAnimBg="0"/>
      <p:bldP spid="76808" grpId="0" autoUpdateAnimBg="0"/>
      <p:bldP spid="76809" grpId="0" autoUpdateAnimBg="0"/>
      <p:bldP spid="76812"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Oval 1027">
            <a:extLst>
              <a:ext uri="{FF2B5EF4-FFF2-40B4-BE49-F238E27FC236}">
                <a16:creationId xmlns:a16="http://schemas.microsoft.com/office/drawing/2014/main" id="{9243B3D6-586A-4624-96DC-81AB97C34B7C}"/>
              </a:ext>
            </a:extLst>
          </p:cNvPr>
          <p:cNvSpPr>
            <a:spLocks noChangeArrowheads="1"/>
          </p:cNvSpPr>
          <p:nvPr/>
        </p:nvSpPr>
        <p:spPr bwMode="auto">
          <a:xfrm>
            <a:off x="5562600" y="1295400"/>
            <a:ext cx="304800" cy="441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0771" name="Line 1028">
            <a:extLst>
              <a:ext uri="{FF2B5EF4-FFF2-40B4-BE49-F238E27FC236}">
                <a16:creationId xmlns:a16="http://schemas.microsoft.com/office/drawing/2014/main" id="{51806FDF-4C61-4339-AC0C-CE0B7337AB1D}"/>
              </a:ext>
            </a:extLst>
          </p:cNvPr>
          <p:cNvSpPr>
            <a:spLocks noChangeShapeType="1"/>
          </p:cNvSpPr>
          <p:nvPr/>
        </p:nvSpPr>
        <p:spPr bwMode="auto">
          <a:xfrm>
            <a:off x="2590800" y="3505200"/>
            <a:ext cx="7239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0772" name="Line 1029">
            <a:extLst>
              <a:ext uri="{FF2B5EF4-FFF2-40B4-BE49-F238E27FC236}">
                <a16:creationId xmlns:a16="http://schemas.microsoft.com/office/drawing/2014/main" id="{317DA340-D8A7-47BF-85FB-B220B9E6CA20}"/>
              </a:ext>
            </a:extLst>
          </p:cNvPr>
          <p:cNvSpPr>
            <a:spLocks noChangeShapeType="1"/>
          </p:cNvSpPr>
          <p:nvPr/>
        </p:nvSpPr>
        <p:spPr bwMode="auto">
          <a:xfrm>
            <a:off x="3962400" y="1219200"/>
            <a:ext cx="0" cy="1371600"/>
          </a:xfrm>
          <a:prstGeom prst="line">
            <a:avLst/>
          </a:prstGeom>
          <a:noFill/>
          <a:ln w="1016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0773" name="Line 1030">
            <a:extLst>
              <a:ext uri="{FF2B5EF4-FFF2-40B4-BE49-F238E27FC236}">
                <a16:creationId xmlns:a16="http://schemas.microsoft.com/office/drawing/2014/main" id="{3CABE01D-5906-4024-BEB4-5651C2CAD6B3}"/>
              </a:ext>
            </a:extLst>
          </p:cNvPr>
          <p:cNvSpPr>
            <a:spLocks noChangeShapeType="1"/>
          </p:cNvSpPr>
          <p:nvPr/>
        </p:nvSpPr>
        <p:spPr bwMode="auto">
          <a:xfrm>
            <a:off x="1752600" y="3048000"/>
            <a:ext cx="2209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0774" name="Line 1031">
            <a:extLst>
              <a:ext uri="{FF2B5EF4-FFF2-40B4-BE49-F238E27FC236}">
                <a16:creationId xmlns:a16="http://schemas.microsoft.com/office/drawing/2014/main" id="{AE21E6B2-8F6D-413A-B7D5-20B4723AA1A0}"/>
              </a:ext>
            </a:extLst>
          </p:cNvPr>
          <p:cNvSpPr>
            <a:spLocks noChangeShapeType="1"/>
          </p:cNvSpPr>
          <p:nvPr/>
        </p:nvSpPr>
        <p:spPr bwMode="auto">
          <a:xfrm>
            <a:off x="3962400" y="2590800"/>
            <a:ext cx="0" cy="1828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0775" name="Line 1032">
            <a:extLst>
              <a:ext uri="{FF2B5EF4-FFF2-40B4-BE49-F238E27FC236}">
                <a16:creationId xmlns:a16="http://schemas.microsoft.com/office/drawing/2014/main" id="{954CCC69-5E59-45F8-B3DA-576955929218}"/>
              </a:ext>
            </a:extLst>
          </p:cNvPr>
          <p:cNvSpPr>
            <a:spLocks noChangeShapeType="1"/>
          </p:cNvSpPr>
          <p:nvPr/>
        </p:nvSpPr>
        <p:spPr bwMode="auto">
          <a:xfrm flipV="1">
            <a:off x="3962400" y="2819400"/>
            <a:ext cx="1752600" cy="685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0776" name="Line 1033">
            <a:extLst>
              <a:ext uri="{FF2B5EF4-FFF2-40B4-BE49-F238E27FC236}">
                <a16:creationId xmlns:a16="http://schemas.microsoft.com/office/drawing/2014/main" id="{8B162A88-12EC-4D0A-A746-D5A89B6B85B3}"/>
              </a:ext>
            </a:extLst>
          </p:cNvPr>
          <p:cNvSpPr>
            <a:spLocks noChangeShapeType="1"/>
          </p:cNvSpPr>
          <p:nvPr/>
        </p:nvSpPr>
        <p:spPr bwMode="auto">
          <a:xfrm flipV="1">
            <a:off x="3962400" y="3276600"/>
            <a:ext cx="1752600" cy="685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0777" name="Line 1034">
            <a:extLst>
              <a:ext uri="{FF2B5EF4-FFF2-40B4-BE49-F238E27FC236}">
                <a16:creationId xmlns:a16="http://schemas.microsoft.com/office/drawing/2014/main" id="{287BC016-8E0E-4C67-995D-4A93556C1D18}"/>
              </a:ext>
            </a:extLst>
          </p:cNvPr>
          <p:cNvSpPr>
            <a:spLocks noChangeShapeType="1"/>
          </p:cNvSpPr>
          <p:nvPr/>
        </p:nvSpPr>
        <p:spPr bwMode="auto">
          <a:xfrm flipV="1">
            <a:off x="3962400" y="2362200"/>
            <a:ext cx="1752600" cy="685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0778" name="Line 1035">
            <a:extLst>
              <a:ext uri="{FF2B5EF4-FFF2-40B4-BE49-F238E27FC236}">
                <a16:creationId xmlns:a16="http://schemas.microsoft.com/office/drawing/2014/main" id="{6C2BB974-B16C-4302-98E5-6B2752474E9F}"/>
              </a:ext>
            </a:extLst>
          </p:cNvPr>
          <p:cNvSpPr>
            <a:spLocks noChangeShapeType="1"/>
          </p:cNvSpPr>
          <p:nvPr/>
        </p:nvSpPr>
        <p:spPr bwMode="auto">
          <a:xfrm>
            <a:off x="5715000" y="2362200"/>
            <a:ext cx="2362200" cy="228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0779" name="Line 1036">
            <a:extLst>
              <a:ext uri="{FF2B5EF4-FFF2-40B4-BE49-F238E27FC236}">
                <a16:creationId xmlns:a16="http://schemas.microsoft.com/office/drawing/2014/main" id="{A416A98F-FD77-468C-B691-81EE16A2B4B2}"/>
              </a:ext>
            </a:extLst>
          </p:cNvPr>
          <p:cNvSpPr>
            <a:spLocks noChangeShapeType="1"/>
          </p:cNvSpPr>
          <p:nvPr/>
        </p:nvSpPr>
        <p:spPr bwMode="auto">
          <a:xfrm flipV="1">
            <a:off x="5715000" y="2590800"/>
            <a:ext cx="2362200" cy="228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0780" name="Line 1037">
            <a:extLst>
              <a:ext uri="{FF2B5EF4-FFF2-40B4-BE49-F238E27FC236}">
                <a16:creationId xmlns:a16="http://schemas.microsoft.com/office/drawing/2014/main" id="{79D7204E-6A82-45B4-8164-15E40C75FACE}"/>
              </a:ext>
            </a:extLst>
          </p:cNvPr>
          <p:cNvSpPr>
            <a:spLocks noChangeShapeType="1"/>
          </p:cNvSpPr>
          <p:nvPr/>
        </p:nvSpPr>
        <p:spPr bwMode="auto">
          <a:xfrm flipV="1">
            <a:off x="5715000" y="2590800"/>
            <a:ext cx="2362200" cy="685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0781" name="Line 1038">
            <a:extLst>
              <a:ext uri="{FF2B5EF4-FFF2-40B4-BE49-F238E27FC236}">
                <a16:creationId xmlns:a16="http://schemas.microsoft.com/office/drawing/2014/main" id="{FD2918F6-57A3-431E-B319-C7605C2DA332}"/>
              </a:ext>
            </a:extLst>
          </p:cNvPr>
          <p:cNvSpPr>
            <a:spLocks noChangeShapeType="1"/>
          </p:cNvSpPr>
          <p:nvPr/>
        </p:nvSpPr>
        <p:spPr bwMode="auto">
          <a:xfrm>
            <a:off x="8077200" y="1219200"/>
            <a:ext cx="0" cy="441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0782" name="Line 1039">
            <a:extLst>
              <a:ext uri="{FF2B5EF4-FFF2-40B4-BE49-F238E27FC236}">
                <a16:creationId xmlns:a16="http://schemas.microsoft.com/office/drawing/2014/main" id="{8B47C528-4D43-45D0-AD96-EA4BB0863E66}"/>
              </a:ext>
            </a:extLst>
          </p:cNvPr>
          <p:cNvSpPr>
            <a:spLocks noChangeShapeType="1"/>
          </p:cNvSpPr>
          <p:nvPr/>
        </p:nvSpPr>
        <p:spPr bwMode="auto">
          <a:xfrm>
            <a:off x="3962400" y="4419600"/>
            <a:ext cx="0" cy="1447800"/>
          </a:xfrm>
          <a:prstGeom prst="line">
            <a:avLst/>
          </a:prstGeom>
          <a:noFill/>
          <a:ln w="1016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0783" name="Line 1040">
            <a:extLst>
              <a:ext uri="{FF2B5EF4-FFF2-40B4-BE49-F238E27FC236}">
                <a16:creationId xmlns:a16="http://schemas.microsoft.com/office/drawing/2014/main" id="{73F479E3-5374-4A5F-9C7E-3C1F136BBCA0}"/>
              </a:ext>
            </a:extLst>
          </p:cNvPr>
          <p:cNvSpPr>
            <a:spLocks noChangeShapeType="1"/>
          </p:cNvSpPr>
          <p:nvPr/>
        </p:nvSpPr>
        <p:spPr bwMode="auto">
          <a:xfrm flipV="1">
            <a:off x="3962400" y="3733800"/>
            <a:ext cx="1752600" cy="685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0784" name="Line 1041">
            <a:extLst>
              <a:ext uri="{FF2B5EF4-FFF2-40B4-BE49-F238E27FC236}">
                <a16:creationId xmlns:a16="http://schemas.microsoft.com/office/drawing/2014/main" id="{27270A74-E211-435B-ABB8-FC2268C8ECE9}"/>
              </a:ext>
            </a:extLst>
          </p:cNvPr>
          <p:cNvSpPr>
            <a:spLocks noChangeShapeType="1"/>
          </p:cNvSpPr>
          <p:nvPr/>
        </p:nvSpPr>
        <p:spPr bwMode="auto">
          <a:xfrm flipV="1">
            <a:off x="5715000" y="2590800"/>
            <a:ext cx="2362200" cy="11430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0785" name="Line 1042">
            <a:extLst>
              <a:ext uri="{FF2B5EF4-FFF2-40B4-BE49-F238E27FC236}">
                <a16:creationId xmlns:a16="http://schemas.microsoft.com/office/drawing/2014/main" id="{D5E05785-A5F1-4FEF-971F-A1D64DE8E98A}"/>
              </a:ext>
            </a:extLst>
          </p:cNvPr>
          <p:cNvSpPr>
            <a:spLocks noChangeShapeType="1"/>
          </p:cNvSpPr>
          <p:nvPr/>
        </p:nvSpPr>
        <p:spPr bwMode="auto">
          <a:xfrm>
            <a:off x="1828800" y="3505200"/>
            <a:ext cx="21336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0786" name="Line 1043">
            <a:extLst>
              <a:ext uri="{FF2B5EF4-FFF2-40B4-BE49-F238E27FC236}">
                <a16:creationId xmlns:a16="http://schemas.microsoft.com/office/drawing/2014/main" id="{97E5CAC0-A757-4065-A2C8-2EB715CC5004}"/>
              </a:ext>
            </a:extLst>
          </p:cNvPr>
          <p:cNvSpPr>
            <a:spLocks noChangeShapeType="1"/>
          </p:cNvSpPr>
          <p:nvPr/>
        </p:nvSpPr>
        <p:spPr bwMode="auto">
          <a:xfrm>
            <a:off x="1752600" y="3962400"/>
            <a:ext cx="2209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0787" name="Line 1044">
            <a:extLst>
              <a:ext uri="{FF2B5EF4-FFF2-40B4-BE49-F238E27FC236}">
                <a16:creationId xmlns:a16="http://schemas.microsoft.com/office/drawing/2014/main" id="{5640FA9F-1BB6-4C31-8C08-552FD29644F5}"/>
              </a:ext>
            </a:extLst>
          </p:cNvPr>
          <p:cNvSpPr>
            <a:spLocks noChangeShapeType="1"/>
          </p:cNvSpPr>
          <p:nvPr/>
        </p:nvSpPr>
        <p:spPr bwMode="auto">
          <a:xfrm>
            <a:off x="1828800" y="4419600"/>
            <a:ext cx="21336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0788" name="Line 1045">
            <a:extLst>
              <a:ext uri="{FF2B5EF4-FFF2-40B4-BE49-F238E27FC236}">
                <a16:creationId xmlns:a16="http://schemas.microsoft.com/office/drawing/2014/main" id="{3090B234-3A28-4EFF-AB46-604205096F64}"/>
              </a:ext>
            </a:extLst>
          </p:cNvPr>
          <p:cNvSpPr>
            <a:spLocks noChangeShapeType="1"/>
          </p:cNvSpPr>
          <p:nvPr/>
        </p:nvSpPr>
        <p:spPr bwMode="auto">
          <a:xfrm flipV="1">
            <a:off x="3962400" y="1905000"/>
            <a:ext cx="1752600" cy="685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0789" name="Line 1046">
            <a:extLst>
              <a:ext uri="{FF2B5EF4-FFF2-40B4-BE49-F238E27FC236}">
                <a16:creationId xmlns:a16="http://schemas.microsoft.com/office/drawing/2014/main" id="{CDB42548-DDED-4CFA-B770-4638F3CF9DA3}"/>
              </a:ext>
            </a:extLst>
          </p:cNvPr>
          <p:cNvSpPr>
            <a:spLocks noChangeShapeType="1"/>
          </p:cNvSpPr>
          <p:nvPr/>
        </p:nvSpPr>
        <p:spPr bwMode="auto">
          <a:xfrm>
            <a:off x="1828800" y="2590800"/>
            <a:ext cx="21336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60790" name="Object 1049">
            <a:extLst>
              <a:ext uri="{FF2B5EF4-FFF2-40B4-BE49-F238E27FC236}">
                <a16:creationId xmlns:a16="http://schemas.microsoft.com/office/drawing/2014/main" id="{366B833A-60BD-4634-8B56-3EA2A81E0B9A}"/>
              </a:ext>
            </a:extLst>
          </p:cNvPr>
          <p:cNvGraphicFramePr>
            <a:graphicFrameLocks noChangeAspect="1"/>
          </p:cNvGraphicFramePr>
          <p:nvPr/>
        </p:nvGraphicFramePr>
        <p:xfrm>
          <a:off x="4876801" y="3048000"/>
          <a:ext cx="390525" cy="546100"/>
        </p:xfrm>
        <a:graphic>
          <a:graphicData uri="http://schemas.openxmlformats.org/presentationml/2006/ole">
            <mc:AlternateContent xmlns:mc="http://schemas.openxmlformats.org/markup-compatibility/2006">
              <mc:Choice xmlns:v="urn:schemas-microsoft-com:vml" Requires="v">
                <p:oleObj spid="_x0000_s160864" name="Equation" r:id="rId4" imgW="126725" imgH="177415" progId="Equation.3">
                  <p:embed/>
                </p:oleObj>
              </mc:Choice>
              <mc:Fallback>
                <p:oleObj name="Equation" r:id="rId4" imgW="126725" imgH="177415" progId="Equation.3">
                  <p:embed/>
                  <p:pic>
                    <p:nvPicPr>
                      <p:cNvPr id="0" name="Object 10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1" y="3048000"/>
                        <a:ext cx="390525"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0791" name="Line 1051">
            <a:extLst>
              <a:ext uri="{FF2B5EF4-FFF2-40B4-BE49-F238E27FC236}">
                <a16:creationId xmlns:a16="http://schemas.microsoft.com/office/drawing/2014/main" id="{C1A5008E-1762-480F-B1BB-9C592C8102B0}"/>
              </a:ext>
            </a:extLst>
          </p:cNvPr>
          <p:cNvSpPr>
            <a:spLocks noChangeShapeType="1"/>
          </p:cNvSpPr>
          <p:nvPr/>
        </p:nvSpPr>
        <p:spPr bwMode="auto">
          <a:xfrm>
            <a:off x="5715000" y="1905000"/>
            <a:ext cx="2362200" cy="685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pic>
        <p:nvPicPr>
          <p:cNvPr id="160792" name="Picture 1055" descr="旋转 单缝衍射1">
            <a:extLst>
              <a:ext uri="{FF2B5EF4-FFF2-40B4-BE49-F238E27FC236}">
                <a16:creationId xmlns:a16="http://schemas.microsoft.com/office/drawing/2014/main" id="{E468D4B8-67F5-414B-8A4E-5BC311A884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7200" y="695326"/>
            <a:ext cx="1847850" cy="562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793" name="Line 1058">
            <a:extLst>
              <a:ext uri="{FF2B5EF4-FFF2-40B4-BE49-F238E27FC236}">
                <a16:creationId xmlns:a16="http://schemas.microsoft.com/office/drawing/2014/main" id="{C1FC823A-BA96-4A5C-88F8-20E252D8EF63}"/>
              </a:ext>
            </a:extLst>
          </p:cNvPr>
          <p:cNvSpPr>
            <a:spLocks noChangeShapeType="1"/>
          </p:cNvSpPr>
          <p:nvPr/>
        </p:nvSpPr>
        <p:spPr bwMode="auto">
          <a:xfrm flipV="1">
            <a:off x="5715000" y="2590800"/>
            <a:ext cx="2362200" cy="91440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0794" name="Line 1059">
            <a:extLst>
              <a:ext uri="{FF2B5EF4-FFF2-40B4-BE49-F238E27FC236}">
                <a16:creationId xmlns:a16="http://schemas.microsoft.com/office/drawing/2014/main" id="{7A0B608F-9BCF-4CD7-A207-68634E1C16C0}"/>
              </a:ext>
            </a:extLst>
          </p:cNvPr>
          <p:cNvSpPr>
            <a:spLocks noChangeShapeType="1"/>
          </p:cNvSpPr>
          <p:nvPr/>
        </p:nvSpPr>
        <p:spPr bwMode="auto">
          <a:xfrm flipV="1">
            <a:off x="5715000" y="2209800"/>
            <a:ext cx="2362200" cy="129540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0795" name="Line 1060">
            <a:extLst>
              <a:ext uri="{FF2B5EF4-FFF2-40B4-BE49-F238E27FC236}">
                <a16:creationId xmlns:a16="http://schemas.microsoft.com/office/drawing/2014/main" id="{56876B97-ED73-4AFD-B94E-6B913C96E02F}"/>
              </a:ext>
            </a:extLst>
          </p:cNvPr>
          <p:cNvSpPr>
            <a:spLocks noChangeShapeType="1"/>
          </p:cNvSpPr>
          <p:nvPr/>
        </p:nvSpPr>
        <p:spPr bwMode="auto">
          <a:xfrm>
            <a:off x="5715000" y="3505200"/>
            <a:ext cx="2362200" cy="121920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0796" name="Text Box 1061">
            <a:extLst>
              <a:ext uri="{FF2B5EF4-FFF2-40B4-BE49-F238E27FC236}">
                <a16:creationId xmlns:a16="http://schemas.microsoft.com/office/drawing/2014/main" id="{28E34CAA-D09E-4BE6-A958-1496986A6B15}"/>
              </a:ext>
            </a:extLst>
          </p:cNvPr>
          <p:cNvSpPr txBox="1">
            <a:spLocks noChangeArrowheads="1"/>
          </p:cNvSpPr>
          <p:nvPr/>
        </p:nvSpPr>
        <p:spPr bwMode="auto">
          <a:xfrm>
            <a:off x="1905000" y="609600"/>
            <a:ext cx="510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衍射角都从透镜的光心算起</a:t>
            </a:r>
          </a:p>
        </p:txBody>
      </p:sp>
      <p:graphicFrame>
        <p:nvGraphicFramePr>
          <p:cNvPr id="160797" name="Object 1062">
            <a:extLst>
              <a:ext uri="{FF2B5EF4-FFF2-40B4-BE49-F238E27FC236}">
                <a16:creationId xmlns:a16="http://schemas.microsoft.com/office/drawing/2014/main" id="{4E4BB42F-70EC-4F4D-B1F8-45CF94F25E44}"/>
              </a:ext>
            </a:extLst>
          </p:cNvPr>
          <p:cNvGraphicFramePr>
            <a:graphicFrameLocks noChangeAspect="1"/>
          </p:cNvGraphicFramePr>
          <p:nvPr/>
        </p:nvGraphicFramePr>
        <p:xfrm>
          <a:off x="6619875" y="3568700"/>
          <a:ext cx="280988" cy="393700"/>
        </p:xfrm>
        <a:graphic>
          <a:graphicData uri="http://schemas.openxmlformats.org/presentationml/2006/ole">
            <mc:AlternateContent xmlns:mc="http://schemas.openxmlformats.org/markup-compatibility/2006">
              <mc:Choice xmlns:v="urn:schemas-microsoft-com:vml" Requires="v">
                <p:oleObj spid="_x0000_s160865" name="Equation" r:id="rId7" imgW="126725" imgH="177415" progId="Equation.3">
                  <p:embed/>
                </p:oleObj>
              </mc:Choice>
              <mc:Fallback>
                <p:oleObj name="Equation" r:id="rId7" imgW="126725" imgH="177415" progId="Equation.3">
                  <p:embed/>
                  <p:pic>
                    <p:nvPicPr>
                      <p:cNvPr id="0" name="Object 106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9875" y="3568700"/>
                        <a:ext cx="280988"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0798" name="Arc 1063">
            <a:extLst>
              <a:ext uri="{FF2B5EF4-FFF2-40B4-BE49-F238E27FC236}">
                <a16:creationId xmlns:a16="http://schemas.microsoft.com/office/drawing/2014/main" id="{AAF94940-402E-4D4C-913F-FBF3401295E6}"/>
              </a:ext>
            </a:extLst>
          </p:cNvPr>
          <p:cNvSpPr>
            <a:spLocks/>
          </p:cNvSpPr>
          <p:nvPr/>
        </p:nvSpPr>
        <p:spPr bwMode="auto">
          <a:xfrm rot="1630377">
            <a:off x="6473826" y="3076576"/>
            <a:ext cx="506413" cy="498475"/>
          </a:xfrm>
          <a:custGeom>
            <a:avLst/>
            <a:gdLst>
              <a:gd name="T0" fmla="*/ 188316 w 20521"/>
              <a:gd name="T1" fmla="*/ 0 h 20207"/>
              <a:gd name="T2" fmla="*/ 506413 w 20521"/>
              <a:gd name="T3" fmla="*/ 332136 h 20207"/>
              <a:gd name="T4" fmla="*/ 0 w 20521"/>
              <a:gd name="T5" fmla="*/ 498475 h 20207"/>
              <a:gd name="T6" fmla="*/ 0 60000 65536"/>
              <a:gd name="T7" fmla="*/ 0 60000 65536"/>
              <a:gd name="T8" fmla="*/ 0 60000 65536"/>
            </a:gdLst>
            <a:ahLst/>
            <a:cxnLst>
              <a:cxn ang="T6">
                <a:pos x="T0" y="T1"/>
              </a:cxn>
              <a:cxn ang="T7">
                <a:pos x="T2" y="T3"/>
              </a:cxn>
              <a:cxn ang="T8">
                <a:pos x="T4" y="T5"/>
              </a:cxn>
            </a:cxnLst>
            <a:rect l="0" t="0" r="r" b="b"/>
            <a:pathLst>
              <a:path w="20521" h="20207" fill="none" extrusionOk="0">
                <a:moveTo>
                  <a:pt x="7631" y="-1"/>
                </a:moveTo>
                <a:cubicBezTo>
                  <a:pt x="13742" y="2307"/>
                  <a:pt x="18481" y="7257"/>
                  <a:pt x="20520" y="13464"/>
                </a:cubicBezTo>
              </a:path>
              <a:path w="20521" h="20207" stroke="0" extrusionOk="0">
                <a:moveTo>
                  <a:pt x="7631" y="-1"/>
                </a:moveTo>
                <a:cubicBezTo>
                  <a:pt x="13742" y="2307"/>
                  <a:pt x="18481" y="7257"/>
                  <a:pt x="20520" y="13464"/>
                </a:cubicBezTo>
                <a:lnTo>
                  <a:pt x="0" y="20207"/>
                </a:lnTo>
                <a:lnTo>
                  <a:pt x="7631" y="-1"/>
                </a:lnTo>
                <a:close/>
              </a:path>
            </a:pathLst>
          </a:custGeom>
          <a:noFill/>
          <a:ln w="28575">
            <a:solidFill>
              <a:schemeClr val="folHlink"/>
            </a:solidFill>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799" name="Arc 1064">
            <a:extLst>
              <a:ext uri="{FF2B5EF4-FFF2-40B4-BE49-F238E27FC236}">
                <a16:creationId xmlns:a16="http://schemas.microsoft.com/office/drawing/2014/main" id="{407E7AB7-C769-423C-8BBD-D7CC1ED8C633}"/>
              </a:ext>
            </a:extLst>
          </p:cNvPr>
          <p:cNvSpPr>
            <a:spLocks/>
          </p:cNvSpPr>
          <p:nvPr/>
        </p:nvSpPr>
        <p:spPr bwMode="auto">
          <a:xfrm rot="3336917">
            <a:off x="6203157" y="3432970"/>
            <a:ext cx="506413" cy="498475"/>
          </a:xfrm>
          <a:custGeom>
            <a:avLst/>
            <a:gdLst>
              <a:gd name="T0" fmla="*/ 188316 w 20521"/>
              <a:gd name="T1" fmla="*/ 0 h 20207"/>
              <a:gd name="T2" fmla="*/ 506413 w 20521"/>
              <a:gd name="T3" fmla="*/ 332136 h 20207"/>
              <a:gd name="T4" fmla="*/ 0 w 20521"/>
              <a:gd name="T5" fmla="*/ 498475 h 20207"/>
              <a:gd name="T6" fmla="*/ 0 60000 65536"/>
              <a:gd name="T7" fmla="*/ 0 60000 65536"/>
              <a:gd name="T8" fmla="*/ 0 60000 65536"/>
            </a:gdLst>
            <a:ahLst/>
            <a:cxnLst>
              <a:cxn ang="T6">
                <a:pos x="T0" y="T1"/>
              </a:cxn>
              <a:cxn ang="T7">
                <a:pos x="T2" y="T3"/>
              </a:cxn>
              <a:cxn ang="T8">
                <a:pos x="T4" y="T5"/>
              </a:cxn>
            </a:cxnLst>
            <a:rect l="0" t="0" r="r" b="b"/>
            <a:pathLst>
              <a:path w="20521" h="20207" fill="none" extrusionOk="0">
                <a:moveTo>
                  <a:pt x="7631" y="-1"/>
                </a:moveTo>
                <a:cubicBezTo>
                  <a:pt x="13742" y="2307"/>
                  <a:pt x="18481" y="7257"/>
                  <a:pt x="20520" y="13464"/>
                </a:cubicBezTo>
              </a:path>
              <a:path w="20521" h="20207" stroke="0" extrusionOk="0">
                <a:moveTo>
                  <a:pt x="7631" y="-1"/>
                </a:moveTo>
                <a:cubicBezTo>
                  <a:pt x="13742" y="2307"/>
                  <a:pt x="18481" y="7257"/>
                  <a:pt x="20520" y="13464"/>
                </a:cubicBezTo>
                <a:lnTo>
                  <a:pt x="0" y="20207"/>
                </a:lnTo>
                <a:lnTo>
                  <a:pt x="7631" y="-1"/>
                </a:lnTo>
                <a:close/>
              </a:path>
            </a:pathLst>
          </a:custGeom>
          <a:noFill/>
          <a:ln w="28575">
            <a:solidFill>
              <a:schemeClr val="folHlink"/>
            </a:solidFill>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60800" name="Object 1065">
            <a:extLst>
              <a:ext uri="{FF2B5EF4-FFF2-40B4-BE49-F238E27FC236}">
                <a16:creationId xmlns:a16="http://schemas.microsoft.com/office/drawing/2014/main" id="{51B9C3E5-D2A5-46F0-B995-22EB515E97EC}"/>
              </a:ext>
            </a:extLst>
          </p:cNvPr>
          <p:cNvGraphicFramePr>
            <a:graphicFrameLocks noChangeAspect="1"/>
          </p:cNvGraphicFramePr>
          <p:nvPr/>
        </p:nvGraphicFramePr>
        <p:xfrm>
          <a:off x="6958014" y="3124200"/>
          <a:ext cx="280987" cy="393700"/>
        </p:xfrm>
        <a:graphic>
          <a:graphicData uri="http://schemas.openxmlformats.org/presentationml/2006/ole">
            <mc:AlternateContent xmlns:mc="http://schemas.openxmlformats.org/markup-compatibility/2006">
              <mc:Choice xmlns:v="urn:schemas-microsoft-com:vml" Requires="v">
                <p:oleObj spid="_x0000_s160866" name="Equation" r:id="rId8" imgW="126725" imgH="177415" progId="Equation.3">
                  <p:embed/>
                </p:oleObj>
              </mc:Choice>
              <mc:Fallback>
                <p:oleObj name="Equation" r:id="rId8" imgW="126725" imgH="177415" progId="Equation.3">
                  <p:embed/>
                  <p:pic>
                    <p:nvPicPr>
                      <p:cNvPr id="0" name="Object 10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8014" y="3124200"/>
                        <a:ext cx="280987"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90C5D9B8-64CA-4443-91AB-031C179570D3}"/>
              </a:ext>
            </a:extLst>
          </p:cNvPr>
          <p:cNvSpPr>
            <a:spLocks noGrp="1" noChangeArrowheads="1"/>
          </p:cNvSpPr>
          <p:nvPr>
            <p:ph type="title"/>
          </p:nvPr>
        </p:nvSpPr>
        <p:spPr/>
        <p:txBody>
          <a:bodyPr/>
          <a:lstStyle/>
          <a:p>
            <a:pPr eaLnBrk="1" hangingPunct="1"/>
            <a:r>
              <a:rPr lang="zh-CN" altLang="en-US">
                <a:latin typeface="宋体" panose="02010600030101010101" pitchFamily="2" charset="-122"/>
              </a:rPr>
              <a:t>衍射花样的特点</a:t>
            </a:r>
            <a:r>
              <a:rPr lang="zh-CN" altLang="en-US"/>
              <a:t> </a:t>
            </a:r>
          </a:p>
        </p:txBody>
      </p:sp>
      <p:sp>
        <p:nvSpPr>
          <p:cNvPr id="162819" name="Rectangle 3">
            <a:extLst>
              <a:ext uri="{FF2B5EF4-FFF2-40B4-BE49-F238E27FC236}">
                <a16:creationId xmlns:a16="http://schemas.microsoft.com/office/drawing/2014/main" id="{3487FEA8-37CF-420A-923A-37CDFB311220}"/>
              </a:ext>
            </a:extLst>
          </p:cNvPr>
          <p:cNvSpPr>
            <a:spLocks noGrp="1" noChangeArrowheads="1"/>
          </p:cNvSpPr>
          <p:nvPr>
            <p:ph idx="1"/>
          </p:nvPr>
        </p:nvSpPr>
        <p:spPr>
          <a:xfrm>
            <a:off x="1981200" y="1600201"/>
            <a:ext cx="8229600" cy="754063"/>
          </a:xfrm>
        </p:spPr>
        <p:txBody>
          <a:bodyPr/>
          <a:lstStyle/>
          <a:p>
            <a:pPr eaLnBrk="1" hangingPunct="1"/>
            <a:r>
              <a:rPr lang="en-US" altLang="zh-CN"/>
              <a:t>1</a:t>
            </a:r>
            <a:r>
              <a:rPr lang="zh-CN" altLang="en-US">
                <a:latin typeface="宋体" panose="02010600030101010101" pitchFamily="2" charset="-122"/>
              </a:rPr>
              <a:t>．</a:t>
            </a:r>
            <a:r>
              <a:rPr lang="zh-CN" altLang="en-US">
                <a:latin typeface="宋体" panose="02010600030101010101" pitchFamily="2" charset="-122"/>
                <a:hlinkClick r:id="rId4" action="ppaction://hlinksldjump"/>
              </a:rPr>
              <a:t>极值点</a:t>
            </a:r>
            <a:r>
              <a:rPr lang="zh-CN" altLang="en-US">
                <a:hlinkClick r:id="rId4" action="ppaction://hlinksldjump"/>
              </a:rPr>
              <a:t> </a:t>
            </a:r>
            <a:endParaRPr lang="zh-CN" altLang="en-US"/>
          </a:p>
        </p:txBody>
      </p:sp>
      <p:graphicFrame>
        <p:nvGraphicFramePr>
          <p:cNvPr id="121860" name="Object 4">
            <a:extLst>
              <a:ext uri="{FF2B5EF4-FFF2-40B4-BE49-F238E27FC236}">
                <a16:creationId xmlns:a16="http://schemas.microsoft.com/office/drawing/2014/main" id="{210F8303-4B18-4ACA-BCC3-8ACBFDE648FC}"/>
              </a:ext>
            </a:extLst>
          </p:cNvPr>
          <p:cNvGraphicFramePr>
            <a:graphicFrameLocks noChangeAspect="1"/>
          </p:cNvGraphicFramePr>
          <p:nvPr/>
        </p:nvGraphicFramePr>
        <p:xfrm>
          <a:off x="4267200" y="2514600"/>
          <a:ext cx="2438400" cy="935038"/>
        </p:xfrm>
        <a:graphic>
          <a:graphicData uri="http://schemas.openxmlformats.org/presentationml/2006/ole">
            <mc:AlternateContent xmlns:mc="http://schemas.openxmlformats.org/markup-compatibility/2006">
              <mc:Choice xmlns:v="urn:schemas-microsoft-com:vml" Requires="v">
                <p:oleObj spid="_x0000_s162976" r:id="rId5" imgW="723586" imgH="393529" progId="Equation.3">
                  <p:embed/>
                </p:oleObj>
              </mc:Choice>
              <mc:Fallback>
                <p:oleObj r:id="rId5" imgW="723586" imgH="393529"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2514600"/>
                        <a:ext cx="2438400"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1862" name="Object 6">
            <a:extLst>
              <a:ext uri="{FF2B5EF4-FFF2-40B4-BE49-F238E27FC236}">
                <a16:creationId xmlns:a16="http://schemas.microsoft.com/office/drawing/2014/main" id="{89642335-A7AE-41A6-A6D2-69787F96E175}"/>
              </a:ext>
            </a:extLst>
          </p:cNvPr>
          <p:cNvGraphicFramePr>
            <a:graphicFrameLocks noChangeAspect="1"/>
          </p:cNvGraphicFramePr>
          <p:nvPr/>
        </p:nvGraphicFramePr>
        <p:xfrm>
          <a:off x="2209800" y="3352800"/>
          <a:ext cx="2935288" cy="1035050"/>
        </p:xfrm>
        <a:graphic>
          <a:graphicData uri="http://schemas.openxmlformats.org/presentationml/2006/ole">
            <mc:AlternateContent xmlns:mc="http://schemas.openxmlformats.org/markup-compatibility/2006">
              <mc:Choice xmlns:v="urn:schemas-microsoft-com:vml" Requires="v">
                <p:oleObj spid="_x0000_s162977" name="Equation" r:id="rId7" imgW="1104900" imgH="393700" progId="Equation.3">
                  <p:embed/>
                </p:oleObj>
              </mc:Choice>
              <mc:Fallback>
                <p:oleObj name="Equation" r:id="rId7" imgW="1104900" imgH="3937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3352800"/>
                        <a:ext cx="2935288"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1864" name="Object 8">
            <a:extLst>
              <a:ext uri="{FF2B5EF4-FFF2-40B4-BE49-F238E27FC236}">
                <a16:creationId xmlns:a16="http://schemas.microsoft.com/office/drawing/2014/main" id="{43755E10-885C-4D07-8AF7-E7125420C642}"/>
              </a:ext>
            </a:extLst>
          </p:cNvPr>
          <p:cNvGraphicFramePr>
            <a:graphicFrameLocks noChangeAspect="1"/>
          </p:cNvGraphicFramePr>
          <p:nvPr/>
        </p:nvGraphicFramePr>
        <p:xfrm>
          <a:off x="6311901" y="3597275"/>
          <a:ext cx="1520825" cy="433388"/>
        </p:xfrm>
        <a:graphic>
          <a:graphicData uri="http://schemas.openxmlformats.org/presentationml/2006/ole">
            <mc:AlternateContent xmlns:mc="http://schemas.openxmlformats.org/markup-compatibility/2006">
              <mc:Choice xmlns:v="urn:schemas-microsoft-com:vml" Requires="v">
                <p:oleObj spid="_x0000_s162978" name="Equation" r:id="rId9" imgW="571252" imgH="165028" progId="Equation.DSMT4">
                  <p:embed/>
                </p:oleObj>
              </mc:Choice>
              <mc:Fallback>
                <p:oleObj name="Equation" r:id="rId9" imgW="571252" imgH="165028"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11901" y="3597275"/>
                        <a:ext cx="15208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1865" name="Object 9">
            <a:extLst>
              <a:ext uri="{FF2B5EF4-FFF2-40B4-BE49-F238E27FC236}">
                <a16:creationId xmlns:a16="http://schemas.microsoft.com/office/drawing/2014/main" id="{9B15E222-C335-449F-87BA-4F85C5254184}"/>
              </a:ext>
            </a:extLst>
          </p:cNvPr>
          <p:cNvGraphicFramePr>
            <a:graphicFrameLocks noChangeAspect="1"/>
          </p:cNvGraphicFramePr>
          <p:nvPr/>
        </p:nvGraphicFramePr>
        <p:xfrm>
          <a:off x="2438400" y="4114800"/>
          <a:ext cx="7162800" cy="909638"/>
        </p:xfrm>
        <a:graphic>
          <a:graphicData uri="http://schemas.openxmlformats.org/presentationml/2006/ole">
            <mc:AlternateContent xmlns:mc="http://schemas.openxmlformats.org/markup-compatibility/2006">
              <mc:Choice xmlns:v="urn:schemas-microsoft-com:vml" Requires="v">
                <p:oleObj spid="_x0000_s162979" name="Equation" r:id="rId11" imgW="2260600" imgH="393700" progId="Equation.3">
                  <p:embed/>
                </p:oleObj>
              </mc:Choice>
              <mc:Fallback>
                <p:oleObj name="Equation" r:id="rId11" imgW="2260600" imgH="3937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38400" y="4114800"/>
                        <a:ext cx="7162800"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1867" name="Object 11">
            <a:extLst>
              <a:ext uri="{FF2B5EF4-FFF2-40B4-BE49-F238E27FC236}">
                <a16:creationId xmlns:a16="http://schemas.microsoft.com/office/drawing/2014/main" id="{A585FADD-DABA-4D29-9BE3-098212DD3669}"/>
              </a:ext>
            </a:extLst>
          </p:cNvPr>
          <p:cNvGraphicFramePr>
            <a:graphicFrameLocks noChangeAspect="1"/>
          </p:cNvGraphicFramePr>
          <p:nvPr/>
        </p:nvGraphicFramePr>
        <p:xfrm>
          <a:off x="2608264" y="5715000"/>
          <a:ext cx="7127875" cy="857250"/>
        </p:xfrm>
        <a:graphic>
          <a:graphicData uri="http://schemas.openxmlformats.org/presentationml/2006/ole">
            <mc:AlternateContent xmlns:mc="http://schemas.openxmlformats.org/markup-compatibility/2006">
              <mc:Choice xmlns:v="urn:schemas-microsoft-com:vml" Requires="v">
                <p:oleObj spid="_x0000_s162980" name="Equation" r:id="rId13" imgW="2628900" imgH="393700" progId="Equation.3">
                  <p:embed/>
                </p:oleObj>
              </mc:Choice>
              <mc:Fallback>
                <p:oleObj name="Equation" r:id="rId13" imgW="2628900" imgH="39370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08264" y="5715000"/>
                        <a:ext cx="71278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1869" name="Text Box 13">
            <a:extLst>
              <a:ext uri="{FF2B5EF4-FFF2-40B4-BE49-F238E27FC236}">
                <a16:creationId xmlns:a16="http://schemas.microsoft.com/office/drawing/2014/main" id="{00C0327D-0C03-4984-ACBF-492498F80B5B}"/>
              </a:ext>
            </a:extLst>
          </p:cNvPr>
          <p:cNvSpPr txBox="1">
            <a:spLocks noChangeArrowheads="1"/>
          </p:cNvSpPr>
          <p:nvPr/>
        </p:nvSpPr>
        <p:spPr bwMode="auto">
          <a:xfrm>
            <a:off x="2971800" y="27432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极大值</a:t>
            </a:r>
          </a:p>
        </p:txBody>
      </p:sp>
      <p:sp>
        <p:nvSpPr>
          <p:cNvPr id="121870" name="Text Box 14">
            <a:extLst>
              <a:ext uri="{FF2B5EF4-FFF2-40B4-BE49-F238E27FC236}">
                <a16:creationId xmlns:a16="http://schemas.microsoft.com/office/drawing/2014/main" id="{EEE05526-63A9-4CD1-B011-830813412467}"/>
              </a:ext>
            </a:extLst>
          </p:cNvPr>
          <p:cNvSpPr txBox="1">
            <a:spLocks noChangeArrowheads="1"/>
          </p:cNvSpPr>
          <p:nvPr/>
        </p:nvSpPr>
        <p:spPr bwMode="auto">
          <a:xfrm>
            <a:off x="2438400" y="51054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极小值</a:t>
            </a:r>
          </a:p>
        </p:txBody>
      </p:sp>
      <p:graphicFrame>
        <p:nvGraphicFramePr>
          <p:cNvPr id="121871" name="Object 15">
            <a:extLst>
              <a:ext uri="{FF2B5EF4-FFF2-40B4-BE49-F238E27FC236}">
                <a16:creationId xmlns:a16="http://schemas.microsoft.com/office/drawing/2014/main" id="{E712D00A-8ACB-4FAE-B04C-2F385EC753DE}"/>
              </a:ext>
            </a:extLst>
          </p:cNvPr>
          <p:cNvGraphicFramePr>
            <a:graphicFrameLocks noChangeAspect="1"/>
          </p:cNvGraphicFramePr>
          <p:nvPr/>
        </p:nvGraphicFramePr>
        <p:xfrm>
          <a:off x="4287838" y="4876800"/>
          <a:ext cx="3681412" cy="935038"/>
        </p:xfrm>
        <a:graphic>
          <a:graphicData uri="http://schemas.openxmlformats.org/presentationml/2006/ole">
            <mc:AlternateContent xmlns:mc="http://schemas.openxmlformats.org/markup-compatibility/2006">
              <mc:Choice xmlns:v="urn:schemas-microsoft-com:vml" Requires="v">
                <p:oleObj spid="_x0000_s162981" name="Equation" r:id="rId15" imgW="1091726" imgH="393529" progId="Equation.3">
                  <p:embed/>
                </p:oleObj>
              </mc:Choice>
              <mc:Fallback>
                <p:oleObj name="Equation" r:id="rId15" imgW="1091726" imgH="393529"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87838" y="4876800"/>
                        <a:ext cx="3681412"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1872" name="Object 16">
            <a:extLst>
              <a:ext uri="{FF2B5EF4-FFF2-40B4-BE49-F238E27FC236}">
                <a16:creationId xmlns:a16="http://schemas.microsoft.com/office/drawing/2014/main" id="{9C3856C1-93F8-49C0-9799-C08BB89C33DA}"/>
              </a:ext>
            </a:extLst>
          </p:cNvPr>
          <p:cNvGraphicFramePr>
            <a:graphicFrameLocks noChangeAspect="1"/>
          </p:cNvGraphicFramePr>
          <p:nvPr/>
        </p:nvGraphicFramePr>
        <p:xfrm>
          <a:off x="8099426" y="5080000"/>
          <a:ext cx="1196975" cy="482600"/>
        </p:xfrm>
        <a:graphic>
          <a:graphicData uri="http://schemas.openxmlformats.org/presentationml/2006/ole">
            <mc:AlternateContent xmlns:mc="http://schemas.openxmlformats.org/markup-compatibility/2006">
              <mc:Choice xmlns:v="urn:schemas-microsoft-com:vml" Requires="v">
                <p:oleObj spid="_x0000_s162982" name="Equation" r:id="rId17" imgW="355292" imgH="203024" progId="Equation.3">
                  <p:embed/>
                </p:oleObj>
              </mc:Choice>
              <mc:Fallback>
                <p:oleObj name="Equation" r:id="rId17" imgW="355292" imgH="203024" progId="Equation.3">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099426" y="5080000"/>
                        <a:ext cx="11969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1869"/>
                                        </p:tgtEl>
                                        <p:attrNameLst>
                                          <p:attrName>style.visibility</p:attrName>
                                        </p:attrNameLst>
                                      </p:cBhvr>
                                      <p:to>
                                        <p:strVal val="visible"/>
                                      </p:to>
                                    </p:set>
                                    <p:anim calcmode="lin" valueType="num">
                                      <p:cBhvr additive="base">
                                        <p:cTn id="7" dur="500" fill="hold"/>
                                        <p:tgtEl>
                                          <p:spTgt spid="121869"/>
                                        </p:tgtEl>
                                        <p:attrNameLst>
                                          <p:attrName>ppt_x</p:attrName>
                                        </p:attrNameLst>
                                      </p:cBhvr>
                                      <p:tavLst>
                                        <p:tav tm="0">
                                          <p:val>
                                            <p:strVal val="0-#ppt_w/2"/>
                                          </p:val>
                                        </p:tav>
                                        <p:tav tm="100000">
                                          <p:val>
                                            <p:strVal val="#ppt_x"/>
                                          </p:val>
                                        </p:tav>
                                      </p:tavLst>
                                    </p:anim>
                                    <p:anim calcmode="lin" valueType="num">
                                      <p:cBhvr additive="base">
                                        <p:cTn id="8" dur="500" fill="hold"/>
                                        <p:tgtEl>
                                          <p:spTgt spid="12186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21860"/>
                                        </p:tgtEl>
                                        <p:attrNameLst>
                                          <p:attrName>style.visibility</p:attrName>
                                        </p:attrNameLst>
                                      </p:cBhvr>
                                      <p:to>
                                        <p:strVal val="visible"/>
                                      </p:to>
                                    </p:set>
                                    <p:anim calcmode="lin" valueType="num">
                                      <p:cBhvr additive="base">
                                        <p:cTn id="13" dur="500" fill="hold"/>
                                        <p:tgtEl>
                                          <p:spTgt spid="121860"/>
                                        </p:tgtEl>
                                        <p:attrNameLst>
                                          <p:attrName>ppt_x</p:attrName>
                                        </p:attrNameLst>
                                      </p:cBhvr>
                                      <p:tavLst>
                                        <p:tav tm="0">
                                          <p:val>
                                            <p:strVal val="0-#ppt_w/2"/>
                                          </p:val>
                                        </p:tav>
                                        <p:tav tm="100000">
                                          <p:val>
                                            <p:strVal val="#ppt_x"/>
                                          </p:val>
                                        </p:tav>
                                      </p:tavLst>
                                    </p:anim>
                                    <p:anim calcmode="lin" valueType="num">
                                      <p:cBhvr additive="base">
                                        <p:cTn id="14" dur="500" fill="hold"/>
                                        <p:tgtEl>
                                          <p:spTgt spid="12186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21862"/>
                                        </p:tgtEl>
                                        <p:attrNameLst>
                                          <p:attrName>style.visibility</p:attrName>
                                        </p:attrNameLst>
                                      </p:cBhvr>
                                      <p:to>
                                        <p:strVal val="visible"/>
                                      </p:to>
                                    </p:set>
                                    <p:anim calcmode="lin" valueType="num">
                                      <p:cBhvr additive="base">
                                        <p:cTn id="19" dur="500" fill="hold"/>
                                        <p:tgtEl>
                                          <p:spTgt spid="121862"/>
                                        </p:tgtEl>
                                        <p:attrNameLst>
                                          <p:attrName>ppt_x</p:attrName>
                                        </p:attrNameLst>
                                      </p:cBhvr>
                                      <p:tavLst>
                                        <p:tav tm="0">
                                          <p:val>
                                            <p:strVal val="0-#ppt_w/2"/>
                                          </p:val>
                                        </p:tav>
                                        <p:tav tm="100000">
                                          <p:val>
                                            <p:strVal val="#ppt_x"/>
                                          </p:val>
                                        </p:tav>
                                      </p:tavLst>
                                    </p:anim>
                                    <p:anim calcmode="lin" valueType="num">
                                      <p:cBhvr additive="base">
                                        <p:cTn id="20" dur="500" fill="hold"/>
                                        <p:tgtEl>
                                          <p:spTgt spid="12186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21864"/>
                                        </p:tgtEl>
                                        <p:attrNameLst>
                                          <p:attrName>style.visibility</p:attrName>
                                        </p:attrNameLst>
                                      </p:cBhvr>
                                      <p:to>
                                        <p:strVal val="visible"/>
                                      </p:to>
                                    </p:set>
                                    <p:anim calcmode="lin" valueType="num">
                                      <p:cBhvr additive="base">
                                        <p:cTn id="25" dur="500" fill="hold"/>
                                        <p:tgtEl>
                                          <p:spTgt spid="121864"/>
                                        </p:tgtEl>
                                        <p:attrNameLst>
                                          <p:attrName>ppt_x</p:attrName>
                                        </p:attrNameLst>
                                      </p:cBhvr>
                                      <p:tavLst>
                                        <p:tav tm="0">
                                          <p:val>
                                            <p:strVal val="0-#ppt_w/2"/>
                                          </p:val>
                                        </p:tav>
                                        <p:tav tm="100000">
                                          <p:val>
                                            <p:strVal val="#ppt_x"/>
                                          </p:val>
                                        </p:tav>
                                      </p:tavLst>
                                    </p:anim>
                                    <p:anim calcmode="lin" valueType="num">
                                      <p:cBhvr additive="base">
                                        <p:cTn id="26" dur="500" fill="hold"/>
                                        <p:tgtEl>
                                          <p:spTgt spid="12186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21865"/>
                                        </p:tgtEl>
                                        <p:attrNameLst>
                                          <p:attrName>style.visibility</p:attrName>
                                        </p:attrNameLst>
                                      </p:cBhvr>
                                      <p:to>
                                        <p:strVal val="visible"/>
                                      </p:to>
                                    </p:set>
                                    <p:anim calcmode="lin" valueType="num">
                                      <p:cBhvr additive="base">
                                        <p:cTn id="31" dur="500" fill="hold"/>
                                        <p:tgtEl>
                                          <p:spTgt spid="121865"/>
                                        </p:tgtEl>
                                        <p:attrNameLst>
                                          <p:attrName>ppt_x</p:attrName>
                                        </p:attrNameLst>
                                      </p:cBhvr>
                                      <p:tavLst>
                                        <p:tav tm="0">
                                          <p:val>
                                            <p:strVal val="0-#ppt_w/2"/>
                                          </p:val>
                                        </p:tav>
                                        <p:tav tm="100000">
                                          <p:val>
                                            <p:strVal val="#ppt_x"/>
                                          </p:val>
                                        </p:tav>
                                      </p:tavLst>
                                    </p:anim>
                                    <p:anim calcmode="lin" valueType="num">
                                      <p:cBhvr additive="base">
                                        <p:cTn id="32" dur="500" fill="hold"/>
                                        <p:tgtEl>
                                          <p:spTgt spid="12186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1870"/>
                                        </p:tgtEl>
                                        <p:attrNameLst>
                                          <p:attrName>style.visibility</p:attrName>
                                        </p:attrNameLst>
                                      </p:cBhvr>
                                      <p:to>
                                        <p:strVal val="visible"/>
                                      </p:to>
                                    </p:set>
                                    <p:anim calcmode="lin" valueType="num">
                                      <p:cBhvr additive="base">
                                        <p:cTn id="37" dur="500" fill="hold"/>
                                        <p:tgtEl>
                                          <p:spTgt spid="121870"/>
                                        </p:tgtEl>
                                        <p:attrNameLst>
                                          <p:attrName>ppt_x</p:attrName>
                                        </p:attrNameLst>
                                      </p:cBhvr>
                                      <p:tavLst>
                                        <p:tav tm="0">
                                          <p:val>
                                            <p:strVal val="0-#ppt_w/2"/>
                                          </p:val>
                                        </p:tav>
                                        <p:tav tm="100000">
                                          <p:val>
                                            <p:strVal val="#ppt_x"/>
                                          </p:val>
                                        </p:tav>
                                      </p:tavLst>
                                    </p:anim>
                                    <p:anim calcmode="lin" valueType="num">
                                      <p:cBhvr additive="base">
                                        <p:cTn id="38" dur="500" fill="hold"/>
                                        <p:tgtEl>
                                          <p:spTgt spid="121870"/>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21871"/>
                                        </p:tgtEl>
                                        <p:attrNameLst>
                                          <p:attrName>style.visibility</p:attrName>
                                        </p:attrNameLst>
                                      </p:cBhvr>
                                      <p:to>
                                        <p:strVal val="visible"/>
                                      </p:to>
                                    </p:set>
                                    <p:anim calcmode="lin" valueType="num">
                                      <p:cBhvr additive="base">
                                        <p:cTn id="43" dur="500" fill="hold"/>
                                        <p:tgtEl>
                                          <p:spTgt spid="121871"/>
                                        </p:tgtEl>
                                        <p:attrNameLst>
                                          <p:attrName>ppt_x</p:attrName>
                                        </p:attrNameLst>
                                      </p:cBhvr>
                                      <p:tavLst>
                                        <p:tav tm="0">
                                          <p:val>
                                            <p:strVal val="0-#ppt_w/2"/>
                                          </p:val>
                                        </p:tav>
                                        <p:tav tm="100000">
                                          <p:val>
                                            <p:strVal val="#ppt_x"/>
                                          </p:val>
                                        </p:tav>
                                      </p:tavLst>
                                    </p:anim>
                                    <p:anim calcmode="lin" valueType="num">
                                      <p:cBhvr additive="base">
                                        <p:cTn id="44" dur="500" fill="hold"/>
                                        <p:tgtEl>
                                          <p:spTgt spid="121871"/>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121872"/>
                                        </p:tgtEl>
                                        <p:attrNameLst>
                                          <p:attrName>style.visibility</p:attrName>
                                        </p:attrNameLst>
                                      </p:cBhvr>
                                      <p:to>
                                        <p:strVal val="visible"/>
                                      </p:to>
                                    </p:set>
                                    <p:anim calcmode="lin" valueType="num">
                                      <p:cBhvr additive="base">
                                        <p:cTn id="49" dur="500" fill="hold"/>
                                        <p:tgtEl>
                                          <p:spTgt spid="121872"/>
                                        </p:tgtEl>
                                        <p:attrNameLst>
                                          <p:attrName>ppt_x</p:attrName>
                                        </p:attrNameLst>
                                      </p:cBhvr>
                                      <p:tavLst>
                                        <p:tav tm="0">
                                          <p:val>
                                            <p:strVal val="0-#ppt_w/2"/>
                                          </p:val>
                                        </p:tav>
                                        <p:tav tm="100000">
                                          <p:val>
                                            <p:strVal val="#ppt_x"/>
                                          </p:val>
                                        </p:tav>
                                      </p:tavLst>
                                    </p:anim>
                                    <p:anim calcmode="lin" valueType="num">
                                      <p:cBhvr additive="base">
                                        <p:cTn id="50" dur="500" fill="hold"/>
                                        <p:tgtEl>
                                          <p:spTgt spid="121872"/>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121867"/>
                                        </p:tgtEl>
                                        <p:attrNameLst>
                                          <p:attrName>style.visibility</p:attrName>
                                        </p:attrNameLst>
                                      </p:cBhvr>
                                      <p:to>
                                        <p:strVal val="visible"/>
                                      </p:to>
                                    </p:set>
                                    <p:animEffect transition="in" filter="blinds(horizontal)">
                                      <p:cBhvr>
                                        <p:cTn id="55" dur="500"/>
                                        <p:tgtEl>
                                          <p:spTgt spid="121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9" grpId="0" autoUpdateAnimBg="0"/>
      <p:bldP spid="121870"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Oval 2">
            <a:extLst>
              <a:ext uri="{FF2B5EF4-FFF2-40B4-BE49-F238E27FC236}">
                <a16:creationId xmlns:a16="http://schemas.microsoft.com/office/drawing/2014/main" id="{503A62D3-16A9-4247-A320-A494D60FC278}"/>
              </a:ext>
            </a:extLst>
          </p:cNvPr>
          <p:cNvSpPr>
            <a:spLocks noChangeArrowheads="1"/>
          </p:cNvSpPr>
          <p:nvPr/>
        </p:nvSpPr>
        <p:spPr bwMode="auto">
          <a:xfrm>
            <a:off x="4495800" y="1295400"/>
            <a:ext cx="304800" cy="441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4867" name="Line 3">
            <a:extLst>
              <a:ext uri="{FF2B5EF4-FFF2-40B4-BE49-F238E27FC236}">
                <a16:creationId xmlns:a16="http://schemas.microsoft.com/office/drawing/2014/main" id="{1A29194E-362B-43AB-8D63-F9F25F4A95C9}"/>
              </a:ext>
            </a:extLst>
          </p:cNvPr>
          <p:cNvSpPr>
            <a:spLocks noChangeShapeType="1"/>
          </p:cNvSpPr>
          <p:nvPr/>
        </p:nvSpPr>
        <p:spPr bwMode="auto">
          <a:xfrm>
            <a:off x="1524000" y="3505200"/>
            <a:ext cx="7239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868" name="Line 4">
            <a:extLst>
              <a:ext uri="{FF2B5EF4-FFF2-40B4-BE49-F238E27FC236}">
                <a16:creationId xmlns:a16="http://schemas.microsoft.com/office/drawing/2014/main" id="{D7841457-C288-4FE5-B772-790DD418CA24}"/>
              </a:ext>
            </a:extLst>
          </p:cNvPr>
          <p:cNvSpPr>
            <a:spLocks noChangeShapeType="1"/>
          </p:cNvSpPr>
          <p:nvPr/>
        </p:nvSpPr>
        <p:spPr bwMode="auto">
          <a:xfrm>
            <a:off x="2895600" y="1219200"/>
            <a:ext cx="0" cy="1371600"/>
          </a:xfrm>
          <a:prstGeom prst="line">
            <a:avLst/>
          </a:prstGeom>
          <a:noFill/>
          <a:ln w="1016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869" name="Line 5">
            <a:extLst>
              <a:ext uri="{FF2B5EF4-FFF2-40B4-BE49-F238E27FC236}">
                <a16:creationId xmlns:a16="http://schemas.microsoft.com/office/drawing/2014/main" id="{553A938D-A0EB-4FCC-88BC-FFF0D9863900}"/>
              </a:ext>
            </a:extLst>
          </p:cNvPr>
          <p:cNvSpPr>
            <a:spLocks noChangeShapeType="1"/>
          </p:cNvSpPr>
          <p:nvPr/>
        </p:nvSpPr>
        <p:spPr bwMode="auto">
          <a:xfrm>
            <a:off x="1524000" y="3048000"/>
            <a:ext cx="13716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870" name="Line 6">
            <a:extLst>
              <a:ext uri="{FF2B5EF4-FFF2-40B4-BE49-F238E27FC236}">
                <a16:creationId xmlns:a16="http://schemas.microsoft.com/office/drawing/2014/main" id="{89305D48-3D3E-49F3-9587-AC368E61EB33}"/>
              </a:ext>
            </a:extLst>
          </p:cNvPr>
          <p:cNvSpPr>
            <a:spLocks noChangeShapeType="1"/>
          </p:cNvSpPr>
          <p:nvPr/>
        </p:nvSpPr>
        <p:spPr bwMode="auto">
          <a:xfrm>
            <a:off x="2895600" y="2590800"/>
            <a:ext cx="0" cy="1828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871" name="Line 7">
            <a:extLst>
              <a:ext uri="{FF2B5EF4-FFF2-40B4-BE49-F238E27FC236}">
                <a16:creationId xmlns:a16="http://schemas.microsoft.com/office/drawing/2014/main" id="{D0DE8C49-9E4D-40AA-B210-B0B9BB0D6AEB}"/>
              </a:ext>
            </a:extLst>
          </p:cNvPr>
          <p:cNvSpPr>
            <a:spLocks noChangeShapeType="1"/>
          </p:cNvSpPr>
          <p:nvPr/>
        </p:nvSpPr>
        <p:spPr bwMode="auto">
          <a:xfrm flipV="1">
            <a:off x="2895600" y="2819400"/>
            <a:ext cx="1752600" cy="685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872" name="Line 8">
            <a:extLst>
              <a:ext uri="{FF2B5EF4-FFF2-40B4-BE49-F238E27FC236}">
                <a16:creationId xmlns:a16="http://schemas.microsoft.com/office/drawing/2014/main" id="{D98CC6DA-401F-4603-937F-40FFB2C5B29A}"/>
              </a:ext>
            </a:extLst>
          </p:cNvPr>
          <p:cNvSpPr>
            <a:spLocks noChangeShapeType="1"/>
          </p:cNvSpPr>
          <p:nvPr/>
        </p:nvSpPr>
        <p:spPr bwMode="auto">
          <a:xfrm flipV="1">
            <a:off x="2895600" y="3276600"/>
            <a:ext cx="1752600" cy="685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873" name="Line 9">
            <a:extLst>
              <a:ext uri="{FF2B5EF4-FFF2-40B4-BE49-F238E27FC236}">
                <a16:creationId xmlns:a16="http://schemas.microsoft.com/office/drawing/2014/main" id="{E4F11E02-11FE-46D2-96A2-4034C9A58F27}"/>
              </a:ext>
            </a:extLst>
          </p:cNvPr>
          <p:cNvSpPr>
            <a:spLocks noChangeShapeType="1"/>
          </p:cNvSpPr>
          <p:nvPr/>
        </p:nvSpPr>
        <p:spPr bwMode="auto">
          <a:xfrm flipV="1">
            <a:off x="2895600" y="2362200"/>
            <a:ext cx="1752600" cy="685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874" name="Line 13">
            <a:extLst>
              <a:ext uri="{FF2B5EF4-FFF2-40B4-BE49-F238E27FC236}">
                <a16:creationId xmlns:a16="http://schemas.microsoft.com/office/drawing/2014/main" id="{E92BA998-DB66-41AE-AD59-F0F9B965939D}"/>
              </a:ext>
            </a:extLst>
          </p:cNvPr>
          <p:cNvSpPr>
            <a:spLocks noChangeShapeType="1"/>
          </p:cNvSpPr>
          <p:nvPr/>
        </p:nvSpPr>
        <p:spPr bwMode="auto">
          <a:xfrm>
            <a:off x="7010400" y="1219200"/>
            <a:ext cx="0" cy="441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875" name="Line 14">
            <a:extLst>
              <a:ext uri="{FF2B5EF4-FFF2-40B4-BE49-F238E27FC236}">
                <a16:creationId xmlns:a16="http://schemas.microsoft.com/office/drawing/2014/main" id="{F5B7AF5C-9BB3-4560-A379-48CB0ECF6282}"/>
              </a:ext>
            </a:extLst>
          </p:cNvPr>
          <p:cNvSpPr>
            <a:spLocks noChangeShapeType="1"/>
          </p:cNvSpPr>
          <p:nvPr/>
        </p:nvSpPr>
        <p:spPr bwMode="auto">
          <a:xfrm>
            <a:off x="2895600" y="4419600"/>
            <a:ext cx="0" cy="1447800"/>
          </a:xfrm>
          <a:prstGeom prst="line">
            <a:avLst/>
          </a:prstGeom>
          <a:noFill/>
          <a:ln w="1016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876" name="Line 15">
            <a:extLst>
              <a:ext uri="{FF2B5EF4-FFF2-40B4-BE49-F238E27FC236}">
                <a16:creationId xmlns:a16="http://schemas.microsoft.com/office/drawing/2014/main" id="{0048A4CD-938A-49EC-9623-F91F1B162A6B}"/>
              </a:ext>
            </a:extLst>
          </p:cNvPr>
          <p:cNvSpPr>
            <a:spLocks noChangeShapeType="1"/>
          </p:cNvSpPr>
          <p:nvPr/>
        </p:nvSpPr>
        <p:spPr bwMode="auto">
          <a:xfrm flipV="1">
            <a:off x="2895600" y="3733800"/>
            <a:ext cx="1752600" cy="685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877" name="Line 17">
            <a:extLst>
              <a:ext uri="{FF2B5EF4-FFF2-40B4-BE49-F238E27FC236}">
                <a16:creationId xmlns:a16="http://schemas.microsoft.com/office/drawing/2014/main" id="{62B01615-3634-4409-A9BB-FD5D05B72888}"/>
              </a:ext>
            </a:extLst>
          </p:cNvPr>
          <p:cNvSpPr>
            <a:spLocks noChangeShapeType="1"/>
          </p:cNvSpPr>
          <p:nvPr/>
        </p:nvSpPr>
        <p:spPr bwMode="auto">
          <a:xfrm>
            <a:off x="1524000" y="3505200"/>
            <a:ext cx="13716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878" name="Line 18">
            <a:extLst>
              <a:ext uri="{FF2B5EF4-FFF2-40B4-BE49-F238E27FC236}">
                <a16:creationId xmlns:a16="http://schemas.microsoft.com/office/drawing/2014/main" id="{15062629-41BB-401E-82CF-9064E4240DCA}"/>
              </a:ext>
            </a:extLst>
          </p:cNvPr>
          <p:cNvSpPr>
            <a:spLocks noChangeShapeType="1"/>
          </p:cNvSpPr>
          <p:nvPr/>
        </p:nvSpPr>
        <p:spPr bwMode="auto">
          <a:xfrm>
            <a:off x="1524000" y="3962400"/>
            <a:ext cx="13716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879" name="Line 19">
            <a:extLst>
              <a:ext uri="{FF2B5EF4-FFF2-40B4-BE49-F238E27FC236}">
                <a16:creationId xmlns:a16="http://schemas.microsoft.com/office/drawing/2014/main" id="{E94B1456-7F76-4066-9529-C1F47A81B5BB}"/>
              </a:ext>
            </a:extLst>
          </p:cNvPr>
          <p:cNvSpPr>
            <a:spLocks noChangeShapeType="1"/>
          </p:cNvSpPr>
          <p:nvPr/>
        </p:nvSpPr>
        <p:spPr bwMode="auto">
          <a:xfrm>
            <a:off x="1524000" y="4419600"/>
            <a:ext cx="13716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880" name="Line 20">
            <a:extLst>
              <a:ext uri="{FF2B5EF4-FFF2-40B4-BE49-F238E27FC236}">
                <a16:creationId xmlns:a16="http://schemas.microsoft.com/office/drawing/2014/main" id="{1417C0CC-85DF-4F10-84C3-DADE3F359A00}"/>
              </a:ext>
            </a:extLst>
          </p:cNvPr>
          <p:cNvSpPr>
            <a:spLocks noChangeShapeType="1"/>
          </p:cNvSpPr>
          <p:nvPr/>
        </p:nvSpPr>
        <p:spPr bwMode="auto">
          <a:xfrm flipV="1">
            <a:off x="2895600" y="1905000"/>
            <a:ext cx="1752600" cy="685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881" name="Line 21">
            <a:extLst>
              <a:ext uri="{FF2B5EF4-FFF2-40B4-BE49-F238E27FC236}">
                <a16:creationId xmlns:a16="http://schemas.microsoft.com/office/drawing/2014/main" id="{4202FF00-C552-4721-BB65-AA93CC7E8962}"/>
              </a:ext>
            </a:extLst>
          </p:cNvPr>
          <p:cNvSpPr>
            <a:spLocks noChangeShapeType="1"/>
          </p:cNvSpPr>
          <p:nvPr/>
        </p:nvSpPr>
        <p:spPr bwMode="auto">
          <a:xfrm>
            <a:off x="1524000" y="2590800"/>
            <a:ext cx="13716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64882" name="Object 22">
            <a:extLst>
              <a:ext uri="{FF2B5EF4-FFF2-40B4-BE49-F238E27FC236}">
                <a16:creationId xmlns:a16="http://schemas.microsoft.com/office/drawing/2014/main" id="{D87D75F2-EF7F-430C-ABA6-9CF20B502F1C}"/>
              </a:ext>
            </a:extLst>
          </p:cNvPr>
          <p:cNvGraphicFramePr>
            <a:graphicFrameLocks noChangeAspect="1"/>
          </p:cNvGraphicFramePr>
          <p:nvPr/>
        </p:nvGraphicFramePr>
        <p:xfrm>
          <a:off x="5518150" y="3124200"/>
          <a:ext cx="273050" cy="381000"/>
        </p:xfrm>
        <a:graphic>
          <a:graphicData uri="http://schemas.openxmlformats.org/presentationml/2006/ole">
            <mc:AlternateContent xmlns:mc="http://schemas.openxmlformats.org/markup-compatibility/2006">
              <mc:Choice xmlns:v="urn:schemas-microsoft-com:vml" Requires="v">
                <p:oleObj spid="_x0000_s164939" name="Equation" r:id="rId4" imgW="126725" imgH="177415" progId="Equation.3">
                  <p:embed/>
                </p:oleObj>
              </mc:Choice>
              <mc:Fallback>
                <p:oleObj name="Equation" r:id="rId4" imgW="126725" imgH="177415" progId="Equation.3">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8150" y="3124200"/>
                        <a:ext cx="27305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64883" name="Picture 24" descr="旋转 单缝衍射1">
            <a:extLst>
              <a:ext uri="{FF2B5EF4-FFF2-40B4-BE49-F238E27FC236}">
                <a16:creationId xmlns:a16="http://schemas.microsoft.com/office/drawing/2014/main" id="{61576EBC-D68F-4992-800D-0330A9CA94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0400" y="695326"/>
            <a:ext cx="3657600" cy="562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884" name="Text Box 25">
            <a:extLst>
              <a:ext uri="{FF2B5EF4-FFF2-40B4-BE49-F238E27FC236}">
                <a16:creationId xmlns:a16="http://schemas.microsoft.com/office/drawing/2014/main" id="{61E81B5B-023B-4D99-A701-A477CD300C6F}"/>
              </a:ext>
            </a:extLst>
          </p:cNvPr>
          <p:cNvSpPr txBox="1">
            <a:spLocks noChangeArrowheads="1"/>
          </p:cNvSpPr>
          <p:nvPr/>
        </p:nvSpPr>
        <p:spPr bwMode="auto">
          <a:xfrm>
            <a:off x="5638800" y="3810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hlinkClick r:id="rId7" action="ppaction://hlinksldjump"/>
              </a:rPr>
              <a:t>极值点</a:t>
            </a:r>
            <a:endParaRPr kumimoji="1" lang="zh-CN" altLang="en-US" sz="2400">
              <a:latin typeface="Times New Roman" panose="02020603050405020304" pitchFamily="18" charset="0"/>
            </a:endParaRPr>
          </a:p>
        </p:txBody>
      </p:sp>
      <p:sp>
        <p:nvSpPr>
          <p:cNvPr id="164885" name="Line 27">
            <a:extLst>
              <a:ext uri="{FF2B5EF4-FFF2-40B4-BE49-F238E27FC236}">
                <a16:creationId xmlns:a16="http://schemas.microsoft.com/office/drawing/2014/main" id="{BD0BC4F8-0475-4011-9AB1-5B80410589C4}"/>
              </a:ext>
            </a:extLst>
          </p:cNvPr>
          <p:cNvSpPr>
            <a:spLocks noChangeShapeType="1"/>
          </p:cNvSpPr>
          <p:nvPr/>
        </p:nvSpPr>
        <p:spPr bwMode="auto">
          <a:xfrm>
            <a:off x="4648200" y="3505200"/>
            <a:ext cx="23622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886" name="Line 28">
            <a:extLst>
              <a:ext uri="{FF2B5EF4-FFF2-40B4-BE49-F238E27FC236}">
                <a16:creationId xmlns:a16="http://schemas.microsoft.com/office/drawing/2014/main" id="{558E68F6-AA20-4BF7-A1CE-DA67C84F1F7C}"/>
              </a:ext>
            </a:extLst>
          </p:cNvPr>
          <p:cNvSpPr>
            <a:spLocks noChangeShapeType="1"/>
          </p:cNvSpPr>
          <p:nvPr/>
        </p:nvSpPr>
        <p:spPr bwMode="auto">
          <a:xfrm flipV="1">
            <a:off x="4648200" y="2209800"/>
            <a:ext cx="2362200" cy="12954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887" name="Line 29">
            <a:extLst>
              <a:ext uri="{FF2B5EF4-FFF2-40B4-BE49-F238E27FC236}">
                <a16:creationId xmlns:a16="http://schemas.microsoft.com/office/drawing/2014/main" id="{B11B86F3-1BB9-46D6-998A-2BDC1526EEC9}"/>
              </a:ext>
            </a:extLst>
          </p:cNvPr>
          <p:cNvSpPr>
            <a:spLocks noChangeShapeType="1"/>
          </p:cNvSpPr>
          <p:nvPr/>
        </p:nvSpPr>
        <p:spPr bwMode="auto">
          <a:xfrm flipV="1">
            <a:off x="4648200" y="1371600"/>
            <a:ext cx="2362200" cy="2133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888" name="Line 30">
            <a:extLst>
              <a:ext uri="{FF2B5EF4-FFF2-40B4-BE49-F238E27FC236}">
                <a16:creationId xmlns:a16="http://schemas.microsoft.com/office/drawing/2014/main" id="{61E07578-6F49-49FF-8A21-16366A99E3D3}"/>
              </a:ext>
            </a:extLst>
          </p:cNvPr>
          <p:cNvSpPr>
            <a:spLocks noChangeShapeType="1"/>
          </p:cNvSpPr>
          <p:nvPr/>
        </p:nvSpPr>
        <p:spPr bwMode="auto">
          <a:xfrm>
            <a:off x="4648200" y="3505200"/>
            <a:ext cx="2362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889" name="Line 31">
            <a:extLst>
              <a:ext uri="{FF2B5EF4-FFF2-40B4-BE49-F238E27FC236}">
                <a16:creationId xmlns:a16="http://schemas.microsoft.com/office/drawing/2014/main" id="{E49A18C0-4894-41A9-B422-5CA86A042C51}"/>
              </a:ext>
            </a:extLst>
          </p:cNvPr>
          <p:cNvSpPr>
            <a:spLocks noChangeShapeType="1"/>
          </p:cNvSpPr>
          <p:nvPr/>
        </p:nvSpPr>
        <p:spPr bwMode="auto">
          <a:xfrm>
            <a:off x="4648200" y="3505200"/>
            <a:ext cx="236220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890" name="Line 32">
            <a:extLst>
              <a:ext uri="{FF2B5EF4-FFF2-40B4-BE49-F238E27FC236}">
                <a16:creationId xmlns:a16="http://schemas.microsoft.com/office/drawing/2014/main" id="{6D9B6380-D305-4275-8A3A-10ECD20F8DEC}"/>
              </a:ext>
            </a:extLst>
          </p:cNvPr>
          <p:cNvSpPr>
            <a:spLocks noChangeShapeType="1"/>
          </p:cNvSpPr>
          <p:nvPr/>
        </p:nvSpPr>
        <p:spPr bwMode="auto">
          <a:xfrm>
            <a:off x="4648200" y="3505200"/>
            <a:ext cx="236220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891" name="Arc 33">
            <a:extLst>
              <a:ext uri="{FF2B5EF4-FFF2-40B4-BE49-F238E27FC236}">
                <a16:creationId xmlns:a16="http://schemas.microsoft.com/office/drawing/2014/main" id="{E846CEA4-F5F2-4062-8D3E-2AEAEF46B924}"/>
              </a:ext>
            </a:extLst>
          </p:cNvPr>
          <p:cNvSpPr>
            <a:spLocks/>
          </p:cNvSpPr>
          <p:nvPr/>
        </p:nvSpPr>
        <p:spPr bwMode="auto">
          <a:xfrm>
            <a:off x="5029200" y="3113089"/>
            <a:ext cx="457200" cy="382587"/>
          </a:xfrm>
          <a:custGeom>
            <a:avLst/>
            <a:gdLst>
              <a:gd name="T0" fmla="*/ 373020 w 21600"/>
              <a:gd name="T1" fmla="*/ 0 h 18098"/>
              <a:gd name="T2" fmla="*/ 441516 w 21600"/>
              <a:gd name="T3" fmla="*/ 382587 h 18098"/>
              <a:gd name="T4" fmla="*/ 0 w 21600"/>
              <a:gd name="T5" fmla="*/ 264035 h 18098"/>
              <a:gd name="T6" fmla="*/ 0 60000 65536"/>
              <a:gd name="T7" fmla="*/ 0 60000 65536"/>
              <a:gd name="T8" fmla="*/ 0 60000 65536"/>
            </a:gdLst>
            <a:ahLst/>
            <a:cxnLst>
              <a:cxn ang="T6">
                <a:pos x="T0" y="T1"/>
              </a:cxn>
              <a:cxn ang="T7">
                <a:pos x="T2" y="T3"/>
              </a:cxn>
              <a:cxn ang="T8">
                <a:pos x="T4" y="T5"/>
              </a:cxn>
            </a:cxnLst>
            <a:rect l="0" t="0" r="r" b="b"/>
            <a:pathLst>
              <a:path w="21600" h="18098" fill="none" extrusionOk="0">
                <a:moveTo>
                  <a:pt x="17622" y="0"/>
                </a:moveTo>
                <a:cubicBezTo>
                  <a:pt x="20210" y="3650"/>
                  <a:pt x="21600" y="8015"/>
                  <a:pt x="21600" y="12490"/>
                </a:cubicBezTo>
                <a:cubicBezTo>
                  <a:pt x="21600" y="14383"/>
                  <a:pt x="21350" y="16269"/>
                  <a:pt x="20859" y="18098"/>
                </a:cubicBezTo>
              </a:path>
              <a:path w="21600" h="18098" stroke="0" extrusionOk="0">
                <a:moveTo>
                  <a:pt x="17622" y="0"/>
                </a:moveTo>
                <a:cubicBezTo>
                  <a:pt x="20210" y="3650"/>
                  <a:pt x="21600" y="8015"/>
                  <a:pt x="21600" y="12490"/>
                </a:cubicBezTo>
                <a:cubicBezTo>
                  <a:pt x="21600" y="14383"/>
                  <a:pt x="21350" y="16269"/>
                  <a:pt x="20859" y="18098"/>
                </a:cubicBezTo>
                <a:lnTo>
                  <a:pt x="0" y="12490"/>
                </a:lnTo>
                <a:lnTo>
                  <a:pt x="17622" y="0"/>
                </a:lnTo>
                <a:close/>
              </a:path>
            </a:pathLst>
          </a:custGeom>
          <a:noFill/>
          <a:ln w="28575">
            <a:solidFill>
              <a:srgbClr val="FF0000"/>
            </a:solidFill>
            <a:round/>
            <a:headEnd type="arrow"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892" name="Arc 34">
            <a:extLst>
              <a:ext uri="{FF2B5EF4-FFF2-40B4-BE49-F238E27FC236}">
                <a16:creationId xmlns:a16="http://schemas.microsoft.com/office/drawing/2014/main" id="{7C4438B0-C9ED-4D0F-B715-BA5D48D841A4}"/>
              </a:ext>
            </a:extLst>
          </p:cNvPr>
          <p:cNvSpPr>
            <a:spLocks/>
          </p:cNvSpPr>
          <p:nvPr/>
        </p:nvSpPr>
        <p:spPr bwMode="auto">
          <a:xfrm>
            <a:off x="5410200" y="3505200"/>
            <a:ext cx="457200" cy="412750"/>
          </a:xfrm>
          <a:custGeom>
            <a:avLst/>
            <a:gdLst>
              <a:gd name="T0" fmla="*/ 433112 w 21600"/>
              <a:gd name="T1" fmla="*/ 0 h 19437"/>
              <a:gd name="T2" fmla="*/ 372576 w 21600"/>
              <a:gd name="T3" fmla="*/ 412750 h 19437"/>
              <a:gd name="T4" fmla="*/ 0 w 21600"/>
              <a:gd name="T5" fmla="*/ 146906 h 19437"/>
              <a:gd name="T6" fmla="*/ 0 60000 65536"/>
              <a:gd name="T7" fmla="*/ 0 60000 65536"/>
              <a:gd name="T8" fmla="*/ 0 60000 65536"/>
            </a:gdLst>
            <a:ahLst/>
            <a:cxnLst>
              <a:cxn ang="T6">
                <a:pos x="T0" y="T1"/>
              </a:cxn>
              <a:cxn ang="T7">
                <a:pos x="T2" y="T3"/>
              </a:cxn>
              <a:cxn ang="T8">
                <a:pos x="T4" y="T5"/>
              </a:cxn>
            </a:cxnLst>
            <a:rect l="0" t="0" r="r" b="b"/>
            <a:pathLst>
              <a:path w="21600" h="19437" fill="none" extrusionOk="0">
                <a:moveTo>
                  <a:pt x="20462" y="-1"/>
                </a:moveTo>
                <a:cubicBezTo>
                  <a:pt x="21215" y="2228"/>
                  <a:pt x="21600" y="4565"/>
                  <a:pt x="21600" y="6918"/>
                </a:cubicBezTo>
                <a:cubicBezTo>
                  <a:pt x="21600" y="11404"/>
                  <a:pt x="20202" y="15780"/>
                  <a:pt x="17602" y="19437"/>
                </a:cubicBezTo>
              </a:path>
              <a:path w="21600" h="19437" stroke="0" extrusionOk="0">
                <a:moveTo>
                  <a:pt x="20462" y="-1"/>
                </a:moveTo>
                <a:cubicBezTo>
                  <a:pt x="21215" y="2228"/>
                  <a:pt x="21600" y="4565"/>
                  <a:pt x="21600" y="6918"/>
                </a:cubicBezTo>
                <a:cubicBezTo>
                  <a:pt x="21600" y="11404"/>
                  <a:pt x="20202" y="15780"/>
                  <a:pt x="17602" y="19437"/>
                </a:cubicBezTo>
                <a:lnTo>
                  <a:pt x="0" y="6918"/>
                </a:lnTo>
                <a:lnTo>
                  <a:pt x="20462" y="-1"/>
                </a:lnTo>
                <a:close/>
              </a:path>
            </a:pathLst>
          </a:custGeom>
          <a:noFill/>
          <a:ln w="952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64893" name="Object 35">
            <a:extLst>
              <a:ext uri="{FF2B5EF4-FFF2-40B4-BE49-F238E27FC236}">
                <a16:creationId xmlns:a16="http://schemas.microsoft.com/office/drawing/2014/main" id="{BCBB6305-C53A-486C-AE24-F3DBC2685271}"/>
              </a:ext>
            </a:extLst>
          </p:cNvPr>
          <p:cNvGraphicFramePr>
            <a:graphicFrameLocks noChangeAspect="1"/>
          </p:cNvGraphicFramePr>
          <p:nvPr/>
        </p:nvGraphicFramePr>
        <p:xfrm>
          <a:off x="5899150" y="3505200"/>
          <a:ext cx="273050" cy="381000"/>
        </p:xfrm>
        <a:graphic>
          <a:graphicData uri="http://schemas.openxmlformats.org/presentationml/2006/ole">
            <mc:AlternateContent xmlns:mc="http://schemas.openxmlformats.org/markup-compatibility/2006">
              <mc:Choice xmlns:v="urn:schemas-microsoft-com:vml" Requires="v">
                <p:oleObj spid="_x0000_s164940" name="Equation" r:id="rId8" imgW="126725" imgH="177415" progId="Equation.3">
                  <p:embed/>
                </p:oleObj>
              </mc:Choice>
              <mc:Fallback>
                <p:oleObj name="Equation" r:id="rId8" imgW="126725" imgH="177415" progId="Equation.3">
                  <p:embed/>
                  <p:pic>
                    <p:nvPicPr>
                      <p:cNvPr id="0" name="Object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99150" y="3505200"/>
                        <a:ext cx="27305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894" name="Arc 36">
            <a:extLst>
              <a:ext uri="{FF2B5EF4-FFF2-40B4-BE49-F238E27FC236}">
                <a16:creationId xmlns:a16="http://schemas.microsoft.com/office/drawing/2014/main" id="{07F86B75-95CA-4067-884C-12EAD01FB69B}"/>
              </a:ext>
            </a:extLst>
          </p:cNvPr>
          <p:cNvSpPr>
            <a:spLocks/>
          </p:cNvSpPr>
          <p:nvPr/>
        </p:nvSpPr>
        <p:spPr bwMode="auto">
          <a:xfrm>
            <a:off x="4800600" y="3060700"/>
            <a:ext cx="457200" cy="444500"/>
          </a:xfrm>
          <a:custGeom>
            <a:avLst/>
            <a:gdLst>
              <a:gd name="T0" fmla="*/ 320506 w 21600"/>
              <a:gd name="T1" fmla="*/ 0 h 21012"/>
              <a:gd name="T2" fmla="*/ 441516 w 21600"/>
              <a:gd name="T3" fmla="*/ 444500 h 21012"/>
              <a:gd name="T4" fmla="*/ 0 w 21600"/>
              <a:gd name="T5" fmla="*/ 325865 h 21012"/>
              <a:gd name="T6" fmla="*/ 0 60000 65536"/>
              <a:gd name="T7" fmla="*/ 0 60000 65536"/>
              <a:gd name="T8" fmla="*/ 0 60000 65536"/>
            </a:gdLst>
            <a:ahLst/>
            <a:cxnLst>
              <a:cxn ang="T6">
                <a:pos x="T0" y="T1"/>
              </a:cxn>
              <a:cxn ang="T7">
                <a:pos x="T2" y="T3"/>
              </a:cxn>
              <a:cxn ang="T8">
                <a:pos x="T4" y="T5"/>
              </a:cxn>
            </a:cxnLst>
            <a:rect l="0" t="0" r="r" b="b"/>
            <a:pathLst>
              <a:path w="21600" h="21012" fill="none" extrusionOk="0">
                <a:moveTo>
                  <a:pt x="15141" y="0"/>
                </a:moveTo>
                <a:cubicBezTo>
                  <a:pt x="19273" y="4060"/>
                  <a:pt x="21600" y="9611"/>
                  <a:pt x="21600" y="15404"/>
                </a:cubicBezTo>
                <a:cubicBezTo>
                  <a:pt x="21600" y="17297"/>
                  <a:pt x="21350" y="19183"/>
                  <a:pt x="20859" y="21012"/>
                </a:cubicBezTo>
              </a:path>
              <a:path w="21600" h="21012" stroke="0" extrusionOk="0">
                <a:moveTo>
                  <a:pt x="15141" y="0"/>
                </a:moveTo>
                <a:cubicBezTo>
                  <a:pt x="19273" y="4060"/>
                  <a:pt x="21600" y="9611"/>
                  <a:pt x="21600" y="15404"/>
                </a:cubicBezTo>
                <a:cubicBezTo>
                  <a:pt x="21600" y="17297"/>
                  <a:pt x="21350" y="19183"/>
                  <a:pt x="20859" y="21012"/>
                </a:cubicBezTo>
                <a:lnTo>
                  <a:pt x="0" y="15404"/>
                </a:lnTo>
                <a:lnTo>
                  <a:pt x="15141" y="0"/>
                </a:lnTo>
                <a:close/>
              </a:path>
            </a:pathLst>
          </a:custGeom>
          <a:noFill/>
          <a:ln w="28575">
            <a:solidFill>
              <a:srgbClr val="FF0000"/>
            </a:solidFill>
            <a:round/>
            <a:headEnd type="arrow"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895" name="Arc 37">
            <a:extLst>
              <a:ext uri="{FF2B5EF4-FFF2-40B4-BE49-F238E27FC236}">
                <a16:creationId xmlns:a16="http://schemas.microsoft.com/office/drawing/2014/main" id="{81ACE287-B595-4492-BE6C-CEFE4CA35D39}"/>
              </a:ext>
            </a:extLst>
          </p:cNvPr>
          <p:cNvSpPr>
            <a:spLocks/>
          </p:cNvSpPr>
          <p:nvPr/>
        </p:nvSpPr>
        <p:spPr bwMode="auto">
          <a:xfrm>
            <a:off x="5257800" y="3506789"/>
            <a:ext cx="457200" cy="574675"/>
          </a:xfrm>
          <a:custGeom>
            <a:avLst/>
            <a:gdLst>
              <a:gd name="T0" fmla="*/ 433112 w 21600"/>
              <a:gd name="T1" fmla="*/ 0 h 27044"/>
              <a:gd name="T2" fmla="*/ 166010 w 21600"/>
              <a:gd name="T3" fmla="*/ 574675 h 27044"/>
              <a:gd name="T4" fmla="*/ 0 w 21600"/>
              <a:gd name="T5" fmla="*/ 147005 h 27044"/>
              <a:gd name="T6" fmla="*/ 0 60000 65536"/>
              <a:gd name="T7" fmla="*/ 0 60000 65536"/>
              <a:gd name="T8" fmla="*/ 0 60000 65536"/>
            </a:gdLst>
            <a:ahLst/>
            <a:cxnLst>
              <a:cxn ang="T6">
                <a:pos x="T0" y="T1"/>
              </a:cxn>
              <a:cxn ang="T7">
                <a:pos x="T2" y="T3"/>
              </a:cxn>
              <a:cxn ang="T8">
                <a:pos x="T4" y="T5"/>
              </a:cxn>
            </a:cxnLst>
            <a:rect l="0" t="0" r="r" b="b"/>
            <a:pathLst>
              <a:path w="21600" h="27044" fill="none" extrusionOk="0">
                <a:moveTo>
                  <a:pt x="20462" y="-1"/>
                </a:moveTo>
                <a:cubicBezTo>
                  <a:pt x="21215" y="2228"/>
                  <a:pt x="21600" y="4565"/>
                  <a:pt x="21600" y="6918"/>
                </a:cubicBezTo>
                <a:cubicBezTo>
                  <a:pt x="21600" y="15820"/>
                  <a:pt x="16137" y="23811"/>
                  <a:pt x="7842" y="27043"/>
                </a:cubicBezTo>
              </a:path>
              <a:path w="21600" h="27044" stroke="0" extrusionOk="0">
                <a:moveTo>
                  <a:pt x="20462" y="-1"/>
                </a:moveTo>
                <a:cubicBezTo>
                  <a:pt x="21215" y="2228"/>
                  <a:pt x="21600" y="4565"/>
                  <a:pt x="21600" y="6918"/>
                </a:cubicBezTo>
                <a:cubicBezTo>
                  <a:pt x="21600" y="15820"/>
                  <a:pt x="16137" y="23811"/>
                  <a:pt x="7842" y="27043"/>
                </a:cubicBezTo>
                <a:lnTo>
                  <a:pt x="0" y="6918"/>
                </a:lnTo>
                <a:lnTo>
                  <a:pt x="20462" y="-1"/>
                </a:lnTo>
                <a:close/>
              </a:path>
            </a:pathLst>
          </a:custGeom>
          <a:noFill/>
          <a:ln w="952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896" name="Arc 38">
            <a:extLst>
              <a:ext uri="{FF2B5EF4-FFF2-40B4-BE49-F238E27FC236}">
                <a16:creationId xmlns:a16="http://schemas.microsoft.com/office/drawing/2014/main" id="{B4DB6E64-28A3-440F-A197-CF6ADDFF990F}"/>
              </a:ext>
            </a:extLst>
          </p:cNvPr>
          <p:cNvSpPr>
            <a:spLocks/>
          </p:cNvSpPr>
          <p:nvPr/>
        </p:nvSpPr>
        <p:spPr bwMode="auto">
          <a:xfrm>
            <a:off x="5105400" y="3506788"/>
            <a:ext cx="457200" cy="601662"/>
          </a:xfrm>
          <a:custGeom>
            <a:avLst/>
            <a:gdLst>
              <a:gd name="T0" fmla="*/ 433112 w 21600"/>
              <a:gd name="T1" fmla="*/ 0 h 28289"/>
              <a:gd name="T2" fmla="*/ 66358 w 21600"/>
              <a:gd name="T3" fmla="*/ 601662 h 28289"/>
              <a:gd name="T4" fmla="*/ 0 w 21600"/>
              <a:gd name="T5" fmla="*/ 147135 h 28289"/>
              <a:gd name="T6" fmla="*/ 0 60000 65536"/>
              <a:gd name="T7" fmla="*/ 0 60000 65536"/>
              <a:gd name="T8" fmla="*/ 0 60000 65536"/>
            </a:gdLst>
            <a:ahLst/>
            <a:cxnLst>
              <a:cxn ang="T6">
                <a:pos x="T0" y="T1"/>
              </a:cxn>
              <a:cxn ang="T7">
                <a:pos x="T2" y="T3"/>
              </a:cxn>
              <a:cxn ang="T8">
                <a:pos x="T4" y="T5"/>
              </a:cxn>
            </a:cxnLst>
            <a:rect l="0" t="0" r="r" b="b"/>
            <a:pathLst>
              <a:path w="21600" h="28289" fill="none" extrusionOk="0">
                <a:moveTo>
                  <a:pt x="20462" y="-1"/>
                </a:moveTo>
                <a:cubicBezTo>
                  <a:pt x="21215" y="2228"/>
                  <a:pt x="21600" y="4565"/>
                  <a:pt x="21600" y="6918"/>
                </a:cubicBezTo>
                <a:cubicBezTo>
                  <a:pt x="21600" y="17636"/>
                  <a:pt x="13739" y="26733"/>
                  <a:pt x="3135" y="28289"/>
                </a:cubicBezTo>
              </a:path>
              <a:path w="21600" h="28289" stroke="0" extrusionOk="0">
                <a:moveTo>
                  <a:pt x="20462" y="-1"/>
                </a:moveTo>
                <a:cubicBezTo>
                  <a:pt x="21215" y="2228"/>
                  <a:pt x="21600" y="4565"/>
                  <a:pt x="21600" y="6918"/>
                </a:cubicBezTo>
                <a:cubicBezTo>
                  <a:pt x="21600" y="17636"/>
                  <a:pt x="13739" y="26733"/>
                  <a:pt x="3135" y="28289"/>
                </a:cubicBezTo>
                <a:lnTo>
                  <a:pt x="0" y="6918"/>
                </a:lnTo>
                <a:lnTo>
                  <a:pt x="20462" y="-1"/>
                </a:lnTo>
                <a:close/>
              </a:path>
            </a:pathLst>
          </a:custGeom>
          <a:noFill/>
          <a:ln w="952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3">
            <a:extLst>
              <a:ext uri="{FF2B5EF4-FFF2-40B4-BE49-F238E27FC236}">
                <a16:creationId xmlns:a16="http://schemas.microsoft.com/office/drawing/2014/main" id="{27BFB0A9-BDAA-4F91-B16D-4659A61FE165}"/>
              </a:ext>
            </a:extLst>
          </p:cNvPr>
          <p:cNvSpPr>
            <a:spLocks noGrp="1" noChangeArrowheads="1"/>
          </p:cNvSpPr>
          <p:nvPr>
            <p:ph idx="1"/>
          </p:nvPr>
        </p:nvSpPr>
        <p:spPr>
          <a:xfrm>
            <a:off x="2209800" y="457200"/>
            <a:ext cx="7772400" cy="1143000"/>
          </a:xfrm>
        </p:spPr>
        <p:txBody>
          <a:bodyPr/>
          <a:lstStyle/>
          <a:p>
            <a:pPr eaLnBrk="1" hangingPunct="1"/>
            <a:r>
              <a:rPr lang="en-US" altLang="zh-CN"/>
              <a:t>2</a:t>
            </a:r>
            <a:r>
              <a:rPr lang="zh-CN" altLang="en-US">
                <a:latin typeface="宋体" panose="02010600030101010101" pitchFamily="2" charset="-122"/>
              </a:rPr>
              <a:t>．</a:t>
            </a:r>
            <a:r>
              <a:rPr lang="zh-CN" altLang="en-US">
                <a:latin typeface="宋体" panose="02010600030101010101" pitchFamily="2" charset="-122"/>
                <a:hlinkClick r:id="rId4" action="ppaction://hlinksldjump"/>
              </a:rPr>
              <a:t>亮条纹角宽度（相邻暗条纹之间的角距离</a:t>
            </a:r>
            <a:endParaRPr lang="zh-CN" altLang="en-US">
              <a:latin typeface="宋体" panose="02010600030101010101" pitchFamily="2" charset="-122"/>
            </a:endParaRPr>
          </a:p>
        </p:txBody>
      </p:sp>
      <p:graphicFrame>
        <p:nvGraphicFramePr>
          <p:cNvPr id="122884" name="Object 4">
            <a:extLst>
              <a:ext uri="{FF2B5EF4-FFF2-40B4-BE49-F238E27FC236}">
                <a16:creationId xmlns:a16="http://schemas.microsoft.com/office/drawing/2014/main" id="{72C361BC-D022-4B88-9464-E409B743A677}"/>
              </a:ext>
            </a:extLst>
          </p:cNvPr>
          <p:cNvGraphicFramePr>
            <a:graphicFrameLocks noChangeAspect="1"/>
          </p:cNvGraphicFramePr>
          <p:nvPr/>
        </p:nvGraphicFramePr>
        <p:xfrm>
          <a:off x="5638801" y="1447800"/>
          <a:ext cx="1825625" cy="1074738"/>
        </p:xfrm>
        <a:graphic>
          <a:graphicData uri="http://schemas.openxmlformats.org/presentationml/2006/ole">
            <mc:AlternateContent xmlns:mc="http://schemas.openxmlformats.org/markup-compatibility/2006">
              <mc:Choice xmlns:v="urn:schemas-microsoft-com:vml" Requires="v">
                <p:oleObj spid="_x0000_s166962" name="Equation" r:id="rId5" imgW="660113" imgH="393529" progId="Equation.3">
                  <p:embed/>
                </p:oleObj>
              </mc:Choice>
              <mc:Fallback>
                <p:oleObj name="Equation" r:id="rId5" imgW="660113" imgH="393529"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1" y="1447800"/>
                        <a:ext cx="1825625" cy="107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886" name="Text Box 6">
            <a:extLst>
              <a:ext uri="{FF2B5EF4-FFF2-40B4-BE49-F238E27FC236}">
                <a16:creationId xmlns:a16="http://schemas.microsoft.com/office/drawing/2014/main" id="{1D876391-3E05-4975-8564-E2E7750E3F13}"/>
              </a:ext>
            </a:extLst>
          </p:cNvPr>
          <p:cNvSpPr txBox="1">
            <a:spLocks noChangeArrowheads="1"/>
          </p:cNvSpPr>
          <p:nvPr/>
        </p:nvSpPr>
        <p:spPr bwMode="auto">
          <a:xfrm>
            <a:off x="3124200" y="18288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latin typeface="宋体" panose="02010600030101010101" pitchFamily="2" charset="-122"/>
              </a:rPr>
              <a:t>零级主极大</a:t>
            </a:r>
            <a:r>
              <a:rPr kumimoji="1" lang="zh-CN" altLang="en-US" sz="2400">
                <a:latin typeface="Times New Roman" panose="02020603050405020304" pitchFamily="18" charset="0"/>
              </a:rPr>
              <a:t> </a:t>
            </a:r>
          </a:p>
        </p:txBody>
      </p:sp>
      <p:sp>
        <p:nvSpPr>
          <p:cNvPr id="122887" name="Text Box 7">
            <a:extLst>
              <a:ext uri="{FF2B5EF4-FFF2-40B4-BE49-F238E27FC236}">
                <a16:creationId xmlns:a16="http://schemas.microsoft.com/office/drawing/2014/main" id="{31CE551B-9E12-4DFF-93DE-16B0FBDB052D}"/>
              </a:ext>
            </a:extLst>
          </p:cNvPr>
          <p:cNvSpPr txBox="1">
            <a:spLocks noChangeArrowheads="1"/>
          </p:cNvSpPr>
          <p:nvPr/>
        </p:nvSpPr>
        <p:spPr bwMode="auto">
          <a:xfrm>
            <a:off x="3124200" y="289560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latin typeface="宋体" panose="02010600030101010101" pitchFamily="2" charset="-122"/>
              </a:rPr>
              <a:t>其它高级次条纹</a:t>
            </a:r>
            <a:r>
              <a:rPr kumimoji="1" lang="zh-CN" altLang="en-US" sz="2400">
                <a:latin typeface="Times New Roman" panose="02020603050405020304" pitchFamily="18" charset="0"/>
              </a:rPr>
              <a:t> </a:t>
            </a:r>
          </a:p>
        </p:txBody>
      </p:sp>
      <p:graphicFrame>
        <p:nvGraphicFramePr>
          <p:cNvPr id="122888" name="Object 8">
            <a:extLst>
              <a:ext uri="{FF2B5EF4-FFF2-40B4-BE49-F238E27FC236}">
                <a16:creationId xmlns:a16="http://schemas.microsoft.com/office/drawing/2014/main" id="{A776F3EB-CE64-4D0F-AAC9-518DE2585C0F}"/>
              </a:ext>
            </a:extLst>
          </p:cNvPr>
          <p:cNvGraphicFramePr>
            <a:graphicFrameLocks noChangeAspect="1"/>
          </p:cNvGraphicFramePr>
          <p:nvPr/>
        </p:nvGraphicFramePr>
        <p:xfrm>
          <a:off x="6965950" y="2590800"/>
          <a:ext cx="1263650" cy="965200"/>
        </p:xfrm>
        <a:graphic>
          <a:graphicData uri="http://schemas.openxmlformats.org/presentationml/2006/ole">
            <mc:AlternateContent xmlns:mc="http://schemas.openxmlformats.org/markup-compatibility/2006">
              <mc:Choice xmlns:v="urn:schemas-microsoft-com:vml" Requires="v">
                <p:oleObj spid="_x0000_s166963" name="Equation" r:id="rId7" imgW="507780" imgH="393529" progId="Equation.3">
                  <p:embed/>
                </p:oleObj>
              </mc:Choice>
              <mc:Fallback>
                <p:oleObj name="Equation" r:id="rId7" imgW="507780" imgH="393529"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65950" y="2590800"/>
                        <a:ext cx="126365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890" name="Text Box 10">
            <a:extLst>
              <a:ext uri="{FF2B5EF4-FFF2-40B4-BE49-F238E27FC236}">
                <a16:creationId xmlns:a16="http://schemas.microsoft.com/office/drawing/2014/main" id="{0380F730-2C07-4DD8-9FDD-9A8EA23E238C}"/>
              </a:ext>
            </a:extLst>
          </p:cNvPr>
          <p:cNvSpPr txBox="1">
            <a:spLocks noChangeArrowheads="1"/>
          </p:cNvSpPr>
          <p:nvPr/>
        </p:nvSpPr>
        <p:spPr bwMode="auto">
          <a:xfrm>
            <a:off x="3733800" y="3886200"/>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latin typeface="宋体" panose="02010600030101010101" pitchFamily="2" charset="-122"/>
              </a:rPr>
              <a:t>衍射的反比关系</a:t>
            </a:r>
            <a:r>
              <a:rPr kumimoji="1" lang="zh-CN" altLang="en-US" sz="2400">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886"/>
                                        </p:tgtEl>
                                        <p:attrNameLst>
                                          <p:attrName>style.visibility</p:attrName>
                                        </p:attrNameLst>
                                      </p:cBhvr>
                                      <p:to>
                                        <p:strVal val="visible"/>
                                      </p:to>
                                    </p:set>
                                    <p:anim calcmode="lin" valueType="num">
                                      <p:cBhvr additive="base">
                                        <p:cTn id="7" dur="500" fill="hold"/>
                                        <p:tgtEl>
                                          <p:spTgt spid="122886"/>
                                        </p:tgtEl>
                                        <p:attrNameLst>
                                          <p:attrName>ppt_x</p:attrName>
                                        </p:attrNameLst>
                                      </p:cBhvr>
                                      <p:tavLst>
                                        <p:tav tm="0">
                                          <p:val>
                                            <p:strVal val="0-#ppt_w/2"/>
                                          </p:val>
                                        </p:tav>
                                        <p:tav tm="100000">
                                          <p:val>
                                            <p:strVal val="#ppt_x"/>
                                          </p:val>
                                        </p:tav>
                                      </p:tavLst>
                                    </p:anim>
                                    <p:anim calcmode="lin" valueType="num">
                                      <p:cBhvr additive="base">
                                        <p:cTn id="8" dur="500" fill="hold"/>
                                        <p:tgtEl>
                                          <p:spTgt spid="12288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22884"/>
                                        </p:tgtEl>
                                        <p:attrNameLst>
                                          <p:attrName>style.visibility</p:attrName>
                                        </p:attrNameLst>
                                      </p:cBhvr>
                                      <p:to>
                                        <p:strVal val="visible"/>
                                      </p:to>
                                    </p:set>
                                    <p:anim calcmode="lin" valueType="num">
                                      <p:cBhvr additive="base">
                                        <p:cTn id="13" dur="500" fill="hold"/>
                                        <p:tgtEl>
                                          <p:spTgt spid="122884"/>
                                        </p:tgtEl>
                                        <p:attrNameLst>
                                          <p:attrName>ppt_x</p:attrName>
                                        </p:attrNameLst>
                                      </p:cBhvr>
                                      <p:tavLst>
                                        <p:tav tm="0">
                                          <p:val>
                                            <p:strVal val="0-#ppt_w/2"/>
                                          </p:val>
                                        </p:tav>
                                        <p:tav tm="100000">
                                          <p:val>
                                            <p:strVal val="#ppt_x"/>
                                          </p:val>
                                        </p:tav>
                                      </p:tavLst>
                                    </p:anim>
                                    <p:anim calcmode="lin" valueType="num">
                                      <p:cBhvr additive="base">
                                        <p:cTn id="14" dur="500" fill="hold"/>
                                        <p:tgtEl>
                                          <p:spTgt spid="12288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887"/>
                                        </p:tgtEl>
                                        <p:attrNameLst>
                                          <p:attrName>style.visibility</p:attrName>
                                        </p:attrNameLst>
                                      </p:cBhvr>
                                      <p:to>
                                        <p:strVal val="visible"/>
                                      </p:to>
                                    </p:set>
                                    <p:anim calcmode="lin" valueType="num">
                                      <p:cBhvr additive="base">
                                        <p:cTn id="19" dur="500" fill="hold"/>
                                        <p:tgtEl>
                                          <p:spTgt spid="122887"/>
                                        </p:tgtEl>
                                        <p:attrNameLst>
                                          <p:attrName>ppt_x</p:attrName>
                                        </p:attrNameLst>
                                      </p:cBhvr>
                                      <p:tavLst>
                                        <p:tav tm="0">
                                          <p:val>
                                            <p:strVal val="0-#ppt_w/2"/>
                                          </p:val>
                                        </p:tav>
                                        <p:tav tm="100000">
                                          <p:val>
                                            <p:strVal val="#ppt_x"/>
                                          </p:val>
                                        </p:tav>
                                      </p:tavLst>
                                    </p:anim>
                                    <p:anim calcmode="lin" valueType="num">
                                      <p:cBhvr additive="base">
                                        <p:cTn id="20" dur="500" fill="hold"/>
                                        <p:tgtEl>
                                          <p:spTgt spid="12288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22888"/>
                                        </p:tgtEl>
                                        <p:attrNameLst>
                                          <p:attrName>style.visibility</p:attrName>
                                        </p:attrNameLst>
                                      </p:cBhvr>
                                      <p:to>
                                        <p:strVal val="visible"/>
                                      </p:to>
                                    </p:set>
                                    <p:anim calcmode="lin" valueType="num">
                                      <p:cBhvr additive="base">
                                        <p:cTn id="25" dur="500" fill="hold"/>
                                        <p:tgtEl>
                                          <p:spTgt spid="122888"/>
                                        </p:tgtEl>
                                        <p:attrNameLst>
                                          <p:attrName>ppt_x</p:attrName>
                                        </p:attrNameLst>
                                      </p:cBhvr>
                                      <p:tavLst>
                                        <p:tav tm="0">
                                          <p:val>
                                            <p:strVal val="0-#ppt_w/2"/>
                                          </p:val>
                                        </p:tav>
                                        <p:tav tm="100000">
                                          <p:val>
                                            <p:strVal val="#ppt_x"/>
                                          </p:val>
                                        </p:tav>
                                      </p:tavLst>
                                    </p:anim>
                                    <p:anim calcmode="lin" valueType="num">
                                      <p:cBhvr additive="base">
                                        <p:cTn id="26" dur="500" fill="hold"/>
                                        <p:tgtEl>
                                          <p:spTgt spid="12288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2890"/>
                                        </p:tgtEl>
                                        <p:attrNameLst>
                                          <p:attrName>style.visibility</p:attrName>
                                        </p:attrNameLst>
                                      </p:cBhvr>
                                      <p:to>
                                        <p:strVal val="visible"/>
                                      </p:to>
                                    </p:set>
                                    <p:anim calcmode="lin" valueType="num">
                                      <p:cBhvr additive="base">
                                        <p:cTn id="31" dur="500" fill="hold"/>
                                        <p:tgtEl>
                                          <p:spTgt spid="122890"/>
                                        </p:tgtEl>
                                        <p:attrNameLst>
                                          <p:attrName>ppt_x</p:attrName>
                                        </p:attrNameLst>
                                      </p:cBhvr>
                                      <p:tavLst>
                                        <p:tav tm="0">
                                          <p:val>
                                            <p:strVal val="0-#ppt_w/2"/>
                                          </p:val>
                                        </p:tav>
                                        <p:tav tm="100000">
                                          <p:val>
                                            <p:strVal val="#ppt_x"/>
                                          </p:val>
                                        </p:tav>
                                      </p:tavLst>
                                    </p:anim>
                                    <p:anim calcmode="lin" valueType="num">
                                      <p:cBhvr additive="base">
                                        <p:cTn id="32" dur="500" fill="hold"/>
                                        <p:tgtEl>
                                          <p:spTgt spid="1228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6" grpId="0" autoUpdateAnimBg="0"/>
      <p:bldP spid="122887" grpId="0" autoUpdateAnimBg="0"/>
      <p:bldP spid="122890"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Oval 2">
            <a:extLst>
              <a:ext uri="{FF2B5EF4-FFF2-40B4-BE49-F238E27FC236}">
                <a16:creationId xmlns:a16="http://schemas.microsoft.com/office/drawing/2014/main" id="{D08E359A-92B8-47C1-8F8D-D6B91230449C}"/>
              </a:ext>
            </a:extLst>
          </p:cNvPr>
          <p:cNvSpPr>
            <a:spLocks noChangeArrowheads="1"/>
          </p:cNvSpPr>
          <p:nvPr/>
        </p:nvSpPr>
        <p:spPr bwMode="auto">
          <a:xfrm>
            <a:off x="5562600" y="1295400"/>
            <a:ext cx="304800" cy="441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8963" name="Line 3">
            <a:extLst>
              <a:ext uri="{FF2B5EF4-FFF2-40B4-BE49-F238E27FC236}">
                <a16:creationId xmlns:a16="http://schemas.microsoft.com/office/drawing/2014/main" id="{7B68B2F8-E716-4F2D-901E-FD66F09B7387}"/>
              </a:ext>
            </a:extLst>
          </p:cNvPr>
          <p:cNvSpPr>
            <a:spLocks noChangeShapeType="1"/>
          </p:cNvSpPr>
          <p:nvPr/>
        </p:nvSpPr>
        <p:spPr bwMode="auto">
          <a:xfrm>
            <a:off x="2590800" y="3505200"/>
            <a:ext cx="7239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964" name="Line 4">
            <a:extLst>
              <a:ext uri="{FF2B5EF4-FFF2-40B4-BE49-F238E27FC236}">
                <a16:creationId xmlns:a16="http://schemas.microsoft.com/office/drawing/2014/main" id="{EBC9C4AB-6253-4624-A61D-49ED34F1D8AC}"/>
              </a:ext>
            </a:extLst>
          </p:cNvPr>
          <p:cNvSpPr>
            <a:spLocks noChangeShapeType="1"/>
          </p:cNvSpPr>
          <p:nvPr/>
        </p:nvSpPr>
        <p:spPr bwMode="auto">
          <a:xfrm>
            <a:off x="3962400" y="1219200"/>
            <a:ext cx="0" cy="1371600"/>
          </a:xfrm>
          <a:prstGeom prst="line">
            <a:avLst/>
          </a:prstGeom>
          <a:noFill/>
          <a:ln w="1016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965" name="Line 5">
            <a:extLst>
              <a:ext uri="{FF2B5EF4-FFF2-40B4-BE49-F238E27FC236}">
                <a16:creationId xmlns:a16="http://schemas.microsoft.com/office/drawing/2014/main" id="{062A49FF-870A-4C1A-A59F-E5EA0531FDF3}"/>
              </a:ext>
            </a:extLst>
          </p:cNvPr>
          <p:cNvSpPr>
            <a:spLocks noChangeShapeType="1"/>
          </p:cNvSpPr>
          <p:nvPr/>
        </p:nvSpPr>
        <p:spPr bwMode="auto">
          <a:xfrm>
            <a:off x="1752600" y="3048000"/>
            <a:ext cx="2209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966" name="Line 6">
            <a:extLst>
              <a:ext uri="{FF2B5EF4-FFF2-40B4-BE49-F238E27FC236}">
                <a16:creationId xmlns:a16="http://schemas.microsoft.com/office/drawing/2014/main" id="{CAB55BA1-246C-48A5-BC71-656BE7B3226D}"/>
              </a:ext>
            </a:extLst>
          </p:cNvPr>
          <p:cNvSpPr>
            <a:spLocks noChangeShapeType="1"/>
          </p:cNvSpPr>
          <p:nvPr/>
        </p:nvSpPr>
        <p:spPr bwMode="auto">
          <a:xfrm>
            <a:off x="3962400" y="2590800"/>
            <a:ext cx="0" cy="1828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967" name="Line 13">
            <a:extLst>
              <a:ext uri="{FF2B5EF4-FFF2-40B4-BE49-F238E27FC236}">
                <a16:creationId xmlns:a16="http://schemas.microsoft.com/office/drawing/2014/main" id="{5DEBF612-6C32-48F2-8217-495E7412409F}"/>
              </a:ext>
            </a:extLst>
          </p:cNvPr>
          <p:cNvSpPr>
            <a:spLocks noChangeShapeType="1"/>
          </p:cNvSpPr>
          <p:nvPr/>
        </p:nvSpPr>
        <p:spPr bwMode="auto">
          <a:xfrm>
            <a:off x="8077200" y="1219200"/>
            <a:ext cx="0" cy="441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968" name="Line 14">
            <a:extLst>
              <a:ext uri="{FF2B5EF4-FFF2-40B4-BE49-F238E27FC236}">
                <a16:creationId xmlns:a16="http://schemas.microsoft.com/office/drawing/2014/main" id="{B748986C-E45D-4748-8B78-AA559FB62982}"/>
              </a:ext>
            </a:extLst>
          </p:cNvPr>
          <p:cNvSpPr>
            <a:spLocks noChangeShapeType="1"/>
          </p:cNvSpPr>
          <p:nvPr/>
        </p:nvSpPr>
        <p:spPr bwMode="auto">
          <a:xfrm>
            <a:off x="3962400" y="4419600"/>
            <a:ext cx="0" cy="1447800"/>
          </a:xfrm>
          <a:prstGeom prst="line">
            <a:avLst/>
          </a:prstGeom>
          <a:noFill/>
          <a:ln w="1016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969" name="Line 17">
            <a:extLst>
              <a:ext uri="{FF2B5EF4-FFF2-40B4-BE49-F238E27FC236}">
                <a16:creationId xmlns:a16="http://schemas.microsoft.com/office/drawing/2014/main" id="{73DED8B3-6E5A-4F0B-A888-8F8A18E37189}"/>
              </a:ext>
            </a:extLst>
          </p:cNvPr>
          <p:cNvSpPr>
            <a:spLocks noChangeShapeType="1"/>
          </p:cNvSpPr>
          <p:nvPr/>
        </p:nvSpPr>
        <p:spPr bwMode="auto">
          <a:xfrm>
            <a:off x="1828800" y="3505200"/>
            <a:ext cx="21336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970" name="Line 18">
            <a:extLst>
              <a:ext uri="{FF2B5EF4-FFF2-40B4-BE49-F238E27FC236}">
                <a16:creationId xmlns:a16="http://schemas.microsoft.com/office/drawing/2014/main" id="{B69145D7-B2DA-4315-9476-A85CCAF98541}"/>
              </a:ext>
            </a:extLst>
          </p:cNvPr>
          <p:cNvSpPr>
            <a:spLocks noChangeShapeType="1"/>
          </p:cNvSpPr>
          <p:nvPr/>
        </p:nvSpPr>
        <p:spPr bwMode="auto">
          <a:xfrm>
            <a:off x="1752600" y="3962400"/>
            <a:ext cx="2209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971" name="Line 19">
            <a:extLst>
              <a:ext uri="{FF2B5EF4-FFF2-40B4-BE49-F238E27FC236}">
                <a16:creationId xmlns:a16="http://schemas.microsoft.com/office/drawing/2014/main" id="{8D2CAA08-18B3-4F40-8C1F-3D6F4CCD6C2B}"/>
              </a:ext>
            </a:extLst>
          </p:cNvPr>
          <p:cNvSpPr>
            <a:spLocks noChangeShapeType="1"/>
          </p:cNvSpPr>
          <p:nvPr/>
        </p:nvSpPr>
        <p:spPr bwMode="auto">
          <a:xfrm>
            <a:off x="1828800" y="4419600"/>
            <a:ext cx="21336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972" name="Line 21">
            <a:extLst>
              <a:ext uri="{FF2B5EF4-FFF2-40B4-BE49-F238E27FC236}">
                <a16:creationId xmlns:a16="http://schemas.microsoft.com/office/drawing/2014/main" id="{FDAC4059-BA3E-4FE6-BAB0-AD539217783F}"/>
              </a:ext>
            </a:extLst>
          </p:cNvPr>
          <p:cNvSpPr>
            <a:spLocks noChangeShapeType="1"/>
          </p:cNvSpPr>
          <p:nvPr/>
        </p:nvSpPr>
        <p:spPr bwMode="auto">
          <a:xfrm>
            <a:off x="1828800" y="2590800"/>
            <a:ext cx="21336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68973" name="Object 22">
            <a:extLst>
              <a:ext uri="{FF2B5EF4-FFF2-40B4-BE49-F238E27FC236}">
                <a16:creationId xmlns:a16="http://schemas.microsoft.com/office/drawing/2014/main" id="{97016A49-9A41-473B-83B2-B2B95A3EBD79}"/>
              </a:ext>
            </a:extLst>
          </p:cNvPr>
          <p:cNvGraphicFramePr>
            <a:graphicFrameLocks noChangeAspect="1"/>
          </p:cNvGraphicFramePr>
          <p:nvPr/>
        </p:nvGraphicFramePr>
        <p:xfrm>
          <a:off x="6400801" y="3886200"/>
          <a:ext cx="327025" cy="457200"/>
        </p:xfrm>
        <a:graphic>
          <a:graphicData uri="http://schemas.openxmlformats.org/presentationml/2006/ole">
            <mc:AlternateContent xmlns:mc="http://schemas.openxmlformats.org/markup-compatibility/2006">
              <mc:Choice xmlns:v="urn:schemas-microsoft-com:vml" Requires="v">
                <p:oleObj spid="_x0000_s169050" name="Equation" r:id="rId4" imgW="126725" imgH="177415" progId="Equation.3">
                  <p:embed/>
                </p:oleObj>
              </mc:Choice>
              <mc:Fallback>
                <p:oleObj name="Equation" r:id="rId4" imgW="126725" imgH="177415" progId="Equation.3">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1" y="3886200"/>
                        <a:ext cx="3270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68974" name="Picture 24" descr="旋转 单缝衍射1">
            <a:extLst>
              <a:ext uri="{FF2B5EF4-FFF2-40B4-BE49-F238E27FC236}">
                <a16:creationId xmlns:a16="http://schemas.microsoft.com/office/drawing/2014/main" id="{C558AA3E-B8D1-4A62-94BD-651AB4424E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7200" y="695326"/>
            <a:ext cx="2438400" cy="562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8975" name="Text Box 26">
            <a:extLst>
              <a:ext uri="{FF2B5EF4-FFF2-40B4-BE49-F238E27FC236}">
                <a16:creationId xmlns:a16="http://schemas.microsoft.com/office/drawing/2014/main" id="{57567343-C329-455D-BA78-98D120685622}"/>
              </a:ext>
            </a:extLst>
          </p:cNvPr>
          <p:cNvSpPr txBox="1">
            <a:spLocks noChangeArrowheads="1"/>
          </p:cNvSpPr>
          <p:nvPr/>
        </p:nvSpPr>
        <p:spPr bwMode="auto">
          <a:xfrm>
            <a:off x="1752600" y="52578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hlinkClick r:id="rId7" action="ppaction://hlinksldjump"/>
              </a:rPr>
              <a:t>角距离</a:t>
            </a:r>
            <a:endParaRPr kumimoji="1" lang="zh-CN" altLang="en-US" sz="2400">
              <a:latin typeface="Times New Roman" panose="02020603050405020304" pitchFamily="18" charset="0"/>
            </a:endParaRPr>
          </a:p>
        </p:txBody>
      </p:sp>
      <p:sp>
        <p:nvSpPr>
          <p:cNvPr id="168976" name="Line 27">
            <a:extLst>
              <a:ext uri="{FF2B5EF4-FFF2-40B4-BE49-F238E27FC236}">
                <a16:creationId xmlns:a16="http://schemas.microsoft.com/office/drawing/2014/main" id="{E4C1B5E4-3B17-4C72-B369-517BF3D2D2A4}"/>
              </a:ext>
            </a:extLst>
          </p:cNvPr>
          <p:cNvSpPr>
            <a:spLocks noChangeShapeType="1"/>
          </p:cNvSpPr>
          <p:nvPr/>
        </p:nvSpPr>
        <p:spPr bwMode="auto">
          <a:xfrm flipV="1">
            <a:off x="5715000" y="2667000"/>
            <a:ext cx="2362200" cy="8382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977" name="Line 28">
            <a:extLst>
              <a:ext uri="{FF2B5EF4-FFF2-40B4-BE49-F238E27FC236}">
                <a16:creationId xmlns:a16="http://schemas.microsoft.com/office/drawing/2014/main" id="{01D175B3-2D53-48BE-8424-C9F909164663}"/>
              </a:ext>
            </a:extLst>
          </p:cNvPr>
          <p:cNvSpPr>
            <a:spLocks noChangeShapeType="1"/>
          </p:cNvSpPr>
          <p:nvPr/>
        </p:nvSpPr>
        <p:spPr bwMode="auto">
          <a:xfrm>
            <a:off x="5715000" y="3505200"/>
            <a:ext cx="2362200" cy="8382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978" name="Line 29">
            <a:extLst>
              <a:ext uri="{FF2B5EF4-FFF2-40B4-BE49-F238E27FC236}">
                <a16:creationId xmlns:a16="http://schemas.microsoft.com/office/drawing/2014/main" id="{09A2D1C5-1A3A-40A8-AEDB-D350925D29D5}"/>
              </a:ext>
            </a:extLst>
          </p:cNvPr>
          <p:cNvSpPr>
            <a:spLocks noChangeShapeType="1"/>
          </p:cNvSpPr>
          <p:nvPr/>
        </p:nvSpPr>
        <p:spPr bwMode="auto">
          <a:xfrm flipV="1">
            <a:off x="5715000" y="1752600"/>
            <a:ext cx="2362200" cy="17526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979" name="Line 30">
            <a:extLst>
              <a:ext uri="{FF2B5EF4-FFF2-40B4-BE49-F238E27FC236}">
                <a16:creationId xmlns:a16="http://schemas.microsoft.com/office/drawing/2014/main" id="{337B9405-5312-48D7-B6F5-A3277DF5EBD9}"/>
              </a:ext>
            </a:extLst>
          </p:cNvPr>
          <p:cNvSpPr>
            <a:spLocks noChangeShapeType="1"/>
          </p:cNvSpPr>
          <p:nvPr/>
        </p:nvSpPr>
        <p:spPr bwMode="auto">
          <a:xfrm flipV="1">
            <a:off x="5715000" y="762000"/>
            <a:ext cx="2362200" cy="2743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980" name="Line 31">
            <a:extLst>
              <a:ext uri="{FF2B5EF4-FFF2-40B4-BE49-F238E27FC236}">
                <a16:creationId xmlns:a16="http://schemas.microsoft.com/office/drawing/2014/main" id="{75CC3E04-1DB7-499A-9019-0DE837B2A2F2}"/>
              </a:ext>
            </a:extLst>
          </p:cNvPr>
          <p:cNvSpPr>
            <a:spLocks noChangeShapeType="1"/>
          </p:cNvSpPr>
          <p:nvPr/>
        </p:nvSpPr>
        <p:spPr bwMode="auto">
          <a:xfrm>
            <a:off x="5715000" y="3505200"/>
            <a:ext cx="236220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981" name="Line 32">
            <a:extLst>
              <a:ext uri="{FF2B5EF4-FFF2-40B4-BE49-F238E27FC236}">
                <a16:creationId xmlns:a16="http://schemas.microsoft.com/office/drawing/2014/main" id="{5FFE1CEE-3CB3-42E5-8ED4-F8037E38D609}"/>
              </a:ext>
            </a:extLst>
          </p:cNvPr>
          <p:cNvSpPr>
            <a:spLocks noChangeShapeType="1"/>
          </p:cNvSpPr>
          <p:nvPr/>
        </p:nvSpPr>
        <p:spPr bwMode="auto">
          <a:xfrm>
            <a:off x="5715000" y="3505200"/>
            <a:ext cx="236220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982" name="Arc 33">
            <a:extLst>
              <a:ext uri="{FF2B5EF4-FFF2-40B4-BE49-F238E27FC236}">
                <a16:creationId xmlns:a16="http://schemas.microsoft.com/office/drawing/2014/main" id="{F4F3CDA5-8EAA-4E13-BDA7-E1D1631DE1D8}"/>
              </a:ext>
            </a:extLst>
          </p:cNvPr>
          <p:cNvSpPr>
            <a:spLocks/>
          </p:cNvSpPr>
          <p:nvPr/>
        </p:nvSpPr>
        <p:spPr bwMode="auto">
          <a:xfrm>
            <a:off x="6172200" y="3163889"/>
            <a:ext cx="609600" cy="676275"/>
          </a:xfrm>
          <a:custGeom>
            <a:avLst/>
            <a:gdLst>
              <a:gd name="T0" fmla="*/ 497896 w 21600"/>
              <a:gd name="T1" fmla="*/ 0 h 23921"/>
              <a:gd name="T2" fmla="*/ 516749 w 21600"/>
              <a:gd name="T3" fmla="*/ 676275 h 23921"/>
              <a:gd name="T4" fmla="*/ 0 w 21600"/>
              <a:gd name="T5" fmla="*/ 352315 h 23921"/>
              <a:gd name="T6" fmla="*/ 0 60000 65536"/>
              <a:gd name="T7" fmla="*/ 0 60000 65536"/>
              <a:gd name="T8" fmla="*/ 0 60000 65536"/>
            </a:gdLst>
            <a:ahLst/>
            <a:cxnLst>
              <a:cxn ang="T6">
                <a:pos x="T0" y="T1"/>
              </a:cxn>
              <a:cxn ang="T7">
                <a:pos x="T2" y="T3"/>
              </a:cxn>
              <a:cxn ang="T8">
                <a:pos x="T4" y="T5"/>
              </a:cxn>
            </a:cxnLst>
            <a:rect l="0" t="0" r="r" b="b"/>
            <a:pathLst>
              <a:path w="21600" h="23921" fill="none" extrusionOk="0">
                <a:moveTo>
                  <a:pt x="17642" y="-1"/>
                </a:moveTo>
                <a:cubicBezTo>
                  <a:pt x="20217" y="3645"/>
                  <a:pt x="21600" y="7998"/>
                  <a:pt x="21600" y="12462"/>
                </a:cubicBezTo>
                <a:cubicBezTo>
                  <a:pt x="21600" y="16514"/>
                  <a:pt x="20459" y="20485"/>
                  <a:pt x="18309" y="23920"/>
                </a:cubicBezTo>
              </a:path>
              <a:path w="21600" h="23921" stroke="0" extrusionOk="0">
                <a:moveTo>
                  <a:pt x="17642" y="-1"/>
                </a:moveTo>
                <a:cubicBezTo>
                  <a:pt x="20217" y="3645"/>
                  <a:pt x="21600" y="7998"/>
                  <a:pt x="21600" y="12462"/>
                </a:cubicBezTo>
                <a:cubicBezTo>
                  <a:pt x="21600" y="16514"/>
                  <a:pt x="20459" y="20485"/>
                  <a:pt x="18309" y="23920"/>
                </a:cubicBezTo>
                <a:lnTo>
                  <a:pt x="0" y="12462"/>
                </a:lnTo>
                <a:lnTo>
                  <a:pt x="17642" y="-1"/>
                </a:lnTo>
                <a:close/>
              </a:path>
            </a:pathLst>
          </a:custGeom>
          <a:noFill/>
          <a:ln w="28575">
            <a:solidFill>
              <a:srgbClr val="0000FF"/>
            </a:solidFill>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68983" name="Object 34">
            <a:extLst>
              <a:ext uri="{FF2B5EF4-FFF2-40B4-BE49-F238E27FC236}">
                <a16:creationId xmlns:a16="http://schemas.microsoft.com/office/drawing/2014/main" id="{2C08FD2E-9310-46B8-9B5D-868642BB71BA}"/>
              </a:ext>
            </a:extLst>
          </p:cNvPr>
          <p:cNvGraphicFramePr>
            <a:graphicFrameLocks noChangeAspect="1"/>
          </p:cNvGraphicFramePr>
          <p:nvPr/>
        </p:nvGraphicFramePr>
        <p:xfrm>
          <a:off x="6824664" y="3211514"/>
          <a:ext cx="719137" cy="587375"/>
        </p:xfrm>
        <a:graphic>
          <a:graphicData uri="http://schemas.openxmlformats.org/presentationml/2006/ole">
            <mc:AlternateContent xmlns:mc="http://schemas.openxmlformats.org/markup-compatibility/2006">
              <mc:Choice xmlns:v="urn:schemas-microsoft-com:vml" Requires="v">
                <p:oleObj spid="_x0000_s169051" name="Equation" r:id="rId8" imgW="279400" imgH="228600" progId="Equation.3">
                  <p:embed/>
                </p:oleObj>
              </mc:Choice>
              <mc:Fallback>
                <p:oleObj name="Equation" r:id="rId8" imgW="279400" imgH="228600" progId="Equation.3">
                  <p:embed/>
                  <p:pic>
                    <p:nvPicPr>
                      <p:cNvPr id="0" name="Object 3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24664" y="3211514"/>
                        <a:ext cx="719137" cy="5873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8984" name="Arc 35">
            <a:extLst>
              <a:ext uri="{FF2B5EF4-FFF2-40B4-BE49-F238E27FC236}">
                <a16:creationId xmlns:a16="http://schemas.microsoft.com/office/drawing/2014/main" id="{AC9CCE40-EBC0-4026-8CC6-D9928CD7414A}"/>
              </a:ext>
            </a:extLst>
          </p:cNvPr>
          <p:cNvSpPr>
            <a:spLocks/>
          </p:cNvSpPr>
          <p:nvPr/>
        </p:nvSpPr>
        <p:spPr bwMode="auto">
          <a:xfrm>
            <a:off x="6324601" y="2754314"/>
            <a:ext cx="600075" cy="446087"/>
          </a:xfrm>
          <a:custGeom>
            <a:avLst/>
            <a:gdLst>
              <a:gd name="T0" fmla="*/ 415684 w 21290"/>
              <a:gd name="T1" fmla="*/ 0 h 15781"/>
              <a:gd name="T2" fmla="*/ 600075 w 21290"/>
              <a:gd name="T3" fmla="*/ 343109 h 15781"/>
              <a:gd name="T4" fmla="*/ 0 w 21290"/>
              <a:gd name="T5" fmla="*/ 446087 h 15781"/>
              <a:gd name="T6" fmla="*/ 0 60000 65536"/>
              <a:gd name="T7" fmla="*/ 0 60000 65536"/>
              <a:gd name="T8" fmla="*/ 0 60000 65536"/>
            </a:gdLst>
            <a:ahLst/>
            <a:cxnLst>
              <a:cxn ang="T6">
                <a:pos x="T0" y="T1"/>
              </a:cxn>
              <a:cxn ang="T7">
                <a:pos x="T2" y="T3"/>
              </a:cxn>
              <a:cxn ang="T8">
                <a:pos x="T4" y="T5"/>
              </a:cxn>
            </a:cxnLst>
            <a:rect l="0" t="0" r="r" b="b"/>
            <a:pathLst>
              <a:path w="21290" h="15781" fill="none" extrusionOk="0">
                <a:moveTo>
                  <a:pt x="14748" y="-1"/>
                </a:moveTo>
                <a:cubicBezTo>
                  <a:pt x="18196" y="3222"/>
                  <a:pt x="20494" y="7485"/>
                  <a:pt x="21290" y="12137"/>
                </a:cubicBezTo>
              </a:path>
              <a:path w="21290" h="15781" stroke="0" extrusionOk="0">
                <a:moveTo>
                  <a:pt x="14748" y="-1"/>
                </a:moveTo>
                <a:cubicBezTo>
                  <a:pt x="18196" y="3222"/>
                  <a:pt x="20494" y="7485"/>
                  <a:pt x="21290" y="12137"/>
                </a:cubicBezTo>
                <a:lnTo>
                  <a:pt x="0" y="15781"/>
                </a:lnTo>
                <a:lnTo>
                  <a:pt x="14748" y="-1"/>
                </a:lnTo>
                <a:close/>
              </a:path>
            </a:pathLst>
          </a:custGeom>
          <a:noFill/>
          <a:ln w="28575">
            <a:solidFill>
              <a:srgbClr val="0000FF"/>
            </a:solidFill>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68985" name="Object 36">
            <a:extLst>
              <a:ext uri="{FF2B5EF4-FFF2-40B4-BE49-F238E27FC236}">
                <a16:creationId xmlns:a16="http://schemas.microsoft.com/office/drawing/2014/main" id="{ACA135EE-7007-453E-B4B7-C5F26D7244ED}"/>
              </a:ext>
            </a:extLst>
          </p:cNvPr>
          <p:cNvGraphicFramePr>
            <a:graphicFrameLocks noChangeAspect="1"/>
          </p:cNvGraphicFramePr>
          <p:nvPr/>
        </p:nvGraphicFramePr>
        <p:xfrm>
          <a:off x="6934201" y="2590800"/>
          <a:ext cx="441325" cy="323850"/>
        </p:xfrm>
        <a:graphic>
          <a:graphicData uri="http://schemas.openxmlformats.org/presentationml/2006/ole">
            <mc:AlternateContent xmlns:mc="http://schemas.openxmlformats.org/markup-compatibility/2006">
              <mc:Choice xmlns:v="urn:schemas-microsoft-com:vml" Requires="v">
                <p:oleObj spid="_x0000_s169052" name="Equation" r:id="rId10" imgW="241091" imgH="177646" progId="Equation.3">
                  <p:embed/>
                </p:oleObj>
              </mc:Choice>
              <mc:Fallback>
                <p:oleObj name="Equation" r:id="rId10" imgW="241091" imgH="177646" progId="Equation.3">
                  <p:embed/>
                  <p:pic>
                    <p:nvPicPr>
                      <p:cNvPr id="0" name="Object 3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34201" y="2590800"/>
                        <a:ext cx="441325" cy="3238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8986" name="Arc 37">
            <a:extLst>
              <a:ext uri="{FF2B5EF4-FFF2-40B4-BE49-F238E27FC236}">
                <a16:creationId xmlns:a16="http://schemas.microsoft.com/office/drawing/2014/main" id="{00D7AAB0-81DF-4D1F-AD85-B62DEB5FBF81}"/>
              </a:ext>
            </a:extLst>
          </p:cNvPr>
          <p:cNvSpPr>
            <a:spLocks/>
          </p:cNvSpPr>
          <p:nvPr/>
        </p:nvSpPr>
        <p:spPr bwMode="auto">
          <a:xfrm>
            <a:off x="5951538" y="3497264"/>
            <a:ext cx="609600" cy="612775"/>
          </a:xfrm>
          <a:custGeom>
            <a:avLst/>
            <a:gdLst>
              <a:gd name="T0" fmla="*/ 605649 w 21600"/>
              <a:gd name="T1" fmla="*/ 0 h 21654"/>
              <a:gd name="T2" fmla="*/ 279174 w 21600"/>
              <a:gd name="T3" fmla="*/ 612775 h 21654"/>
              <a:gd name="T4" fmla="*/ 0 w 21600"/>
              <a:gd name="T5" fmla="*/ 69388 h 21654"/>
              <a:gd name="T6" fmla="*/ 0 60000 65536"/>
              <a:gd name="T7" fmla="*/ 0 60000 65536"/>
              <a:gd name="T8" fmla="*/ 0 60000 65536"/>
            </a:gdLst>
            <a:ahLst/>
            <a:cxnLst>
              <a:cxn ang="T6">
                <a:pos x="T0" y="T1"/>
              </a:cxn>
              <a:cxn ang="T7">
                <a:pos x="T2" y="T3"/>
              </a:cxn>
              <a:cxn ang="T8">
                <a:pos x="T4" y="T5"/>
              </a:cxn>
            </a:cxnLst>
            <a:rect l="0" t="0" r="r" b="b"/>
            <a:pathLst>
              <a:path w="21600" h="21654" fill="none" extrusionOk="0">
                <a:moveTo>
                  <a:pt x="21460" y="-1"/>
                </a:moveTo>
                <a:cubicBezTo>
                  <a:pt x="21553" y="813"/>
                  <a:pt x="21600" y="1632"/>
                  <a:pt x="21600" y="2452"/>
                </a:cubicBezTo>
                <a:cubicBezTo>
                  <a:pt x="21600" y="10539"/>
                  <a:pt x="17081" y="17949"/>
                  <a:pt x="9891" y="21653"/>
                </a:cubicBezTo>
              </a:path>
              <a:path w="21600" h="21654" stroke="0" extrusionOk="0">
                <a:moveTo>
                  <a:pt x="21460" y="-1"/>
                </a:moveTo>
                <a:cubicBezTo>
                  <a:pt x="21553" y="813"/>
                  <a:pt x="21600" y="1632"/>
                  <a:pt x="21600" y="2452"/>
                </a:cubicBezTo>
                <a:cubicBezTo>
                  <a:pt x="21600" y="10539"/>
                  <a:pt x="17081" y="17949"/>
                  <a:pt x="9891" y="21653"/>
                </a:cubicBezTo>
                <a:lnTo>
                  <a:pt x="0" y="2452"/>
                </a:lnTo>
                <a:lnTo>
                  <a:pt x="21460" y="-1"/>
                </a:lnTo>
                <a:close/>
              </a:path>
            </a:pathLst>
          </a:custGeom>
          <a:noFill/>
          <a:ln w="28575">
            <a:solidFill>
              <a:srgbClr val="0000FF"/>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Oval 12">
            <a:extLst>
              <a:ext uri="{FF2B5EF4-FFF2-40B4-BE49-F238E27FC236}">
                <a16:creationId xmlns:a16="http://schemas.microsoft.com/office/drawing/2014/main" id="{8E393FE0-155C-4DFA-B418-5FC34FDD0CC1}"/>
              </a:ext>
            </a:extLst>
          </p:cNvPr>
          <p:cNvSpPr>
            <a:spLocks noChangeArrowheads="1"/>
          </p:cNvSpPr>
          <p:nvPr/>
        </p:nvSpPr>
        <p:spPr bwMode="auto">
          <a:xfrm>
            <a:off x="6240464" y="333376"/>
            <a:ext cx="287337" cy="633571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1011" name="Line 4">
            <a:extLst>
              <a:ext uri="{FF2B5EF4-FFF2-40B4-BE49-F238E27FC236}">
                <a16:creationId xmlns:a16="http://schemas.microsoft.com/office/drawing/2014/main" id="{1A26A462-C8F5-4B6D-82FF-00BA9FC3094D}"/>
              </a:ext>
            </a:extLst>
          </p:cNvPr>
          <p:cNvSpPr>
            <a:spLocks noChangeShapeType="1"/>
          </p:cNvSpPr>
          <p:nvPr/>
        </p:nvSpPr>
        <p:spPr bwMode="auto">
          <a:xfrm>
            <a:off x="1919289" y="3500438"/>
            <a:ext cx="83534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12" name="Line 5">
            <a:extLst>
              <a:ext uri="{FF2B5EF4-FFF2-40B4-BE49-F238E27FC236}">
                <a16:creationId xmlns:a16="http://schemas.microsoft.com/office/drawing/2014/main" id="{431FAE95-0C9E-44AE-846A-0038B8769A0E}"/>
              </a:ext>
            </a:extLst>
          </p:cNvPr>
          <p:cNvSpPr>
            <a:spLocks noChangeShapeType="1"/>
          </p:cNvSpPr>
          <p:nvPr/>
        </p:nvSpPr>
        <p:spPr bwMode="auto">
          <a:xfrm>
            <a:off x="3935413" y="1987551"/>
            <a:ext cx="0" cy="3025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13" name="Line 6">
            <a:extLst>
              <a:ext uri="{FF2B5EF4-FFF2-40B4-BE49-F238E27FC236}">
                <a16:creationId xmlns:a16="http://schemas.microsoft.com/office/drawing/2014/main" id="{A4CF39F7-1FD5-4924-8D74-5C43D43487D2}"/>
              </a:ext>
            </a:extLst>
          </p:cNvPr>
          <p:cNvSpPr>
            <a:spLocks noChangeShapeType="1"/>
          </p:cNvSpPr>
          <p:nvPr/>
        </p:nvSpPr>
        <p:spPr bwMode="auto">
          <a:xfrm>
            <a:off x="3935413" y="5013326"/>
            <a:ext cx="0" cy="1655763"/>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14" name="Line 7">
            <a:extLst>
              <a:ext uri="{FF2B5EF4-FFF2-40B4-BE49-F238E27FC236}">
                <a16:creationId xmlns:a16="http://schemas.microsoft.com/office/drawing/2014/main" id="{C651982F-8D3A-45E7-82F1-3635E8B33EED}"/>
              </a:ext>
            </a:extLst>
          </p:cNvPr>
          <p:cNvSpPr>
            <a:spLocks noChangeShapeType="1"/>
          </p:cNvSpPr>
          <p:nvPr/>
        </p:nvSpPr>
        <p:spPr bwMode="auto">
          <a:xfrm flipV="1">
            <a:off x="3935413" y="188914"/>
            <a:ext cx="0" cy="180022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15" name="Line 8">
            <a:extLst>
              <a:ext uri="{FF2B5EF4-FFF2-40B4-BE49-F238E27FC236}">
                <a16:creationId xmlns:a16="http://schemas.microsoft.com/office/drawing/2014/main" id="{395D12C7-7BBD-4CA4-9945-4BEA707CF744}"/>
              </a:ext>
            </a:extLst>
          </p:cNvPr>
          <p:cNvSpPr>
            <a:spLocks noChangeShapeType="1"/>
          </p:cNvSpPr>
          <p:nvPr/>
        </p:nvSpPr>
        <p:spPr bwMode="auto">
          <a:xfrm>
            <a:off x="1703389" y="1989138"/>
            <a:ext cx="2232025" cy="15113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16" name="Line 9">
            <a:extLst>
              <a:ext uri="{FF2B5EF4-FFF2-40B4-BE49-F238E27FC236}">
                <a16:creationId xmlns:a16="http://schemas.microsoft.com/office/drawing/2014/main" id="{BA151BF8-9960-40D0-8BDE-E476AC0E0B93}"/>
              </a:ext>
            </a:extLst>
          </p:cNvPr>
          <p:cNvSpPr>
            <a:spLocks noChangeShapeType="1"/>
          </p:cNvSpPr>
          <p:nvPr/>
        </p:nvSpPr>
        <p:spPr bwMode="auto">
          <a:xfrm>
            <a:off x="1703389" y="3500438"/>
            <a:ext cx="2232025" cy="15113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17" name="Line 10">
            <a:extLst>
              <a:ext uri="{FF2B5EF4-FFF2-40B4-BE49-F238E27FC236}">
                <a16:creationId xmlns:a16="http://schemas.microsoft.com/office/drawing/2014/main" id="{4F617AD6-80E1-473A-A8A7-287EF9385383}"/>
              </a:ext>
            </a:extLst>
          </p:cNvPr>
          <p:cNvSpPr>
            <a:spLocks noChangeShapeType="1"/>
          </p:cNvSpPr>
          <p:nvPr/>
        </p:nvSpPr>
        <p:spPr bwMode="auto">
          <a:xfrm>
            <a:off x="1703389" y="476250"/>
            <a:ext cx="2232025" cy="15113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18" name="Line 11">
            <a:extLst>
              <a:ext uri="{FF2B5EF4-FFF2-40B4-BE49-F238E27FC236}">
                <a16:creationId xmlns:a16="http://schemas.microsoft.com/office/drawing/2014/main" id="{8823129D-2093-4444-B3EE-51941D76C2CF}"/>
              </a:ext>
            </a:extLst>
          </p:cNvPr>
          <p:cNvSpPr>
            <a:spLocks noChangeShapeType="1"/>
          </p:cNvSpPr>
          <p:nvPr/>
        </p:nvSpPr>
        <p:spPr bwMode="auto">
          <a:xfrm>
            <a:off x="1703389" y="981075"/>
            <a:ext cx="2232025" cy="15113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19" name="Line 13">
            <a:extLst>
              <a:ext uri="{FF2B5EF4-FFF2-40B4-BE49-F238E27FC236}">
                <a16:creationId xmlns:a16="http://schemas.microsoft.com/office/drawing/2014/main" id="{06957A55-DD68-4148-96F7-0B3E75D02478}"/>
              </a:ext>
            </a:extLst>
          </p:cNvPr>
          <p:cNvSpPr>
            <a:spLocks noChangeShapeType="1"/>
          </p:cNvSpPr>
          <p:nvPr/>
        </p:nvSpPr>
        <p:spPr bwMode="auto">
          <a:xfrm>
            <a:off x="10199688" y="404814"/>
            <a:ext cx="0" cy="6453187"/>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20" name="Line 14">
            <a:extLst>
              <a:ext uri="{FF2B5EF4-FFF2-40B4-BE49-F238E27FC236}">
                <a16:creationId xmlns:a16="http://schemas.microsoft.com/office/drawing/2014/main" id="{3BE677C7-0064-4506-A459-B6A07662DA3D}"/>
              </a:ext>
            </a:extLst>
          </p:cNvPr>
          <p:cNvSpPr>
            <a:spLocks noChangeShapeType="1"/>
          </p:cNvSpPr>
          <p:nvPr/>
        </p:nvSpPr>
        <p:spPr bwMode="auto">
          <a:xfrm flipV="1">
            <a:off x="3935414" y="1052513"/>
            <a:ext cx="6264275" cy="3960812"/>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21" name="Line 15">
            <a:extLst>
              <a:ext uri="{FF2B5EF4-FFF2-40B4-BE49-F238E27FC236}">
                <a16:creationId xmlns:a16="http://schemas.microsoft.com/office/drawing/2014/main" id="{C4FDA590-B9CC-46A7-A9E5-12CB61743244}"/>
              </a:ext>
            </a:extLst>
          </p:cNvPr>
          <p:cNvSpPr>
            <a:spLocks noChangeShapeType="1"/>
          </p:cNvSpPr>
          <p:nvPr/>
        </p:nvSpPr>
        <p:spPr bwMode="auto">
          <a:xfrm flipV="1">
            <a:off x="3935414" y="1987550"/>
            <a:ext cx="2376487" cy="1512888"/>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22" name="Line 16">
            <a:extLst>
              <a:ext uri="{FF2B5EF4-FFF2-40B4-BE49-F238E27FC236}">
                <a16:creationId xmlns:a16="http://schemas.microsoft.com/office/drawing/2014/main" id="{A4914E31-90F8-492E-BAA7-9B2C74C5D47B}"/>
              </a:ext>
            </a:extLst>
          </p:cNvPr>
          <p:cNvSpPr>
            <a:spLocks noChangeShapeType="1"/>
          </p:cNvSpPr>
          <p:nvPr/>
        </p:nvSpPr>
        <p:spPr bwMode="auto">
          <a:xfrm flipV="1">
            <a:off x="3935414" y="981075"/>
            <a:ext cx="2376487" cy="1512888"/>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23" name="Line 17">
            <a:extLst>
              <a:ext uri="{FF2B5EF4-FFF2-40B4-BE49-F238E27FC236}">
                <a16:creationId xmlns:a16="http://schemas.microsoft.com/office/drawing/2014/main" id="{C64EC6ED-437F-431E-B16F-E1866B813425}"/>
              </a:ext>
            </a:extLst>
          </p:cNvPr>
          <p:cNvSpPr>
            <a:spLocks noChangeShapeType="1"/>
          </p:cNvSpPr>
          <p:nvPr/>
        </p:nvSpPr>
        <p:spPr bwMode="auto">
          <a:xfrm>
            <a:off x="6311900" y="981075"/>
            <a:ext cx="3887788" cy="71438"/>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24" name="Line 18">
            <a:extLst>
              <a:ext uri="{FF2B5EF4-FFF2-40B4-BE49-F238E27FC236}">
                <a16:creationId xmlns:a16="http://schemas.microsoft.com/office/drawing/2014/main" id="{531A9C8C-2EB2-4C1F-8BFB-BC6A916E5D74}"/>
              </a:ext>
            </a:extLst>
          </p:cNvPr>
          <p:cNvSpPr>
            <a:spLocks noChangeShapeType="1"/>
          </p:cNvSpPr>
          <p:nvPr/>
        </p:nvSpPr>
        <p:spPr bwMode="auto">
          <a:xfrm flipV="1">
            <a:off x="6311900" y="1052514"/>
            <a:ext cx="3887788" cy="93662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25" name="Line 19">
            <a:extLst>
              <a:ext uri="{FF2B5EF4-FFF2-40B4-BE49-F238E27FC236}">
                <a16:creationId xmlns:a16="http://schemas.microsoft.com/office/drawing/2014/main" id="{67D82D3F-915D-42F7-A358-6E3D84D36DE9}"/>
              </a:ext>
            </a:extLst>
          </p:cNvPr>
          <p:cNvSpPr>
            <a:spLocks noChangeShapeType="1"/>
          </p:cNvSpPr>
          <p:nvPr/>
        </p:nvSpPr>
        <p:spPr bwMode="auto">
          <a:xfrm>
            <a:off x="3935413" y="2492376"/>
            <a:ext cx="431800"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71026" name="Object 20">
            <a:extLst>
              <a:ext uri="{FF2B5EF4-FFF2-40B4-BE49-F238E27FC236}">
                <a16:creationId xmlns:a16="http://schemas.microsoft.com/office/drawing/2014/main" id="{3ACDB466-4823-4641-9872-9E1BD00E62C3}"/>
              </a:ext>
            </a:extLst>
          </p:cNvPr>
          <p:cNvGraphicFramePr>
            <a:graphicFrameLocks noChangeAspect="1"/>
          </p:cNvGraphicFramePr>
          <p:nvPr/>
        </p:nvGraphicFramePr>
        <p:xfrm>
          <a:off x="4622801" y="3111501"/>
          <a:ext cx="320675" cy="449263"/>
        </p:xfrm>
        <a:graphic>
          <a:graphicData uri="http://schemas.openxmlformats.org/presentationml/2006/ole">
            <mc:AlternateContent xmlns:mc="http://schemas.openxmlformats.org/markup-compatibility/2006">
              <mc:Choice xmlns:v="urn:schemas-microsoft-com:vml" Requires="v">
                <p:oleObj spid="_x0000_s171366" name="公式" r:id="rId4" imgW="126725" imgH="177415" progId="Equation.3">
                  <p:embed/>
                </p:oleObj>
              </mc:Choice>
              <mc:Fallback>
                <p:oleObj name="公式" r:id="rId4" imgW="126725" imgH="177415" progId="Equation.3">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2801" y="3111501"/>
                        <a:ext cx="320675"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1027" name="Object 21">
            <a:extLst>
              <a:ext uri="{FF2B5EF4-FFF2-40B4-BE49-F238E27FC236}">
                <a16:creationId xmlns:a16="http://schemas.microsoft.com/office/drawing/2014/main" id="{F64B514D-04BD-405F-9600-5F6D19536BCF}"/>
              </a:ext>
            </a:extLst>
          </p:cNvPr>
          <p:cNvGraphicFramePr>
            <a:graphicFrameLocks noChangeAspect="1"/>
          </p:cNvGraphicFramePr>
          <p:nvPr/>
        </p:nvGraphicFramePr>
        <p:xfrm>
          <a:off x="7143751" y="3068638"/>
          <a:ext cx="320675" cy="449262"/>
        </p:xfrm>
        <a:graphic>
          <a:graphicData uri="http://schemas.openxmlformats.org/presentationml/2006/ole">
            <mc:AlternateContent xmlns:mc="http://schemas.openxmlformats.org/markup-compatibility/2006">
              <mc:Choice xmlns:v="urn:schemas-microsoft-com:vml" Requires="v">
                <p:oleObj spid="_x0000_s171367" name="公式" r:id="rId6" imgW="126725" imgH="177415" progId="Equation.3">
                  <p:embed/>
                </p:oleObj>
              </mc:Choice>
              <mc:Fallback>
                <p:oleObj name="公式" r:id="rId6" imgW="126725" imgH="177415" progId="Equation.3">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43751" y="3068638"/>
                        <a:ext cx="320675"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1028" name="Object 22">
            <a:extLst>
              <a:ext uri="{FF2B5EF4-FFF2-40B4-BE49-F238E27FC236}">
                <a16:creationId xmlns:a16="http://schemas.microsoft.com/office/drawing/2014/main" id="{99649DB8-E0B1-4142-88B0-CC819B14BA5A}"/>
              </a:ext>
            </a:extLst>
          </p:cNvPr>
          <p:cNvGraphicFramePr>
            <a:graphicFrameLocks noChangeAspect="1"/>
          </p:cNvGraphicFramePr>
          <p:nvPr/>
        </p:nvGraphicFramePr>
        <p:xfrm>
          <a:off x="3976689" y="2835275"/>
          <a:ext cx="219075" cy="306388"/>
        </p:xfrm>
        <a:graphic>
          <a:graphicData uri="http://schemas.openxmlformats.org/presentationml/2006/ole">
            <mc:AlternateContent xmlns:mc="http://schemas.openxmlformats.org/markup-compatibility/2006">
              <mc:Choice xmlns:v="urn:schemas-microsoft-com:vml" Requires="v">
                <p:oleObj spid="_x0000_s171368" name="公式" r:id="rId8" imgW="126725" imgH="177415" progId="Equation.3">
                  <p:embed/>
                </p:oleObj>
              </mc:Choice>
              <mc:Fallback>
                <p:oleObj name="公式" r:id="rId8" imgW="126725" imgH="177415" progId="Equation.3">
                  <p:embed/>
                  <p:pic>
                    <p:nvPicPr>
                      <p:cNvPr id="0" name="Object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6689" y="2835275"/>
                        <a:ext cx="219075"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1029" name="Object 23">
            <a:extLst>
              <a:ext uri="{FF2B5EF4-FFF2-40B4-BE49-F238E27FC236}">
                <a16:creationId xmlns:a16="http://schemas.microsoft.com/office/drawing/2014/main" id="{24BFECA0-72E9-422F-9E0B-25C767BEC592}"/>
              </a:ext>
            </a:extLst>
          </p:cNvPr>
          <p:cNvGraphicFramePr>
            <a:graphicFrameLocks noChangeAspect="1"/>
          </p:cNvGraphicFramePr>
          <p:nvPr/>
        </p:nvGraphicFramePr>
        <p:xfrm>
          <a:off x="3935414" y="1628776"/>
          <a:ext cx="738187" cy="449263"/>
        </p:xfrm>
        <a:graphic>
          <a:graphicData uri="http://schemas.openxmlformats.org/presentationml/2006/ole">
            <mc:AlternateContent xmlns:mc="http://schemas.openxmlformats.org/markup-compatibility/2006">
              <mc:Choice xmlns:v="urn:schemas-microsoft-com:vml" Requires="v">
                <p:oleObj spid="_x0000_s171369" name="公式" r:id="rId9" imgW="291847" imgH="177646" progId="Equation.3">
                  <p:embed/>
                </p:oleObj>
              </mc:Choice>
              <mc:Fallback>
                <p:oleObj name="公式" r:id="rId9" imgW="291847" imgH="177646" progId="Equation.3">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35414" y="1628776"/>
                        <a:ext cx="738187"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1030" name="Object 24">
            <a:extLst>
              <a:ext uri="{FF2B5EF4-FFF2-40B4-BE49-F238E27FC236}">
                <a16:creationId xmlns:a16="http://schemas.microsoft.com/office/drawing/2014/main" id="{12B7E02B-D30A-4562-81B0-951E3719FE94}"/>
              </a:ext>
            </a:extLst>
          </p:cNvPr>
          <p:cNvGraphicFramePr>
            <a:graphicFrameLocks noChangeAspect="1"/>
          </p:cNvGraphicFramePr>
          <p:nvPr/>
        </p:nvGraphicFramePr>
        <p:xfrm>
          <a:off x="4008438" y="4941888"/>
          <a:ext cx="1027112" cy="449262"/>
        </p:xfrm>
        <a:graphic>
          <a:graphicData uri="http://schemas.openxmlformats.org/presentationml/2006/ole">
            <mc:AlternateContent xmlns:mc="http://schemas.openxmlformats.org/markup-compatibility/2006">
              <mc:Choice xmlns:v="urn:schemas-microsoft-com:vml" Requires="v">
                <p:oleObj spid="_x0000_s171370" name="公式" r:id="rId11" imgW="405872" imgH="177569" progId="Equation.3">
                  <p:embed/>
                </p:oleObj>
              </mc:Choice>
              <mc:Fallback>
                <p:oleObj name="公式" r:id="rId11" imgW="405872" imgH="177569" progId="Equation.3">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08438" y="4941888"/>
                        <a:ext cx="102711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1031" name="Object 25">
            <a:extLst>
              <a:ext uri="{FF2B5EF4-FFF2-40B4-BE49-F238E27FC236}">
                <a16:creationId xmlns:a16="http://schemas.microsoft.com/office/drawing/2014/main" id="{35A86F04-D160-4501-BF5F-1A4DC1C9E19B}"/>
              </a:ext>
            </a:extLst>
          </p:cNvPr>
          <p:cNvGraphicFramePr>
            <a:graphicFrameLocks noChangeAspect="1"/>
          </p:cNvGraphicFramePr>
          <p:nvPr/>
        </p:nvGraphicFramePr>
        <p:xfrm>
          <a:off x="4008439" y="2355851"/>
          <a:ext cx="320675" cy="352425"/>
        </p:xfrm>
        <a:graphic>
          <a:graphicData uri="http://schemas.openxmlformats.org/presentationml/2006/ole">
            <mc:AlternateContent xmlns:mc="http://schemas.openxmlformats.org/markup-compatibility/2006">
              <mc:Choice xmlns:v="urn:schemas-microsoft-com:vml" Requires="v">
                <p:oleObj spid="_x0000_s171371" name="公式" r:id="rId13" imgW="126835" imgH="139518" progId="Equation.3">
                  <p:embed/>
                </p:oleObj>
              </mc:Choice>
              <mc:Fallback>
                <p:oleObj name="公式" r:id="rId13" imgW="126835" imgH="139518" progId="Equation.3">
                  <p:embed/>
                  <p:pic>
                    <p:nvPicPr>
                      <p:cNvPr id="0"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08439" y="2355851"/>
                        <a:ext cx="320675"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1032" name="Object 26">
            <a:extLst>
              <a:ext uri="{FF2B5EF4-FFF2-40B4-BE49-F238E27FC236}">
                <a16:creationId xmlns:a16="http://schemas.microsoft.com/office/drawing/2014/main" id="{379EB9A5-8DCB-46A4-89B0-249220CF3A32}"/>
              </a:ext>
            </a:extLst>
          </p:cNvPr>
          <p:cNvGraphicFramePr>
            <a:graphicFrameLocks noChangeAspect="1"/>
          </p:cNvGraphicFramePr>
          <p:nvPr/>
        </p:nvGraphicFramePr>
        <p:xfrm>
          <a:off x="3648076" y="3484563"/>
          <a:ext cx="320675" cy="449262"/>
        </p:xfrm>
        <a:graphic>
          <a:graphicData uri="http://schemas.openxmlformats.org/presentationml/2006/ole">
            <mc:AlternateContent xmlns:mc="http://schemas.openxmlformats.org/markup-compatibility/2006">
              <mc:Choice xmlns:v="urn:schemas-microsoft-com:vml" Requires="v">
                <p:oleObj spid="_x0000_s171372" name="公式" r:id="rId15" imgW="126725" imgH="177415" progId="Equation.3">
                  <p:embed/>
                </p:oleObj>
              </mc:Choice>
              <mc:Fallback>
                <p:oleObj name="公式" r:id="rId15" imgW="126725" imgH="177415" progId="Equation.3">
                  <p:embed/>
                  <p:pic>
                    <p:nvPicPr>
                      <p:cNvPr id="0" name="Object 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48076" y="3484563"/>
                        <a:ext cx="320675"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1033" name="Line 27">
            <a:extLst>
              <a:ext uri="{FF2B5EF4-FFF2-40B4-BE49-F238E27FC236}">
                <a16:creationId xmlns:a16="http://schemas.microsoft.com/office/drawing/2014/main" id="{9D0D9DFF-F8CE-43BE-A5A1-66DF5DE6FBDC}"/>
              </a:ext>
            </a:extLst>
          </p:cNvPr>
          <p:cNvSpPr>
            <a:spLocks noChangeShapeType="1"/>
          </p:cNvSpPr>
          <p:nvPr/>
        </p:nvSpPr>
        <p:spPr bwMode="auto">
          <a:xfrm flipH="1">
            <a:off x="3503613" y="2492376"/>
            <a:ext cx="431800"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71034" name="Object 28">
            <a:extLst>
              <a:ext uri="{FF2B5EF4-FFF2-40B4-BE49-F238E27FC236}">
                <a16:creationId xmlns:a16="http://schemas.microsoft.com/office/drawing/2014/main" id="{6B2136BA-1892-4D52-B447-62BB597ED75F}"/>
              </a:ext>
            </a:extLst>
          </p:cNvPr>
          <p:cNvGraphicFramePr>
            <a:graphicFrameLocks noChangeAspect="1"/>
          </p:cNvGraphicFramePr>
          <p:nvPr/>
        </p:nvGraphicFramePr>
        <p:xfrm>
          <a:off x="2782889" y="3005138"/>
          <a:ext cx="415925" cy="577850"/>
        </p:xfrm>
        <a:graphic>
          <a:graphicData uri="http://schemas.openxmlformats.org/presentationml/2006/ole">
            <mc:AlternateContent xmlns:mc="http://schemas.openxmlformats.org/markup-compatibility/2006">
              <mc:Choice xmlns:v="urn:schemas-microsoft-com:vml" Requires="v">
                <p:oleObj spid="_x0000_s171373" name="公式" r:id="rId17" imgW="165028" imgH="228501" progId="Equation.3">
                  <p:embed/>
                </p:oleObj>
              </mc:Choice>
              <mc:Fallback>
                <p:oleObj name="公式" r:id="rId17" imgW="165028" imgH="228501" progId="Equation.3">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82889" y="3005138"/>
                        <a:ext cx="415925"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1035" name="Object 29">
            <a:extLst>
              <a:ext uri="{FF2B5EF4-FFF2-40B4-BE49-F238E27FC236}">
                <a16:creationId xmlns:a16="http://schemas.microsoft.com/office/drawing/2014/main" id="{43A61FB4-09DD-4D11-8218-4ACB9D621E65}"/>
              </a:ext>
            </a:extLst>
          </p:cNvPr>
          <p:cNvGraphicFramePr>
            <a:graphicFrameLocks noChangeAspect="1"/>
          </p:cNvGraphicFramePr>
          <p:nvPr/>
        </p:nvGraphicFramePr>
        <p:xfrm>
          <a:off x="3648075" y="2906714"/>
          <a:ext cx="273050" cy="377825"/>
        </p:xfrm>
        <a:graphic>
          <a:graphicData uri="http://schemas.openxmlformats.org/presentationml/2006/ole">
            <mc:AlternateContent xmlns:mc="http://schemas.openxmlformats.org/markup-compatibility/2006">
              <mc:Choice xmlns:v="urn:schemas-microsoft-com:vml" Requires="v">
                <p:oleObj spid="_x0000_s171374" name="公式" r:id="rId19" imgW="165028" imgH="228501" progId="Equation.3">
                  <p:embed/>
                </p:oleObj>
              </mc:Choice>
              <mc:Fallback>
                <p:oleObj name="公式" r:id="rId19" imgW="165028" imgH="228501" progId="Equation.3">
                  <p:embed/>
                  <p:pic>
                    <p:nvPicPr>
                      <p:cNvPr id="0" name="Object 2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48075" y="2906714"/>
                        <a:ext cx="273050"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1036" name="Line 30">
            <a:extLst>
              <a:ext uri="{FF2B5EF4-FFF2-40B4-BE49-F238E27FC236}">
                <a16:creationId xmlns:a16="http://schemas.microsoft.com/office/drawing/2014/main" id="{C9AA0E31-9743-4FC2-9A02-C505B92A31A4}"/>
              </a:ext>
            </a:extLst>
          </p:cNvPr>
          <p:cNvSpPr>
            <a:spLocks noChangeShapeType="1"/>
          </p:cNvSpPr>
          <p:nvPr/>
        </p:nvSpPr>
        <p:spPr bwMode="auto">
          <a:xfrm flipV="1">
            <a:off x="3935414" y="2852739"/>
            <a:ext cx="2376487" cy="1512887"/>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7" name="Line 31">
            <a:extLst>
              <a:ext uri="{FF2B5EF4-FFF2-40B4-BE49-F238E27FC236}">
                <a16:creationId xmlns:a16="http://schemas.microsoft.com/office/drawing/2014/main" id="{2021EF41-191D-4670-BB5E-CC8CFD824465}"/>
              </a:ext>
            </a:extLst>
          </p:cNvPr>
          <p:cNvSpPr>
            <a:spLocks noChangeShapeType="1"/>
          </p:cNvSpPr>
          <p:nvPr/>
        </p:nvSpPr>
        <p:spPr bwMode="auto">
          <a:xfrm flipV="1">
            <a:off x="6311900" y="1052514"/>
            <a:ext cx="3887788" cy="180022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1038" name="Line 32">
            <a:extLst>
              <a:ext uri="{FF2B5EF4-FFF2-40B4-BE49-F238E27FC236}">
                <a16:creationId xmlns:a16="http://schemas.microsoft.com/office/drawing/2014/main" id="{CF40D241-FDAD-4F2C-BE0E-D2ECEFDDF28B}"/>
              </a:ext>
            </a:extLst>
          </p:cNvPr>
          <p:cNvSpPr>
            <a:spLocks noChangeShapeType="1"/>
          </p:cNvSpPr>
          <p:nvPr/>
        </p:nvSpPr>
        <p:spPr bwMode="auto">
          <a:xfrm>
            <a:off x="1703389" y="2852738"/>
            <a:ext cx="2232025" cy="15113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71039" name="Object 33">
            <a:extLst>
              <a:ext uri="{FF2B5EF4-FFF2-40B4-BE49-F238E27FC236}">
                <a16:creationId xmlns:a16="http://schemas.microsoft.com/office/drawing/2014/main" id="{BEFBB8FC-1EF4-45E6-9F63-EFC569DE31BA}"/>
              </a:ext>
            </a:extLst>
          </p:cNvPr>
          <p:cNvGraphicFramePr>
            <a:graphicFrameLocks noChangeAspect="1"/>
          </p:cNvGraphicFramePr>
          <p:nvPr/>
        </p:nvGraphicFramePr>
        <p:xfrm>
          <a:off x="5021263" y="1306513"/>
          <a:ext cx="354012" cy="393700"/>
        </p:xfrm>
        <a:graphic>
          <a:graphicData uri="http://schemas.openxmlformats.org/presentationml/2006/ole">
            <mc:AlternateContent xmlns:mc="http://schemas.openxmlformats.org/markup-compatibility/2006">
              <mc:Choice xmlns:v="urn:schemas-microsoft-com:vml" Requires="v">
                <p:oleObj spid="_x0000_s171375" name="公式" r:id="rId21" imgW="114102" imgH="126780" progId="Equation.3">
                  <p:embed/>
                </p:oleObj>
              </mc:Choice>
              <mc:Fallback>
                <p:oleObj name="公式" r:id="rId21" imgW="114102" imgH="126780" progId="Equation.3">
                  <p:embed/>
                  <p:pic>
                    <p:nvPicPr>
                      <p:cNvPr id="0" name="Object 3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021263" y="1306513"/>
                        <a:ext cx="354012"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1040" name="Object 34">
            <a:extLst>
              <a:ext uri="{FF2B5EF4-FFF2-40B4-BE49-F238E27FC236}">
                <a16:creationId xmlns:a16="http://schemas.microsoft.com/office/drawing/2014/main" id="{E8C650A6-A59C-45FF-A778-56B617C1A857}"/>
              </a:ext>
            </a:extLst>
          </p:cNvPr>
          <p:cNvGraphicFramePr>
            <a:graphicFrameLocks noChangeAspect="1"/>
          </p:cNvGraphicFramePr>
          <p:nvPr/>
        </p:nvGraphicFramePr>
        <p:xfrm>
          <a:off x="5116513" y="1946276"/>
          <a:ext cx="423862" cy="690563"/>
        </p:xfrm>
        <a:graphic>
          <a:graphicData uri="http://schemas.openxmlformats.org/presentationml/2006/ole">
            <mc:AlternateContent xmlns:mc="http://schemas.openxmlformats.org/markup-compatibility/2006">
              <mc:Choice xmlns:v="urn:schemas-microsoft-com:vml" Requires="v">
                <p:oleObj spid="_x0000_s171376" name="公式" r:id="rId23" imgW="139700" imgH="228600" progId="Equation.3">
                  <p:embed/>
                </p:oleObj>
              </mc:Choice>
              <mc:Fallback>
                <p:oleObj name="公式" r:id="rId23" imgW="139700" imgH="228600" progId="Equation.3">
                  <p:embed/>
                  <p:pic>
                    <p:nvPicPr>
                      <p:cNvPr id="0" name="Object 3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116513" y="1946276"/>
                        <a:ext cx="423862" cy="69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1041" name="Object 35">
            <a:extLst>
              <a:ext uri="{FF2B5EF4-FFF2-40B4-BE49-F238E27FC236}">
                <a16:creationId xmlns:a16="http://schemas.microsoft.com/office/drawing/2014/main" id="{DF7E0A44-EC42-4272-A463-FC26D7408684}"/>
              </a:ext>
            </a:extLst>
          </p:cNvPr>
          <p:cNvGraphicFramePr>
            <a:graphicFrameLocks noChangeAspect="1"/>
          </p:cNvGraphicFramePr>
          <p:nvPr/>
        </p:nvGraphicFramePr>
        <p:xfrm>
          <a:off x="3492501" y="4941888"/>
          <a:ext cx="428625" cy="463550"/>
        </p:xfrm>
        <a:graphic>
          <a:graphicData uri="http://schemas.openxmlformats.org/presentationml/2006/ole">
            <mc:AlternateContent xmlns:mc="http://schemas.openxmlformats.org/markup-compatibility/2006">
              <mc:Choice xmlns:v="urn:schemas-microsoft-com:vml" Requires="v">
                <p:oleObj spid="_x0000_s171377" name="公式" r:id="rId25" imgW="152268" imgH="164957" progId="Equation.3">
                  <p:embed/>
                </p:oleObj>
              </mc:Choice>
              <mc:Fallback>
                <p:oleObj name="公式" r:id="rId25" imgW="152268" imgH="164957" progId="Equation.3">
                  <p:embed/>
                  <p:pic>
                    <p:nvPicPr>
                      <p:cNvPr id="0" name="Object 3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492501" y="4941888"/>
                        <a:ext cx="4286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1042" name="Object 36">
            <a:extLst>
              <a:ext uri="{FF2B5EF4-FFF2-40B4-BE49-F238E27FC236}">
                <a16:creationId xmlns:a16="http://schemas.microsoft.com/office/drawing/2014/main" id="{1CD1AF8D-9D8C-4DD3-8881-3844581DDBE4}"/>
              </a:ext>
            </a:extLst>
          </p:cNvPr>
          <p:cNvGraphicFramePr>
            <a:graphicFrameLocks noChangeAspect="1"/>
          </p:cNvGraphicFramePr>
          <p:nvPr/>
        </p:nvGraphicFramePr>
        <p:xfrm>
          <a:off x="3560763" y="1382714"/>
          <a:ext cx="360362" cy="390525"/>
        </p:xfrm>
        <a:graphic>
          <a:graphicData uri="http://schemas.openxmlformats.org/presentationml/2006/ole">
            <mc:AlternateContent xmlns:mc="http://schemas.openxmlformats.org/markup-compatibility/2006">
              <mc:Choice xmlns:v="urn:schemas-microsoft-com:vml" Requires="v">
                <p:oleObj spid="_x0000_s171378" name="公式" r:id="rId27" imgW="152268" imgH="164957" progId="Equation.3">
                  <p:embed/>
                </p:oleObj>
              </mc:Choice>
              <mc:Fallback>
                <p:oleObj name="公式" r:id="rId27" imgW="152268" imgH="164957" progId="Equation.3">
                  <p:embed/>
                  <p:pic>
                    <p:nvPicPr>
                      <p:cNvPr id="0" name="Object 3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560763" y="1382714"/>
                        <a:ext cx="360362"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1043" name="Arc 37">
            <a:extLst>
              <a:ext uri="{FF2B5EF4-FFF2-40B4-BE49-F238E27FC236}">
                <a16:creationId xmlns:a16="http://schemas.microsoft.com/office/drawing/2014/main" id="{C4EB48E4-9318-4907-8D60-2DA75D6F6D7D}"/>
              </a:ext>
            </a:extLst>
          </p:cNvPr>
          <p:cNvSpPr>
            <a:spLocks/>
          </p:cNvSpPr>
          <p:nvPr/>
        </p:nvSpPr>
        <p:spPr bwMode="auto">
          <a:xfrm rot="1853502">
            <a:off x="6743701" y="3213100"/>
            <a:ext cx="379413" cy="431800"/>
          </a:xfrm>
          <a:custGeom>
            <a:avLst/>
            <a:gdLst>
              <a:gd name="T0" fmla="*/ 0 w 19007"/>
              <a:gd name="T1" fmla="*/ 0 h 21600"/>
              <a:gd name="T2" fmla="*/ 379413 w 19007"/>
              <a:gd name="T3" fmla="*/ 226675 h 21600"/>
              <a:gd name="T4" fmla="*/ 0 w 19007"/>
              <a:gd name="T5" fmla="*/ 431800 h 21600"/>
              <a:gd name="T6" fmla="*/ 0 60000 65536"/>
              <a:gd name="T7" fmla="*/ 0 60000 65536"/>
              <a:gd name="T8" fmla="*/ 0 60000 65536"/>
            </a:gdLst>
            <a:ahLst/>
            <a:cxnLst>
              <a:cxn ang="T6">
                <a:pos x="T0" y="T1"/>
              </a:cxn>
              <a:cxn ang="T7">
                <a:pos x="T2" y="T3"/>
              </a:cxn>
              <a:cxn ang="T8">
                <a:pos x="T4" y="T5"/>
              </a:cxn>
            </a:cxnLst>
            <a:rect l="0" t="0" r="r" b="b"/>
            <a:pathLst>
              <a:path w="19007" h="21600" fill="none" extrusionOk="0">
                <a:moveTo>
                  <a:pt x="-1" y="0"/>
                </a:moveTo>
                <a:cubicBezTo>
                  <a:pt x="7937" y="0"/>
                  <a:pt x="15236" y="4353"/>
                  <a:pt x="19007" y="11338"/>
                </a:cubicBezTo>
              </a:path>
              <a:path w="19007" h="21600" stroke="0" extrusionOk="0">
                <a:moveTo>
                  <a:pt x="-1" y="0"/>
                </a:moveTo>
                <a:cubicBezTo>
                  <a:pt x="7937" y="0"/>
                  <a:pt x="15236" y="4353"/>
                  <a:pt x="19007" y="11338"/>
                </a:cubicBezTo>
                <a:lnTo>
                  <a:pt x="0" y="21600"/>
                </a:lnTo>
                <a:lnTo>
                  <a:pt x="-1" y="0"/>
                </a:lnTo>
                <a:close/>
              </a:path>
            </a:pathLst>
          </a:custGeom>
          <a:noFill/>
          <a:ln w="28575">
            <a:solidFill>
              <a:schemeClr val="tx1"/>
            </a:solidFill>
            <a:round/>
            <a:headEnd type="arrow"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44" name="Arc 38">
            <a:extLst>
              <a:ext uri="{FF2B5EF4-FFF2-40B4-BE49-F238E27FC236}">
                <a16:creationId xmlns:a16="http://schemas.microsoft.com/office/drawing/2014/main" id="{6EF0A02B-F546-48FA-BB37-B4AF0D8A1438}"/>
              </a:ext>
            </a:extLst>
          </p:cNvPr>
          <p:cNvSpPr>
            <a:spLocks/>
          </p:cNvSpPr>
          <p:nvPr/>
        </p:nvSpPr>
        <p:spPr bwMode="auto">
          <a:xfrm rot="1853502">
            <a:off x="4295776" y="3213100"/>
            <a:ext cx="379413" cy="431800"/>
          </a:xfrm>
          <a:custGeom>
            <a:avLst/>
            <a:gdLst>
              <a:gd name="T0" fmla="*/ 0 w 19007"/>
              <a:gd name="T1" fmla="*/ 0 h 21600"/>
              <a:gd name="T2" fmla="*/ 379413 w 19007"/>
              <a:gd name="T3" fmla="*/ 226675 h 21600"/>
              <a:gd name="T4" fmla="*/ 0 w 19007"/>
              <a:gd name="T5" fmla="*/ 431800 h 21600"/>
              <a:gd name="T6" fmla="*/ 0 60000 65536"/>
              <a:gd name="T7" fmla="*/ 0 60000 65536"/>
              <a:gd name="T8" fmla="*/ 0 60000 65536"/>
            </a:gdLst>
            <a:ahLst/>
            <a:cxnLst>
              <a:cxn ang="T6">
                <a:pos x="T0" y="T1"/>
              </a:cxn>
              <a:cxn ang="T7">
                <a:pos x="T2" y="T3"/>
              </a:cxn>
              <a:cxn ang="T8">
                <a:pos x="T4" y="T5"/>
              </a:cxn>
            </a:cxnLst>
            <a:rect l="0" t="0" r="r" b="b"/>
            <a:pathLst>
              <a:path w="19007" h="21600" fill="none" extrusionOk="0">
                <a:moveTo>
                  <a:pt x="-1" y="0"/>
                </a:moveTo>
                <a:cubicBezTo>
                  <a:pt x="7937" y="0"/>
                  <a:pt x="15236" y="4353"/>
                  <a:pt x="19007" y="11338"/>
                </a:cubicBezTo>
              </a:path>
              <a:path w="19007" h="21600" stroke="0" extrusionOk="0">
                <a:moveTo>
                  <a:pt x="-1" y="0"/>
                </a:moveTo>
                <a:cubicBezTo>
                  <a:pt x="7937" y="0"/>
                  <a:pt x="15236" y="4353"/>
                  <a:pt x="19007" y="11338"/>
                </a:cubicBezTo>
                <a:lnTo>
                  <a:pt x="0" y="21600"/>
                </a:lnTo>
                <a:lnTo>
                  <a:pt x="-1" y="0"/>
                </a:lnTo>
                <a:close/>
              </a:path>
            </a:pathLst>
          </a:custGeom>
          <a:noFill/>
          <a:ln w="28575">
            <a:solidFill>
              <a:schemeClr val="tx1"/>
            </a:solidFill>
            <a:round/>
            <a:headEnd type="arrow"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45" name="Arc 39">
            <a:extLst>
              <a:ext uri="{FF2B5EF4-FFF2-40B4-BE49-F238E27FC236}">
                <a16:creationId xmlns:a16="http://schemas.microsoft.com/office/drawing/2014/main" id="{D9038EF5-747F-4825-AE77-20EF7C0A8E3B}"/>
              </a:ext>
            </a:extLst>
          </p:cNvPr>
          <p:cNvSpPr>
            <a:spLocks/>
          </p:cNvSpPr>
          <p:nvPr/>
        </p:nvSpPr>
        <p:spPr bwMode="auto">
          <a:xfrm rot="15271383">
            <a:off x="3169444" y="3042444"/>
            <a:ext cx="379412" cy="431800"/>
          </a:xfrm>
          <a:custGeom>
            <a:avLst/>
            <a:gdLst>
              <a:gd name="T0" fmla="*/ 0 w 19007"/>
              <a:gd name="T1" fmla="*/ 0 h 21600"/>
              <a:gd name="T2" fmla="*/ 379412 w 19007"/>
              <a:gd name="T3" fmla="*/ 226675 h 21600"/>
              <a:gd name="T4" fmla="*/ 0 w 19007"/>
              <a:gd name="T5" fmla="*/ 431800 h 21600"/>
              <a:gd name="T6" fmla="*/ 0 60000 65536"/>
              <a:gd name="T7" fmla="*/ 0 60000 65536"/>
              <a:gd name="T8" fmla="*/ 0 60000 65536"/>
            </a:gdLst>
            <a:ahLst/>
            <a:cxnLst>
              <a:cxn ang="T6">
                <a:pos x="T0" y="T1"/>
              </a:cxn>
              <a:cxn ang="T7">
                <a:pos x="T2" y="T3"/>
              </a:cxn>
              <a:cxn ang="T8">
                <a:pos x="T4" y="T5"/>
              </a:cxn>
            </a:cxnLst>
            <a:rect l="0" t="0" r="r" b="b"/>
            <a:pathLst>
              <a:path w="19007" h="21600" fill="none" extrusionOk="0">
                <a:moveTo>
                  <a:pt x="-1" y="0"/>
                </a:moveTo>
                <a:cubicBezTo>
                  <a:pt x="7937" y="0"/>
                  <a:pt x="15236" y="4353"/>
                  <a:pt x="19007" y="11338"/>
                </a:cubicBezTo>
              </a:path>
              <a:path w="19007" h="21600" stroke="0" extrusionOk="0">
                <a:moveTo>
                  <a:pt x="-1" y="0"/>
                </a:moveTo>
                <a:cubicBezTo>
                  <a:pt x="7937" y="0"/>
                  <a:pt x="15236" y="4353"/>
                  <a:pt x="19007" y="11338"/>
                </a:cubicBezTo>
                <a:lnTo>
                  <a:pt x="0" y="21600"/>
                </a:lnTo>
                <a:lnTo>
                  <a:pt x="-1" y="0"/>
                </a:lnTo>
                <a:close/>
              </a:path>
            </a:pathLst>
          </a:custGeom>
          <a:noFill/>
          <a:ln w="2857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46" name="Arc 40">
            <a:extLst>
              <a:ext uri="{FF2B5EF4-FFF2-40B4-BE49-F238E27FC236}">
                <a16:creationId xmlns:a16="http://schemas.microsoft.com/office/drawing/2014/main" id="{1D559D38-BD78-4A75-88E5-739B0A6DED99}"/>
              </a:ext>
            </a:extLst>
          </p:cNvPr>
          <p:cNvSpPr>
            <a:spLocks/>
          </p:cNvSpPr>
          <p:nvPr/>
        </p:nvSpPr>
        <p:spPr bwMode="auto">
          <a:xfrm rot="6676176">
            <a:off x="3811588" y="2593975"/>
            <a:ext cx="315912" cy="344488"/>
          </a:xfrm>
          <a:custGeom>
            <a:avLst/>
            <a:gdLst>
              <a:gd name="T0" fmla="*/ 106623 w 19007"/>
              <a:gd name="T1" fmla="*/ 0 h 20626"/>
              <a:gd name="T2" fmla="*/ 315912 w 19007"/>
              <a:gd name="T3" fmla="*/ 173112 h 20626"/>
              <a:gd name="T4" fmla="*/ 0 w 19007"/>
              <a:gd name="T5" fmla="*/ 344488 h 20626"/>
              <a:gd name="T6" fmla="*/ 0 60000 65536"/>
              <a:gd name="T7" fmla="*/ 0 60000 65536"/>
              <a:gd name="T8" fmla="*/ 0 60000 65536"/>
            </a:gdLst>
            <a:ahLst/>
            <a:cxnLst>
              <a:cxn ang="T6">
                <a:pos x="T0" y="T1"/>
              </a:cxn>
              <a:cxn ang="T7">
                <a:pos x="T2" y="T3"/>
              </a:cxn>
              <a:cxn ang="T8">
                <a:pos x="T4" y="T5"/>
              </a:cxn>
            </a:cxnLst>
            <a:rect l="0" t="0" r="r" b="b"/>
            <a:pathLst>
              <a:path w="19007" h="20626" fill="none" extrusionOk="0">
                <a:moveTo>
                  <a:pt x="6414" y="0"/>
                </a:moveTo>
                <a:cubicBezTo>
                  <a:pt x="11805" y="1677"/>
                  <a:pt x="16325" y="5397"/>
                  <a:pt x="19007" y="10364"/>
                </a:cubicBezTo>
              </a:path>
              <a:path w="19007" h="20626" stroke="0" extrusionOk="0">
                <a:moveTo>
                  <a:pt x="6414" y="0"/>
                </a:moveTo>
                <a:cubicBezTo>
                  <a:pt x="11805" y="1677"/>
                  <a:pt x="16325" y="5397"/>
                  <a:pt x="19007" y="10364"/>
                </a:cubicBezTo>
                <a:lnTo>
                  <a:pt x="0" y="20626"/>
                </a:lnTo>
                <a:lnTo>
                  <a:pt x="6414" y="0"/>
                </a:lnTo>
                <a:close/>
              </a:path>
            </a:pathLst>
          </a:custGeom>
          <a:noFill/>
          <a:ln w="28575">
            <a:solidFill>
              <a:schemeClr val="tx1"/>
            </a:solidFill>
            <a:round/>
            <a:headEnd type="arrow"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47" name="Arc 41">
            <a:extLst>
              <a:ext uri="{FF2B5EF4-FFF2-40B4-BE49-F238E27FC236}">
                <a16:creationId xmlns:a16="http://schemas.microsoft.com/office/drawing/2014/main" id="{384ED0E0-A77F-4E13-A678-68A15EEE8BE4}"/>
              </a:ext>
            </a:extLst>
          </p:cNvPr>
          <p:cNvSpPr>
            <a:spLocks/>
          </p:cNvSpPr>
          <p:nvPr/>
        </p:nvSpPr>
        <p:spPr bwMode="auto">
          <a:xfrm rot="9547585">
            <a:off x="3673476" y="2655889"/>
            <a:ext cx="334963" cy="344487"/>
          </a:xfrm>
          <a:custGeom>
            <a:avLst/>
            <a:gdLst>
              <a:gd name="T0" fmla="*/ 106397 w 20196"/>
              <a:gd name="T1" fmla="*/ 0 h 20626"/>
              <a:gd name="T2" fmla="*/ 334963 w 20196"/>
              <a:gd name="T3" fmla="*/ 216553 h 20626"/>
              <a:gd name="T4" fmla="*/ 0 w 20196"/>
              <a:gd name="T5" fmla="*/ 344487 h 20626"/>
              <a:gd name="T6" fmla="*/ 0 60000 65536"/>
              <a:gd name="T7" fmla="*/ 0 60000 65536"/>
              <a:gd name="T8" fmla="*/ 0 60000 65536"/>
            </a:gdLst>
            <a:ahLst/>
            <a:cxnLst>
              <a:cxn ang="T6">
                <a:pos x="T0" y="T1"/>
              </a:cxn>
              <a:cxn ang="T7">
                <a:pos x="T2" y="T3"/>
              </a:cxn>
              <a:cxn ang="T8">
                <a:pos x="T4" y="T5"/>
              </a:cxn>
            </a:cxnLst>
            <a:rect l="0" t="0" r="r" b="b"/>
            <a:pathLst>
              <a:path w="20196" h="20626" fill="none" extrusionOk="0">
                <a:moveTo>
                  <a:pt x="6414" y="0"/>
                </a:moveTo>
                <a:cubicBezTo>
                  <a:pt x="12757" y="1973"/>
                  <a:pt x="17840" y="6754"/>
                  <a:pt x="20196" y="12965"/>
                </a:cubicBezTo>
              </a:path>
              <a:path w="20196" h="20626" stroke="0" extrusionOk="0">
                <a:moveTo>
                  <a:pt x="6414" y="0"/>
                </a:moveTo>
                <a:cubicBezTo>
                  <a:pt x="12757" y="1973"/>
                  <a:pt x="17840" y="6754"/>
                  <a:pt x="20196" y="12965"/>
                </a:cubicBezTo>
                <a:lnTo>
                  <a:pt x="0" y="20626"/>
                </a:lnTo>
                <a:lnTo>
                  <a:pt x="6414" y="0"/>
                </a:lnTo>
                <a:close/>
              </a:path>
            </a:pathLst>
          </a:custGeom>
          <a:noFill/>
          <a:ln w="28575">
            <a:solidFill>
              <a:schemeClr val="tx1"/>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71048" name="Object 42">
            <a:extLst>
              <a:ext uri="{FF2B5EF4-FFF2-40B4-BE49-F238E27FC236}">
                <a16:creationId xmlns:a16="http://schemas.microsoft.com/office/drawing/2014/main" id="{3529A66D-7D4C-42F7-B0BA-187B2D5F50B5}"/>
              </a:ext>
            </a:extLst>
          </p:cNvPr>
          <p:cNvGraphicFramePr>
            <a:graphicFrameLocks noChangeAspect="1"/>
          </p:cNvGraphicFramePr>
          <p:nvPr/>
        </p:nvGraphicFramePr>
        <p:xfrm>
          <a:off x="8158163" y="4221163"/>
          <a:ext cx="385762" cy="512762"/>
        </p:xfrm>
        <a:graphic>
          <a:graphicData uri="http://schemas.openxmlformats.org/presentationml/2006/ole">
            <mc:AlternateContent xmlns:mc="http://schemas.openxmlformats.org/markup-compatibility/2006">
              <mc:Choice xmlns:v="urn:schemas-microsoft-com:vml" Requires="v">
                <p:oleObj spid="_x0000_s171379" name="公式" r:id="rId29" imgW="152268" imgH="203024" progId="Equation.3">
                  <p:embed/>
                </p:oleObj>
              </mc:Choice>
              <mc:Fallback>
                <p:oleObj name="公式" r:id="rId29" imgW="152268" imgH="203024" progId="Equation.3">
                  <p:embed/>
                  <p:pic>
                    <p:nvPicPr>
                      <p:cNvPr id="0" name="Object 4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8158163" y="4221163"/>
                        <a:ext cx="385762"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1049" name="Line 43">
            <a:extLst>
              <a:ext uri="{FF2B5EF4-FFF2-40B4-BE49-F238E27FC236}">
                <a16:creationId xmlns:a16="http://schemas.microsoft.com/office/drawing/2014/main" id="{A91A6EBF-59F5-4AEA-A13D-E918DED1264E}"/>
              </a:ext>
            </a:extLst>
          </p:cNvPr>
          <p:cNvSpPr>
            <a:spLocks noChangeShapeType="1"/>
          </p:cNvSpPr>
          <p:nvPr/>
        </p:nvSpPr>
        <p:spPr bwMode="auto">
          <a:xfrm>
            <a:off x="6456364" y="4724400"/>
            <a:ext cx="3743325" cy="0"/>
          </a:xfrm>
          <a:prstGeom prst="line">
            <a:avLst/>
          </a:prstGeom>
          <a:noFill/>
          <a:ln w="9525">
            <a:solidFill>
              <a:schemeClr val="tx1"/>
            </a:solidFill>
            <a:round/>
            <a:headEnd type="arrow" w="lg" len="lg"/>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71050" name="Object 44">
            <a:extLst>
              <a:ext uri="{FF2B5EF4-FFF2-40B4-BE49-F238E27FC236}">
                <a16:creationId xmlns:a16="http://schemas.microsoft.com/office/drawing/2014/main" id="{ECA9FA95-6287-4A14-BB65-6FA5C9C8A3D5}"/>
              </a:ext>
            </a:extLst>
          </p:cNvPr>
          <p:cNvGraphicFramePr>
            <a:graphicFrameLocks noChangeAspect="1"/>
          </p:cNvGraphicFramePr>
          <p:nvPr/>
        </p:nvGraphicFramePr>
        <p:xfrm>
          <a:off x="3946525" y="3068638"/>
          <a:ext cx="349250" cy="284162"/>
        </p:xfrm>
        <a:graphic>
          <a:graphicData uri="http://schemas.openxmlformats.org/presentationml/2006/ole">
            <mc:AlternateContent xmlns:mc="http://schemas.openxmlformats.org/markup-compatibility/2006">
              <mc:Choice xmlns:v="urn:schemas-microsoft-com:vml" Requires="v">
                <p:oleObj spid="_x0000_s171380" name="公式" r:id="rId31" imgW="203024" imgH="164957" progId="Equation.3">
                  <p:embed/>
                </p:oleObj>
              </mc:Choice>
              <mc:Fallback>
                <p:oleObj name="公式" r:id="rId31" imgW="203024" imgH="164957" progId="Equation.3">
                  <p:embed/>
                  <p:pic>
                    <p:nvPicPr>
                      <p:cNvPr id="0" name="Object 44"/>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946525" y="3068638"/>
                        <a:ext cx="349250" cy="284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B18546D8-A63D-4A93-88E3-DACC5C07E0F3}"/>
              </a:ext>
            </a:extLst>
          </p:cNvPr>
          <p:cNvSpPr>
            <a:spLocks noGrp="1" noChangeArrowheads="1"/>
          </p:cNvSpPr>
          <p:nvPr>
            <p:ph type="title"/>
          </p:nvPr>
        </p:nvSpPr>
        <p:spPr/>
        <p:txBody>
          <a:bodyPr/>
          <a:lstStyle/>
          <a:p>
            <a:pPr eaLnBrk="1" hangingPunct="1"/>
            <a:r>
              <a:rPr lang="zh-CN" altLang="en-US">
                <a:latin typeface="宋体" panose="02010600030101010101" pitchFamily="2" charset="-122"/>
              </a:rPr>
              <a:t>应用</a:t>
            </a:r>
            <a:r>
              <a:rPr lang="zh-CN" altLang="en-US"/>
              <a:t> </a:t>
            </a:r>
            <a:r>
              <a:rPr lang="zh-CN" altLang="en-US">
                <a:latin typeface="宋体" panose="02010600030101010101" pitchFamily="2" charset="-122"/>
              </a:rPr>
              <a:t>（互补屏）</a:t>
            </a:r>
          </a:p>
        </p:txBody>
      </p:sp>
      <p:sp>
        <p:nvSpPr>
          <p:cNvPr id="173059" name="Rectangle 3">
            <a:extLst>
              <a:ext uri="{FF2B5EF4-FFF2-40B4-BE49-F238E27FC236}">
                <a16:creationId xmlns:a16="http://schemas.microsoft.com/office/drawing/2014/main" id="{95142D92-050A-4A99-B8C1-5BCEA8733A78}"/>
              </a:ext>
            </a:extLst>
          </p:cNvPr>
          <p:cNvSpPr>
            <a:spLocks noGrp="1" noChangeArrowheads="1"/>
          </p:cNvSpPr>
          <p:nvPr>
            <p:ph idx="1"/>
          </p:nvPr>
        </p:nvSpPr>
        <p:spPr>
          <a:xfrm>
            <a:off x="1981200" y="1600201"/>
            <a:ext cx="8229600" cy="669925"/>
          </a:xfrm>
        </p:spPr>
        <p:txBody>
          <a:bodyPr/>
          <a:lstStyle/>
          <a:p>
            <a:pPr eaLnBrk="1" hangingPunct="1"/>
            <a:r>
              <a:rPr lang="en-US" altLang="zh-CN"/>
              <a:t>Babinet</a:t>
            </a:r>
            <a:r>
              <a:rPr lang="zh-CN" altLang="en-US">
                <a:latin typeface="宋体" panose="02010600030101010101" pitchFamily="2" charset="-122"/>
              </a:rPr>
              <a:t>原理</a:t>
            </a:r>
            <a:endParaRPr lang="zh-CN" altLang="en-US"/>
          </a:p>
        </p:txBody>
      </p:sp>
      <p:graphicFrame>
        <p:nvGraphicFramePr>
          <p:cNvPr id="123914" name="Object 10">
            <a:extLst>
              <a:ext uri="{FF2B5EF4-FFF2-40B4-BE49-F238E27FC236}">
                <a16:creationId xmlns:a16="http://schemas.microsoft.com/office/drawing/2014/main" id="{657266D7-9E6F-4FD4-9884-6452CE690E95}"/>
              </a:ext>
            </a:extLst>
          </p:cNvPr>
          <p:cNvGraphicFramePr>
            <a:graphicFrameLocks noChangeAspect="1"/>
          </p:cNvGraphicFramePr>
          <p:nvPr/>
        </p:nvGraphicFramePr>
        <p:xfrm>
          <a:off x="1676400" y="2770189"/>
          <a:ext cx="4114800" cy="904875"/>
        </p:xfrm>
        <a:graphic>
          <a:graphicData uri="http://schemas.openxmlformats.org/presentationml/2006/ole">
            <mc:AlternateContent xmlns:mc="http://schemas.openxmlformats.org/markup-compatibility/2006">
              <mc:Choice xmlns:v="urn:schemas-microsoft-com:vml" Requires="v">
                <p:oleObj spid="_x0000_s173222" r:id="rId4" imgW="2209800" imgH="482600" progId="Equation.3">
                  <p:embed/>
                </p:oleObj>
              </mc:Choice>
              <mc:Fallback>
                <p:oleObj r:id="rId4" imgW="2209800" imgH="4826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2770189"/>
                        <a:ext cx="41148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13" name="Object 9">
            <a:extLst>
              <a:ext uri="{FF2B5EF4-FFF2-40B4-BE49-F238E27FC236}">
                <a16:creationId xmlns:a16="http://schemas.microsoft.com/office/drawing/2014/main" id="{2B5D908C-FE12-49A8-AC44-323811F8FB54}"/>
              </a:ext>
            </a:extLst>
          </p:cNvPr>
          <p:cNvGraphicFramePr>
            <a:graphicFrameLocks noChangeAspect="1"/>
          </p:cNvGraphicFramePr>
          <p:nvPr/>
        </p:nvGraphicFramePr>
        <p:xfrm>
          <a:off x="5943600" y="2770188"/>
          <a:ext cx="4419600" cy="969962"/>
        </p:xfrm>
        <a:graphic>
          <a:graphicData uri="http://schemas.openxmlformats.org/presentationml/2006/ole">
            <mc:AlternateContent xmlns:mc="http://schemas.openxmlformats.org/markup-compatibility/2006">
              <mc:Choice xmlns:v="urn:schemas-microsoft-com:vml" Requires="v">
                <p:oleObj spid="_x0000_s173223" r:id="rId6" imgW="2209800" imgH="482600" progId="Equation.3">
                  <p:embed/>
                </p:oleObj>
              </mc:Choice>
              <mc:Fallback>
                <p:oleObj r:id="rId6" imgW="2209800" imgH="4826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3600" y="2770188"/>
                        <a:ext cx="4419600"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12" name="Object 8">
            <a:extLst>
              <a:ext uri="{FF2B5EF4-FFF2-40B4-BE49-F238E27FC236}">
                <a16:creationId xmlns:a16="http://schemas.microsoft.com/office/drawing/2014/main" id="{73ED8922-6A36-48F3-8C31-EDD53D392595}"/>
              </a:ext>
            </a:extLst>
          </p:cNvPr>
          <p:cNvGraphicFramePr>
            <a:graphicFrameLocks noChangeAspect="1"/>
          </p:cNvGraphicFramePr>
          <p:nvPr/>
        </p:nvGraphicFramePr>
        <p:xfrm>
          <a:off x="2063750" y="3916364"/>
          <a:ext cx="2160588" cy="517525"/>
        </p:xfrm>
        <a:graphic>
          <a:graphicData uri="http://schemas.openxmlformats.org/presentationml/2006/ole">
            <mc:AlternateContent xmlns:mc="http://schemas.openxmlformats.org/markup-compatibility/2006">
              <mc:Choice xmlns:v="urn:schemas-microsoft-com:vml" Requires="v">
                <p:oleObj spid="_x0000_s173224" name="Equation" r:id="rId8" imgW="1066337" imgH="253890" progId="Equation.3">
                  <p:embed/>
                </p:oleObj>
              </mc:Choice>
              <mc:Fallback>
                <p:oleObj name="Equation" r:id="rId8" imgW="1066337" imgH="25389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63750" y="3916364"/>
                        <a:ext cx="21605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11" name="Object 7">
            <a:extLst>
              <a:ext uri="{FF2B5EF4-FFF2-40B4-BE49-F238E27FC236}">
                <a16:creationId xmlns:a16="http://schemas.microsoft.com/office/drawing/2014/main" id="{9CA5A1CF-92EF-465E-9E11-369A2EE98A00}"/>
              </a:ext>
            </a:extLst>
          </p:cNvPr>
          <p:cNvGraphicFramePr>
            <a:graphicFrameLocks noChangeAspect="1"/>
          </p:cNvGraphicFramePr>
          <p:nvPr/>
        </p:nvGraphicFramePr>
        <p:xfrm>
          <a:off x="4206875" y="3792538"/>
          <a:ext cx="2897188" cy="844550"/>
        </p:xfrm>
        <a:graphic>
          <a:graphicData uri="http://schemas.openxmlformats.org/presentationml/2006/ole">
            <mc:AlternateContent xmlns:mc="http://schemas.openxmlformats.org/markup-compatibility/2006">
              <mc:Choice xmlns:v="urn:schemas-microsoft-com:vml" Requires="v">
                <p:oleObj spid="_x0000_s173225" r:id="rId10" imgW="1663700" imgH="482600" progId="Equation.3">
                  <p:embed/>
                </p:oleObj>
              </mc:Choice>
              <mc:Fallback>
                <p:oleObj r:id="rId10" imgW="1663700" imgH="48260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06875" y="3792538"/>
                        <a:ext cx="289718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10" name="Object 6">
            <a:extLst>
              <a:ext uri="{FF2B5EF4-FFF2-40B4-BE49-F238E27FC236}">
                <a16:creationId xmlns:a16="http://schemas.microsoft.com/office/drawing/2014/main" id="{ED32B081-5B65-45A7-A598-D2805B7A604F}"/>
              </a:ext>
            </a:extLst>
          </p:cNvPr>
          <p:cNvGraphicFramePr>
            <a:graphicFrameLocks noChangeAspect="1"/>
          </p:cNvGraphicFramePr>
          <p:nvPr/>
        </p:nvGraphicFramePr>
        <p:xfrm>
          <a:off x="7169150" y="3771900"/>
          <a:ext cx="2959100" cy="869950"/>
        </p:xfrm>
        <a:graphic>
          <a:graphicData uri="http://schemas.openxmlformats.org/presentationml/2006/ole">
            <mc:AlternateContent xmlns:mc="http://schemas.openxmlformats.org/markup-compatibility/2006">
              <mc:Choice xmlns:v="urn:schemas-microsoft-com:vml" Requires="v">
                <p:oleObj spid="_x0000_s173226" name="Equation" r:id="rId12" imgW="1612900" imgH="469900" progId="Equation.3">
                  <p:embed/>
                </p:oleObj>
              </mc:Choice>
              <mc:Fallback>
                <p:oleObj name="Equation" r:id="rId12" imgW="1612900" imgH="469900" progId="Equation.3">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69150" y="3771900"/>
                        <a:ext cx="29591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3065" name="Object 2">
            <a:extLst>
              <a:ext uri="{FF2B5EF4-FFF2-40B4-BE49-F238E27FC236}">
                <a16:creationId xmlns:a16="http://schemas.microsoft.com/office/drawing/2014/main" id="{ADC64C31-2255-4F28-B2BB-C6A19974AB45}"/>
              </a:ext>
            </a:extLst>
          </p:cNvPr>
          <p:cNvGraphicFramePr>
            <a:graphicFrameLocks noChangeAspect="1"/>
          </p:cNvGraphicFramePr>
          <p:nvPr/>
        </p:nvGraphicFramePr>
        <p:xfrm>
          <a:off x="3897313" y="4713288"/>
          <a:ext cx="3390900" cy="876300"/>
        </p:xfrm>
        <a:graphic>
          <a:graphicData uri="http://schemas.openxmlformats.org/presentationml/2006/ole">
            <mc:AlternateContent xmlns:mc="http://schemas.openxmlformats.org/markup-compatibility/2006">
              <mc:Choice xmlns:v="urn:schemas-microsoft-com:vml" Requires="v">
                <p:oleObj spid="_x0000_s173227" name="Equation" r:id="rId14" imgW="1879600" imgH="482600" progId="Equation.DSMT4">
                  <p:embed/>
                </p:oleObj>
              </mc:Choice>
              <mc:Fallback>
                <p:oleObj name="Equation" r:id="rId14" imgW="1879600" imgH="482600" progId="Equation.DSMT4">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97313" y="4713288"/>
                        <a:ext cx="33909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5347" name="Object 3">
            <a:extLst>
              <a:ext uri="{FF2B5EF4-FFF2-40B4-BE49-F238E27FC236}">
                <a16:creationId xmlns:a16="http://schemas.microsoft.com/office/drawing/2014/main" id="{0E7F7682-8BEC-40F5-BF63-A742E2C20594}"/>
              </a:ext>
            </a:extLst>
          </p:cNvPr>
          <p:cNvGraphicFramePr>
            <a:graphicFrameLocks noChangeAspect="1"/>
          </p:cNvGraphicFramePr>
          <p:nvPr/>
        </p:nvGraphicFramePr>
        <p:xfrm>
          <a:off x="7391400" y="4857751"/>
          <a:ext cx="1081088" cy="512763"/>
        </p:xfrm>
        <a:graphic>
          <a:graphicData uri="http://schemas.openxmlformats.org/presentationml/2006/ole">
            <mc:AlternateContent xmlns:mc="http://schemas.openxmlformats.org/markup-compatibility/2006">
              <mc:Choice xmlns:v="urn:schemas-microsoft-com:vml" Requires="v">
                <p:oleObj spid="_x0000_s173228" name="Equation" r:id="rId16" imgW="545626" imgH="253780" progId="Equation.3">
                  <p:embed/>
                </p:oleObj>
              </mc:Choice>
              <mc:Fallback>
                <p:oleObj name="Equation" r:id="rId16" imgW="545626" imgH="253780" progId="Equation.3">
                  <p:embed/>
                  <p:pic>
                    <p:nvPicPr>
                      <p:cNvPr id="0" name="Object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391400" y="4857751"/>
                        <a:ext cx="1081088"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73067" name="Group 10">
            <a:extLst>
              <a:ext uri="{FF2B5EF4-FFF2-40B4-BE49-F238E27FC236}">
                <a16:creationId xmlns:a16="http://schemas.microsoft.com/office/drawing/2014/main" id="{36412349-B0AD-41AC-8DC7-1C82119064DF}"/>
              </a:ext>
            </a:extLst>
          </p:cNvPr>
          <p:cNvGrpSpPr>
            <a:grpSpLocks/>
          </p:cNvGrpSpPr>
          <p:nvPr/>
        </p:nvGrpSpPr>
        <p:grpSpPr bwMode="auto">
          <a:xfrm>
            <a:off x="5951539" y="1236663"/>
            <a:ext cx="4105275" cy="1687512"/>
            <a:chOff x="576" y="384"/>
            <a:chExt cx="4320" cy="1776"/>
          </a:xfrm>
        </p:grpSpPr>
        <p:sp>
          <p:nvSpPr>
            <p:cNvPr id="173069" name="Rectangle 4">
              <a:extLst>
                <a:ext uri="{FF2B5EF4-FFF2-40B4-BE49-F238E27FC236}">
                  <a16:creationId xmlns:a16="http://schemas.microsoft.com/office/drawing/2014/main" id="{10DBBFE1-4D36-4035-B35C-2537A7FCE342}"/>
                </a:ext>
              </a:extLst>
            </p:cNvPr>
            <p:cNvSpPr>
              <a:spLocks noChangeArrowheads="1"/>
            </p:cNvSpPr>
            <p:nvPr/>
          </p:nvSpPr>
          <p:spPr bwMode="auto">
            <a:xfrm>
              <a:off x="576" y="384"/>
              <a:ext cx="1920" cy="177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3070" name="Freeform 5">
              <a:extLst>
                <a:ext uri="{FF2B5EF4-FFF2-40B4-BE49-F238E27FC236}">
                  <a16:creationId xmlns:a16="http://schemas.microsoft.com/office/drawing/2014/main" id="{AFD2E450-12BE-440F-9A6F-22E665FA9A0D}"/>
                </a:ext>
              </a:extLst>
            </p:cNvPr>
            <p:cNvSpPr>
              <a:spLocks/>
            </p:cNvSpPr>
            <p:nvPr/>
          </p:nvSpPr>
          <p:spPr bwMode="auto">
            <a:xfrm>
              <a:off x="696" y="480"/>
              <a:ext cx="1608" cy="1344"/>
            </a:xfrm>
            <a:custGeom>
              <a:avLst/>
              <a:gdLst>
                <a:gd name="T0" fmla="*/ 258 w 1344"/>
                <a:gd name="T1" fmla="*/ 441 h 976"/>
                <a:gd name="T2" fmla="*/ 431 w 1344"/>
                <a:gd name="T3" fmla="*/ 242 h 976"/>
                <a:gd name="T4" fmla="*/ 603 w 1344"/>
                <a:gd name="T5" fmla="*/ 375 h 976"/>
                <a:gd name="T6" fmla="*/ 890 w 1344"/>
                <a:gd name="T7" fmla="*/ 308 h 976"/>
                <a:gd name="T8" fmla="*/ 890 w 1344"/>
                <a:gd name="T9" fmla="*/ 573 h 976"/>
                <a:gd name="T10" fmla="*/ 1235 w 1344"/>
                <a:gd name="T11" fmla="*/ 375 h 976"/>
                <a:gd name="T12" fmla="*/ 1464 w 1344"/>
                <a:gd name="T13" fmla="*/ 573 h 976"/>
                <a:gd name="T14" fmla="*/ 1235 w 1344"/>
                <a:gd name="T15" fmla="*/ 705 h 976"/>
                <a:gd name="T16" fmla="*/ 1579 w 1344"/>
                <a:gd name="T17" fmla="*/ 1234 h 976"/>
                <a:gd name="T18" fmla="*/ 1062 w 1344"/>
                <a:gd name="T19" fmla="*/ 1300 h 976"/>
                <a:gd name="T20" fmla="*/ 890 w 1344"/>
                <a:gd name="T21" fmla="*/ 969 h 976"/>
                <a:gd name="T22" fmla="*/ 431 w 1344"/>
                <a:gd name="T23" fmla="*/ 1234 h 976"/>
                <a:gd name="T24" fmla="*/ 488 w 1344"/>
                <a:gd name="T25" fmla="*/ 837 h 976"/>
                <a:gd name="T26" fmla="*/ 86 w 1344"/>
                <a:gd name="T27" fmla="*/ 1102 h 976"/>
                <a:gd name="T28" fmla="*/ 86 w 1344"/>
                <a:gd name="T29" fmla="*/ 639 h 976"/>
                <a:gd name="T30" fmla="*/ 29 w 1344"/>
                <a:gd name="T31" fmla="*/ 44 h 976"/>
                <a:gd name="T32" fmla="*/ 258 w 1344"/>
                <a:gd name="T33" fmla="*/ 441 h 9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44" h="976">
                  <a:moveTo>
                    <a:pt x="216" y="320"/>
                  </a:moveTo>
                  <a:cubicBezTo>
                    <a:pt x="272" y="344"/>
                    <a:pt x="312" y="184"/>
                    <a:pt x="360" y="176"/>
                  </a:cubicBezTo>
                  <a:cubicBezTo>
                    <a:pt x="408" y="168"/>
                    <a:pt x="440" y="264"/>
                    <a:pt x="504" y="272"/>
                  </a:cubicBezTo>
                  <a:cubicBezTo>
                    <a:pt x="568" y="280"/>
                    <a:pt x="704" y="200"/>
                    <a:pt x="744" y="224"/>
                  </a:cubicBezTo>
                  <a:cubicBezTo>
                    <a:pt x="784" y="248"/>
                    <a:pt x="696" y="408"/>
                    <a:pt x="744" y="416"/>
                  </a:cubicBezTo>
                  <a:cubicBezTo>
                    <a:pt x="792" y="424"/>
                    <a:pt x="952" y="272"/>
                    <a:pt x="1032" y="272"/>
                  </a:cubicBezTo>
                  <a:cubicBezTo>
                    <a:pt x="1112" y="272"/>
                    <a:pt x="1224" y="376"/>
                    <a:pt x="1224" y="416"/>
                  </a:cubicBezTo>
                  <a:cubicBezTo>
                    <a:pt x="1224" y="456"/>
                    <a:pt x="1016" y="432"/>
                    <a:pt x="1032" y="512"/>
                  </a:cubicBezTo>
                  <a:cubicBezTo>
                    <a:pt x="1048" y="592"/>
                    <a:pt x="1344" y="824"/>
                    <a:pt x="1320" y="896"/>
                  </a:cubicBezTo>
                  <a:cubicBezTo>
                    <a:pt x="1296" y="968"/>
                    <a:pt x="984" y="976"/>
                    <a:pt x="888" y="944"/>
                  </a:cubicBezTo>
                  <a:cubicBezTo>
                    <a:pt x="792" y="912"/>
                    <a:pt x="832" y="712"/>
                    <a:pt x="744" y="704"/>
                  </a:cubicBezTo>
                  <a:cubicBezTo>
                    <a:pt x="656" y="696"/>
                    <a:pt x="416" y="912"/>
                    <a:pt x="360" y="896"/>
                  </a:cubicBezTo>
                  <a:cubicBezTo>
                    <a:pt x="304" y="880"/>
                    <a:pt x="456" y="624"/>
                    <a:pt x="408" y="608"/>
                  </a:cubicBezTo>
                  <a:cubicBezTo>
                    <a:pt x="360" y="592"/>
                    <a:pt x="128" y="824"/>
                    <a:pt x="72" y="800"/>
                  </a:cubicBezTo>
                  <a:cubicBezTo>
                    <a:pt x="16" y="776"/>
                    <a:pt x="80" y="592"/>
                    <a:pt x="72" y="464"/>
                  </a:cubicBezTo>
                  <a:cubicBezTo>
                    <a:pt x="64" y="336"/>
                    <a:pt x="0" y="64"/>
                    <a:pt x="24" y="32"/>
                  </a:cubicBezTo>
                  <a:cubicBezTo>
                    <a:pt x="48" y="0"/>
                    <a:pt x="160" y="296"/>
                    <a:pt x="216" y="320"/>
                  </a:cubicBezTo>
                  <a:close/>
                </a:path>
              </a:pathLst>
            </a:custGeom>
            <a:solidFill>
              <a:srgbClr val="FFFFFF"/>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3071" name="Rectangle 6">
              <a:extLst>
                <a:ext uri="{FF2B5EF4-FFF2-40B4-BE49-F238E27FC236}">
                  <a16:creationId xmlns:a16="http://schemas.microsoft.com/office/drawing/2014/main" id="{CA8D4E89-F5B3-4B13-AA62-DCD1EE2A88CC}"/>
                </a:ext>
              </a:extLst>
            </p:cNvPr>
            <p:cNvSpPr>
              <a:spLocks noChangeArrowheads="1"/>
            </p:cNvSpPr>
            <p:nvPr/>
          </p:nvSpPr>
          <p:spPr bwMode="auto">
            <a:xfrm>
              <a:off x="2976" y="384"/>
              <a:ext cx="1920" cy="1776"/>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3072" name="Freeform 7">
              <a:extLst>
                <a:ext uri="{FF2B5EF4-FFF2-40B4-BE49-F238E27FC236}">
                  <a16:creationId xmlns:a16="http://schemas.microsoft.com/office/drawing/2014/main" id="{8C20C2C1-BFFE-4898-A25C-24E099360F48}"/>
                </a:ext>
              </a:extLst>
            </p:cNvPr>
            <p:cNvSpPr>
              <a:spLocks/>
            </p:cNvSpPr>
            <p:nvPr/>
          </p:nvSpPr>
          <p:spPr bwMode="auto">
            <a:xfrm>
              <a:off x="3096" y="480"/>
              <a:ext cx="1608" cy="1344"/>
            </a:xfrm>
            <a:custGeom>
              <a:avLst/>
              <a:gdLst>
                <a:gd name="T0" fmla="*/ 258 w 1344"/>
                <a:gd name="T1" fmla="*/ 441 h 976"/>
                <a:gd name="T2" fmla="*/ 431 w 1344"/>
                <a:gd name="T3" fmla="*/ 242 h 976"/>
                <a:gd name="T4" fmla="*/ 603 w 1344"/>
                <a:gd name="T5" fmla="*/ 375 h 976"/>
                <a:gd name="T6" fmla="*/ 890 w 1344"/>
                <a:gd name="T7" fmla="*/ 308 h 976"/>
                <a:gd name="T8" fmla="*/ 890 w 1344"/>
                <a:gd name="T9" fmla="*/ 573 h 976"/>
                <a:gd name="T10" fmla="*/ 1235 w 1344"/>
                <a:gd name="T11" fmla="*/ 375 h 976"/>
                <a:gd name="T12" fmla="*/ 1464 w 1344"/>
                <a:gd name="T13" fmla="*/ 573 h 976"/>
                <a:gd name="T14" fmla="*/ 1235 w 1344"/>
                <a:gd name="T15" fmla="*/ 705 h 976"/>
                <a:gd name="T16" fmla="*/ 1579 w 1344"/>
                <a:gd name="T17" fmla="*/ 1234 h 976"/>
                <a:gd name="T18" fmla="*/ 1062 w 1344"/>
                <a:gd name="T19" fmla="*/ 1300 h 976"/>
                <a:gd name="T20" fmla="*/ 890 w 1344"/>
                <a:gd name="T21" fmla="*/ 969 h 976"/>
                <a:gd name="T22" fmla="*/ 431 w 1344"/>
                <a:gd name="T23" fmla="*/ 1234 h 976"/>
                <a:gd name="T24" fmla="*/ 488 w 1344"/>
                <a:gd name="T25" fmla="*/ 837 h 976"/>
                <a:gd name="T26" fmla="*/ 86 w 1344"/>
                <a:gd name="T27" fmla="*/ 1102 h 976"/>
                <a:gd name="T28" fmla="*/ 86 w 1344"/>
                <a:gd name="T29" fmla="*/ 639 h 976"/>
                <a:gd name="T30" fmla="*/ 29 w 1344"/>
                <a:gd name="T31" fmla="*/ 44 h 976"/>
                <a:gd name="T32" fmla="*/ 258 w 1344"/>
                <a:gd name="T33" fmla="*/ 441 h 9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44" h="976">
                  <a:moveTo>
                    <a:pt x="216" y="320"/>
                  </a:moveTo>
                  <a:cubicBezTo>
                    <a:pt x="272" y="344"/>
                    <a:pt x="312" y="184"/>
                    <a:pt x="360" y="176"/>
                  </a:cubicBezTo>
                  <a:cubicBezTo>
                    <a:pt x="408" y="168"/>
                    <a:pt x="440" y="264"/>
                    <a:pt x="504" y="272"/>
                  </a:cubicBezTo>
                  <a:cubicBezTo>
                    <a:pt x="568" y="280"/>
                    <a:pt x="704" y="200"/>
                    <a:pt x="744" y="224"/>
                  </a:cubicBezTo>
                  <a:cubicBezTo>
                    <a:pt x="784" y="248"/>
                    <a:pt x="696" y="408"/>
                    <a:pt x="744" y="416"/>
                  </a:cubicBezTo>
                  <a:cubicBezTo>
                    <a:pt x="792" y="424"/>
                    <a:pt x="952" y="272"/>
                    <a:pt x="1032" y="272"/>
                  </a:cubicBezTo>
                  <a:cubicBezTo>
                    <a:pt x="1112" y="272"/>
                    <a:pt x="1224" y="376"/>
                    <a:pt x="1224" y="416"/>
                  </a:cubicBezTo>
                  <a:cubicBezTo>
                    <a:pt x="1224" y="456"/>
                    <a:pt x="1016" y="432"/>
                    <a:pt x="1032" y="512"/>
                  </a:cubicBezTo>
                  <a:cubicBezTo>
                    <a:pt x="1048" y="592"/>
                    <a:pt x="1344" y="824"/>
                    <a:pt x="1320" y="896"/>
                  </a:cubicBezTo>
                  <a:cubicBezTo>
                    <a:pt x="1296" y="968"/>
                    <a:pt x="984" y="976"/>
                    <a:pt x="888" y="944"/>
                  </a:cubicBezTo>
                  <a:cubicBezTo>
                    <a:pt x="792" y="912"/>
                    <a:pt x="832" y="712"/>
                    <a:pt x="744" y="704"/>
                  </a:cubicBezTo>
                  <a:cubicBezTo>
                    <a:pt x="656" y="696"/>
                    <a:pt x="416" y="912"/>
                    <a:pt x="360" y="896"/>
                  </a:cubicBezTo>
                  <a:cubicBezTo>
                    <a:pt x="304" y="880"/>
                    <a:pt x="456" y="624"/>
                    <a:pt x="408" y="608"/>
                  </a:cubicBezTo>
                  <a:cubicBezTo>
                    <a:pt x="360" y="592"/>
                    <a:pt x="128" y="824"/>
                    <a:pt x="72" y="800"/>
                  </a:cubicBezTo>
                  <a:cubicBezTo>
                    <a:pt x="16" y="776"/>
                    <a:pt x="80" y="592"/>
                    <a:pt x="72" y="464"/>
                  </a:cubicBezTo>
                  <a:cubicBezTo>
                    <a:pt x="64" y="336"/>
                    <a:pt x="0" y="64"/>
                    <a:pt x="24" y="32"/>
                  </a:cubicBezTo>
                  <a:cubicBezTo>
                    <a:pt x="48" y="0"/>
                    <a:pt x="160" y="296"/>
                    <a:pt x="216" y="320"/>
                  </a:cubicBez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3073" name="Line 8">
              <a:extLst>
                <a:ext uri="{FF2B5EF4-FFF2-40B4-BE49-F238E27FC236}">
                  <a16:creationId xmlns:a16="http://schemas.microsoft.com/office/drawing/2014/main" id="{023F37C5-F139-4B96-8A16-B2ED22979DA1}"/>
                </a:ext>
              </a:extLst>
            </p:cNvPr>
            <p:cNvSpPr>
              <a:spLocks noChangeShapeType="1"/>
            </p:cNvSpPr>
            <p:nvPr/>
          </p:nvSpPr>
          <p:spPr bwMode="auto">
            <a:xfrm>
              <a:off x="2592" y="1296"/>
              <a:ext cx="28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3074" name="Line 9">
              <a:extLst>
                <a:ext uri="{FF2B5EF4-FFF2-40B4-BE49-F238E27FC236}">
                  <a16:creationId xmlns:a16="http://schemas.microsoft.com/office/drawing/2014/main" id="{B18777D0-FA5E-4651-A3E8-AADCFC5B5943}"/>
                </a:ext>
              </a:extLst>
            </p:cNvPr>
            <p:cNvSpPr>
              <a:spLocks noChangeShapeType="1"/>
            </p:cNvSpPr>
            <p:nvPr/>
          </p:nvSpPr>
          <p:spPr bwMode="auto">
            <a:xfrm>
              <a:off x="2736" y="1152"/>
              <a:ext cx="0" cy="336"/>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85355" name="Text Box 11">
            <a:extLst>
              <a:ext uri="{FF2B5EF4-FFF2-40B4-BE49-F238E27FC236}">
                <a16:creationId xmlns:a16="http://schemas.microsoft.com/office/drawing/2014/main" id="{0A35C8D2-EA05-403E-A96A-F37399F78661}"/>
              </a:ext>
            </a:extLst>
          </p:cNvPr>
          <p:cNvSpPr txBox="1">
            <a:spLocks noChangeArrowheads="1"/>
          </p:cNvSpPr>
          <p:nvPr/>
        </p:nvSpPr>
        <p:spPr bwMode="auto">
          <a:xfrm>
            <a:off x="5735639" y="5516564"/>
            <a:ext cx="39766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a:latin typeface="宋体" panose="02010600030101010101" pitchFamily="2" charset="-122"/>
              </a:rPr>
              <a:t>相当于自由传播</a:t>
            </a:r>
            <a:r>
              <a:rPr kumimoji="1" lang="zh-CN" altLang="en-US" sz="3200">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3914"/>
                                        </p:tgtEl>
                                        <p:attrNameLst>
                                          <p:attrName>style.visibility</p:attrName>
                                        </p:attrNameLst>
                                      </p:cBhvr>
                                      <p:to>
                                        <p:strVal val="visible"/>
                                      </p:to>
                                    </p:set>
                                    <p:anim calcmode="lin" valueType="num">
                                      <p:cBhvr additive="base">
                                        <p:cTn id="7" dur="500" fill="hold"/>
                                        <p:tgtEl>
                                          <p:spTgt spid="123914"/>
                                        </p:tgtEl>
                                        <p:attrNameLst>
                                          <p:attrName>ppt_x</p:attrName>
                                        </p:attrNameLst>
                                      </p:cBhvr>
                                      <p:tavLst>
                                        <p:tav tm="0">
                                          <p:val>
                                            <p:strVal val="0-#ppt_w/2"/>
                                          </p:val>
                                        </p:tav>
                                        <p:tav tm="100000">
                                          <p:val>
                                            <p:strVal val="#ppt_x"/>
                                          </p:val>
                                        </p:tav>
                                      </p:tavLst>
                                    </p:anim>
                                    <p:anim calcmode="lin" valueType="num">
                                      <p:cBhvr additive="base">
                                        <p:cTn id="8" dur="500" fill="hold"/>
                                        <p:tgtEl>
                                          <p:spTgt spid="12391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23913"/>
                                        </p:tgtEl>
                                        <p:attrNameLst>
                                          <p:attrName>style.visibility</p:attrName>
                                        </p:attrNameLst>
                                      </p:cBhvr>
                                      <p:to>
                                        <p:strVal val="visible"/>
                                      </p:to>
                                    </p:set>
                                    <p:anim calcmode="lin" valueType="num">
                                      <p:cBhvr additive="base">
                                        <p:cTn id="13" dur="500" fill="hold"/>
                                        <p:tgtEl>
                                          <p:spTgt spid="123913"/>
                                        </p:tgtEl>
                                        <p:attrNameLst>
                                          <p:attrName>ppt_x</p:attrName>
                                        </p:attrNameLst>
                                      </p:cBhvr>
                                      <p:tavLst>
                                        <p:tav tm="0">
                                          <p:val>
                                            <p:strVal val="0-#ppt_w/2"/>
                                          </p:val>
                                        </p:tav>
                                        <p:tav tm="100000">
                                          <p:val>
                                            <p:strVal val="#ppt_x"/>
                                          </p:val>
                                        </p:tav>
                                      </p:tavLst>
                                    </p:anim>
                                    <p:anim calcmode="lin" valueType="num">
                                      <p:cBhvr additive="base">
                                        <p:cTn id="14" dur="500" fill="hold"/>
                                        <p:tgtEl>
                                          <p:spTgt spid="12391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23912"/>
                                        </p:tgtEl>
                                        <p:attrNameLst>
                                          <p:attrName>style.visibility</p:attrName>
                                        </p:attrNameLst>
                                      </p:cBhvr>
                                      <p:to>
                                        <p:strVal val="visible"/>
                                      </p:to>
                                    </p:set>
                                    <p:anim calcmode="lin" valueType="num">
                                      <p:cBhvr additive="base">
                                        <p:cTn id="19" dur="500" fill="hold"/>
                                        <p:tgtEl>
                                          <p:spTgt spid="123912"/>
                                        </p:tgtEl>
                                        <p:attrNameLst>
                                          <p:attrName>ppt_x</p:attrName>
                                        </p:attrNameLst>
                                      </p:cBhvr>
                                      <p:tavLst>
                                        <p:tav tm="0">
                                          <p:val>
                                            <p:strVal val="0-#ppt_w/2"/>
                                          </p:val>
                                        </p:tav>
                                        <p:tav tm="100000">
                                          <p:val>
                                            <p:strVal val="#ppt_x"/>
                                          </p:val>
                                        </p:tav>
                                      </p:tavLst>
                                    </p:anim>
                                    <p:anim calcmode="lin" valueType="num">
                                      <p:cBhvr additive="base">
                                        <p:cTn id="20" dur="500" fill="hold"/>
                                        <p:tgtEl>
                                          <p:spTgt spid="12391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23911"/>
                                        </p:tgtEl>
                                        <p:attrNameLst>
                                          <p:attrName>style.visibility</p:attrName>
                                        </p:attrNameLst>
                                      </p:cBhvr>
                                      <p:to>
                                        <p:strVal val="visible"/>
                                      </p:to>
                                    </p:set>
                                    <p:anim calcmode="lin" valueType="num">
                                      <p:cBhvr additive="base">
                                        <p:cTn id="25" dur="500" fill="hold"/>
                                        <p:tgtEl>
                                          <p:spTgt spid="123911"/>
                                        </p:tgtEl>
                                        <p:attrNameLst>
                                          <p:attrName>ppt_x</p:attrName>
                                        </p:attrNameLst>
                                      </p:cBhvr>
                                      <p:tavLst>
                                        <p:tav tm="0">
                                          <p:val>
                                            <p:strVal val="0-#ppt_w/2"/>
                                          </p:val>
                                        </p:tav>
                                        <p:tav tm="100000">
                                          <p:val>
                                            <p:strVal val="#ppt_x"/>
                                          </p:val>
                                        </p:tav>
                                      </p:tavLst>
                                    </p:anim>
                                    <p:anim calcmode="lin" valueType="num">
                                      <p:cBhvr additive="base">
                                        <p:cTn id="26" dur="500" fill="hold"/>
                                        <p:tgtEl>
                                          <p:spTgt spid="12391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23910"/>
                                        </p:tgtEl>
                                        <p:attrNameLst>
                                          <p:attrName>style.visibility</p:attrName>
                                        </p:attrNameLst>
                                      </p:cBhvr>
                                      <p:to>
                                        <p:strVal val="visible"/>
                                      </p:to>
                                    </p:set>
                                    <p:anim calcmode="lin" valueType="num">
                                      <p:cBhvr additive="base">
                                        <p:cTn id="31" dur="500" fill="hold"/>
                                        <p:tgtEl>
                                          <p:spTgt spid="123910"/>
                                        </p:tgtEl>
                                        <p:attrNameLst>
                                          <p:attrName>ppt_x</p:attrName>
                                        </p:attrNameLst>
                                      </p:cBhvr>
                                      <p:tavLst>
                                        <p:tav tm="0">
                                          <p:val>
                                            <p:strVal val="0-#ppt_w/2"/>
                                          </p:val>
                                        </p:tav>
                                        <p:tav tm="100000">
                                          <p:val>
                                            <p:strVal val="#ppt_x"/>
                                          </p:val>
                                        </p:tav>
                                      </p:tavLst>
                                    </p:anim>
                                    <p:anim calcmode="lin" valueType="num">
                                      <p:cBhvr additive="base">
                                        <p:cTn id="32" dur="500" fill="hold"/>
                                        <p:tgtEl>
                                          <p:spTgt spid="12391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85347"/>
                                        </p:tgtEl>
                                        <p:attrNameLst>
                                          <p:attrName>style.visibility</p:attrName>
                                        </p:attrNameLst>
                                      </p:cBhvr>
                                      <p:to>
                                        <p:strVal val="visible"/>
                                      </p:to>
                                    </p:set>
                                    <p:anim calcmode="lin" valueType="num">
                                      <p:cBhvr additive="base">
                                        <p:cTn id="37" dur="500" fill="hold"/>
                                        <p:tgtEl>
                                          <p:spTgt spid="185347"/>
                                        </p:tgtEl>
                                        <p:attrNameLst>
                                          <p:attrName>ppt_x</p:attrName>
                                        </p:attrNameLst>
                                      </p:cBhvr>
                                      <p:tavLst>
                                        <p:tav tm="0">
                                          <p:val>
                                            <p:strVal val="0-#ppt_w/2"/>
                                          </p:val>
                                        </p:tav>
                                        <p:tav tm="100000">
                                          <p:val>
                                            <p:strVal val="#ppt_x"/>
                                          </p:val>
                                        </p:tav>
                                      </p:tavLst>
                                    </p:anim>
                                    <p:anim calcmode="lin" valueType="num">
                                      <p:cBhvr additive="base">
                                        <p:cTn id="38" dur="500" fill="hold"/>
                                        <p:tgtEl>
                                          <p:spTgt spid="185347"/>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85355"/>
                                        </p:tgtEl>
                                        <p:attrNameLst>
                                          <p:attrName>style.visibility</p:attrName>
                                        </p:attrNameLst>
                                      </p:cBhvr>
                                      <p:to>
                                        <p:strVal val="visible"/>
                                      </p:to>
                                    </p:set>
                                    <p:anim calcmode="lin" valueType="num">
                                      <p:cBhvr additive="base">
                                        <p:cTn id="43" dur="500" fill="hold"/>
                                        <p:tgtEl>
                                          <p:spTgt spid="185355"/>
                                        </p:tgtEl>
                                        <p:attrNameLst>
                                          <p:attrName>ppt_x</p:attrName>
                                        </p:attrNameLst>
                                      </p:cBhvr>
                                      <p:tavLst>
                                        <p:tav tm="0">
                                          <p:val>
                                            <p:strVal val="0-#ppt_w/2"/>
                                          </p:val>
                                        </p:tav>
                                        <p:tav tm="100000">
                                          <p:val>
                                            <p:strVal val="#ppt_x"/>
                                          </p:val>
                                        </p:tav>
                                      </p:tavLst>
                                    </p:anim>
                                    <p:anim calcmode="lin" valueType="num">
                                      <p:cBhvr additive="base">
                                        <p:cTn id="44" dur="500" fill="hold"/>
                                        <p:tgtEl>
                                          <p:spTgt spid="1853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55"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5" name="Text Box 7">
            <a:extLst>
              <a:ext uri="{FF2B5EF4-FFF2-40B4-BE49-F238E27FC236}">
                <a16:creationId xmlns:a16="http://schemas.microsoft.com/office/drawing/2014/main" id="{96F417C8-1F35-423C-83C8-9DB4A37FF841}"/>
              </a:ext>
            </a:extLst>
          </p:cNvPr>
          <p:cNvSpPr txBox="1">
            <a:spLocks noChangeArrowheads="1"/>
          </p:cNvSpPr>
          <p:nvPr/>
        </p:nvSpPr>
        <p:spPr bwMode="auto">
          <a:xfrm>
            <a:off x="2063751" y="2362200"/>
            <a:ext cx="820896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a:latin typeface="宋体" panose="02010600030101010101" pitchFamily="2" charset="-122"/>
              </a:rPr>
              <a:t>	</a:t>
            </a:r>
            <a:r>
              <a:rPr kumimoji="1" lang="zh-CN" altLang="en-US" sz="3200">
                <a:latin typeface="宋体" panose="02010600030101010101" pitchFamily="2" charset="-122"/>
              </a:rPr>
              <a:t>平行光入射到透镜，按几何光学原理成象，除像点之外，处处复振幅为零。</a:t>
            </a:r>
            <a:r>
              <a:rPr kumimoji="1" lang="zh-CN" altLang="en-US" sz="3200">
                <a:latin typeface="Times New Roman" panose="02020603050405020304" pitchFamily="18" charset="0"/>
              </a:rPr>
              <a:t> </a:t>
            </a:r>
          </a:p>
        </p:txBody>
      </p:sp>
      <p:graphicFrame>
        <p:nvGraphicFramePr>
          <p:cNvPr id="124936" name="Object 8">
            <a:extLst>
              <a:ext uri="{FF2B5EF4-FFF2-40B4-BE49-F238E27FC236}">
                <a16:creationId xmlns:a16="http://schemas.microsoft.com/office/drawing/2014/main" id="{30A61ACA-B229-4334-A748-15AFFF7385D1}"/>
              </a:ext>
            </a:extLst>
          </p:cNvPr>
          <p:cNvGraphicFramePr>
            <a:graphicFrameLocks noChangeAspect="1"/>
          </p:cNvGraphicFramePr>
          <p:nvPr/>
        </p:nvGraphicFramePr>
        <p:xfrm>
          <a:off x="2852739" y="3554413"/>
          <a:ext cx="2289175" cy="546100"/>
        </p:xfrm>
        <a:graphic>
          <a:graphicData uri="http://schemas.openxmlformats.org/presentationml/2006/ole">
            <mc:AlternateContent xmlns:mc="http://schemas.openxmlformats.org/markup-compatibility/2006">
              <mc:Choice xmlns:v="urn:schemas-microsoft-com:vml" Requires="v">
                <p:oleObj spid="_x0000_s175198" r:id="rId4" imgW="1079032" imgH="253890" progId="Equation.3">
                  <p:embed/>
                </p:oleObj>
              </mc:Choice>
              <mc:Fallback>
                <p:oleObj r:id="rId4" imgW="1079032" imgH="25389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2739" y="3554413"/>
                        <a:ext cx="22891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938" name="Object 10">
            <a:extLst>
              <a:ext uri="{FF2B5EF4-FFF2-40B4-BE49-F238E27FC236}">
                <a16:creationId xmlns:a16="http://schemas.microsoft.com/office/drawing/2014/main" id="{0671BDDF-59C1-44CB-80E2-A13DC19F9DBC}"/>
              </a:ext>
            </a:extLst>
          </p:cNvPr>
          <p:cNvGraphicFramePr>
            <a:graphicFrameLocks noChangeAspect="1"/>
          </p:cNvGraphicFramePr>
          <p:nvPr/>
        </p:nvGraphicFramePr>
        <p:xfrm>
          <a:off x="6019801" y="3581400"/>
          <a:ext cx="2092325" cy="528638"/>
        </p:xfrm>
        <a:graphic>
          <a:graphicData uri="http://schemas.openxmlformats.org/presentationml/2006/ole">
            <mc:AlternateContent xmlns:mc="http://schemas.openxmlformats.org/markup-compatibility/2006">
              <mc:Choice xmlns:v="urn:schemas-microsoft-com:vml" Requires="v">
                <p:oleObj spid="_x0000_s175199" r:id="rId6" imgW="901309" imgH="228501" progId="Equation.3">
                  <p:embed/>
                </p:oleObj>
              </mc:Choice>
              <mc:Fallback>
                <p:oleObj r:id="rId6" imgW="901309" imgH="228501"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9801" y="3581400"/>
                        <a:ext cx="2092325"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4940" name="Text Box 12">
            <a:extLst>
              <a:ext uri="{FF2B5EF4-FFF2-40B4-BE49-F238E27FC236}">
                <a16:creationId xmlns:a16="http://schemas.microsoft.com/office/drawing/2014/main" id="{273F5E9E-8958-42DB-95C2-D7A5829F05DA}"/>
              </a:ext>
            </a:extLst>
          </p:cNvPr>
          <p:cNvSpPr txBox="1">
            <a:spLocks noChangeArrowheads="1"/>
          </p:cNvSpPr>
          <p:nvPr/>
        </p:nvSpPr>
        <p:spPr bwMode="auto">
          <a:xfrm>
            <a:off x="2209800" y="4292600"/>
            <a:ext cx="8001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宋体" panose="02010600030101010101" pitchFamily="2" charset="-122"/>
              </a:rPr>
              <a:t>     </a:t>
            </a:r>
            <a:r>
              <a:rPr kumimoji="1" lang="zh-CN" altLang="en-US" sz="3200">
                <a:latin typeface="宋体" panose="02010600030101010101" pitchFamily="2" charset="-122"/>
              </a:rPr>
              <a:t>细丝与狭缝的衍射花样，除零级中央主极大外，处处相同。</a:t>
            </a:r>
            <a:endParaRPr kumimoji="1" lang="zh-CN" altLang="en-US" sz="2400">
              <a:latin typeface="Times New Roman" panose="02020603050405020304" pitchFamily="18" charset="0"/>
            </a:endParaRPr>
          </a:p>
        </p:txBody>
      </p:sp>
      <p:sp>
        <p:nvSpPr>
          <p:cNvPr id="175110" name="Text Box 13">
            <a:extLst>
              <a:ext uri="{FF2B5EF4-FFF2-40B4-BE49-F238E27FC236}">
                <a16:creationId xmlns:a16="http://schemas.microsoft.com/office/drawing/2014/main" id="{D7448147-FE23-489F-ABD2-352D8011BA2E}"/>
              </a:ext>
            </a:extLst>
          </p:cNvPr>
          <p:cNvSpPr txBox="1">
            <a:spLocks noChangeArrowheads="1"/>
          </p:cNvSpPr>
          <p:nvPr/>
        </p:nvSpPr>
        <p:spPr bwMode="auto">
          <a:xfrm>
            <a:off x="2135189" y="490538"/>
            <a:ext cx="79406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t>自由波场中有一个透镜，则光将汇聚成像，平行光汇聚成一个点</a:t>
            </a:r>
          </a:p>
        </p:txBody>
      </p:sp>
      <p:graphicFrame>
        <p:nvGraphicFramePr>
          <p:cNvPr id="124943" name="Object 15">
            <a:extLst>
              <a:ext uri="{FF2B5EF4-FFF2-40B4-BE49-F238E27FC236}">
                <a16:creationId xmlns:a16="http://schemas.microsoft.com/office/drawing/2014/main" id="{E4B1CE98-ED67-4625-9E9C-7DB894D5F0B2}"/>
              </a:ext>
            </a:extLst>
          </p:cNvPr>
          <p:cNvGraphicFramePr>
            <a:graphicFrameLocks noChangeAspect="1"/>
          </p:cNvGraphicFramePr>
          <p:nvPr/>
        </p:nvGraphicFramePr>
        <p:xfrm>
          <a:off x="5089525" y="1689101"/>
          <a:ext cx="1081088" cy="512763"/>
        </p:xfrm>
        <a:graphic>
          <a:graphicData uri="http://schemas.openxmlformats.org/presentationml/2006/ole">
            <mc:AlternateContent xmlns:mc="http://schemas.openxmlformats.org/markup-compatibility/2006">
              <mc:Choice xmlns:v="urn:schemas-microsoft-com:vml" Requires="v">
                <p:oleObj spid="_x0000_s175200" name="Equation" r:id="rId8" imgW="545626" imgH="253780" progId="Equation.3">
                  <p:embed/>
                </p:oleObj>
              </mc:Choice>
              <mc:Fallback>
                <p:oleObj name="Equation" r:id="rId8" imgW="545626" imgH="253780" progId="Equation.3">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89525" y="1689101"/>
                        <a:ext cx="1081088"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5112" name="Rectangle 17">
            <a:extLst>
              <a:ext uri="{FF2B5EF4-FFF2-40B4-BE49-F238E27FC236}">
                <a16:creationId xmlns:a16="http://schemas.microsoft.com/office/drawing/2014/main" id="{EC7ECC3C-AF6B-4870-9F6B-14F01EFF0A8F}"/>
              </a:ext>
            </a:extLst>
          </p:cNvPr>
          <p:cNvSpPr>
            <a:spLocks noChangeArrowheads="1"/>
          </p:cNvSpPr>
          <p:nvPr/>
        </p:nvSpPr>
        <p:spPr bwMode="auto">
          <a:xfrm>
            <a:off x="6240463" y="1628775"/>
            <a:ext cx="3841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a:latin typeface="宋体" panose="02010600030101010101" pitchFamily="2" charset="-122"/>
              </a:rPr>
              <a:t>像点之外，处处为零</a:t>
            </a:r>
          </a:p>
        </p:txBody>
      </p:sp>
      <p:graphicFrame>
        <p:nvGraphicFramePr>
          <p:cNvPr id="124946" name="Object 18">
            <a:extLst>
              <a:ext uri="{FF2B5EF4-FFF2-40B4-BE49-F238E27FC236}">
                <a16:creationId xmlns:a16="http://schemas.microsoft.com/office/drawing/2014/main" id="{55DF9056-D1F6-40DE-BF3F-33C5AAD90093}"/>
              </a:ext>
            </a:extLst>
          </p:cNvPr>
          <p:cNvGraphicFramePr>
            <a:graphicFrameLocks noChangeAspect="1"/>
          </p:cNvGraphicFramePr>
          <p:nvPr/>
        </p:nvGraphicFramePr>
        <p:xfrm>
          <a:off x="3113088" y="1700214"/>
          <a:ext cx="1903412" cy="492125"/>
        </p:xfrm>
        <a:graphic>
          <a:graphicData uri="http://schemas.openxmlformats.org/presentationml/2006/ole">
            <mc:AlternateContent xmlns:mc="http://schemas.openxmlformats.org/markup-compatibility/2006">
              <mc:Choice xmlns:v="urn:schemas-microsoft-com:vml" Requires="v">
                <p:oleObj spid="_x0000_s175201" name="Equation" r:id="rId10" imgW="939392" imgH="241195" progId="Equation.DSMT4">
                  <p:embed/>
                </p:oleObj>
              </mc:Choice>
              <mc:Fallback>
                <p:oleObj name="Equation" r:id="rId10" imgW="939392" imgH="241195" progId="Equation.DSMT4">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13088" y="1700214"/>
                        <a:ext cx="190341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4935"/>
                                        </p:tgtEl>
                                        <p:attrNameLst>
                                          <p:attrName>style.visibility</p:attrName>
                                        </p:attrNameLst>
                                      </p:cBhvr>
                                      <p:to>
                                        <p:strVal val="visible"/>
                                      </p:to>
                                    </p:set>
                                    <p:anim calcmode="lin" valueType="num">
                                      <p:cBhvr additive="base">
                                        <p:cTn id="7" dur="500" fill="hold"/>
                                        <p:tgtEl>
                                          <p:spTgt spid="124935"/>
                                        </p:tgtEl>
                                        <p:attrNameLst>
                                          <p:attrName>ppt_x</p:attrName>
                                        </p:attrNameLst>
                                      </p:cBhvr>
                                      <p:tavLst>
                                        <p:tav tm="0">
                                          <p:val>
                                            <p:strVal val="0-#ppt_w/2"/>
                                          </p:val>
                                        </p:tav>
                                        <p:tav tm="100000">
                                          <p:val>
                                            <p:strVal val="#ppt_x"/>
                                          </p:val>
                                        </p:tav>
                                      </p:tavLst>
                                    </p:anim>
                                    <p:anim calcmode="lin" valueType="num">
                                      <p:cBhvr additive="base">
                                        <p:cTn id="8" dur="500" fill="hold"/>
                                        <p:tgtEl>
                                          <p:spTgt spid="12493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24936"/>
                                        </p:tgtEl>
                                        <p:attrNameLst>
                                          <p:attrName>style.visibility</p:attrName>
                                        </p:attrNameLst>
                                      </p:cBhvr>
                                      <p:to>
                                        <p:strVal val="visible"/>
                                      </p:to>
                                    </p:set>
                                    <p:anim calcmode="lin" valueType="num">
                                      <p:cBhvr additive="base">
                                        <p:cTn id="13" dur="500" fill="hold"/>
                                        <p:tgtEl>
                                          <p:spTgt spid="124936"/>
                                        </p:tgtEl>
                                        <p:attrNameLst>
                                          <p:attrName>ppt_x</p:attrName>
                                        </p:attrNameLst>
                                      </p:cBhvr>
                                      <p:tavLst>
                                        <p:tav tm="0">
                                          <p:val>
                                            <p:strVal val="0-#ppt_w/2"/>
                                          </p:val>
                                        </p:tav>
                                        <p:tav tm="100000">
                                          <p:val>
                                            <p:strVal val="#ppt_x"/>
                                          </p:val>
                                        </p:tav>
                                      </p:tavLst>
                                    </p:anim>
                                    <p:anim calcmode="lin" valueType="num">
                                      <p:cBhvr additive="base">
                                        <p:cTn id="14" dur="500" fill="hold"/>
                                        <p:tgtEl>
                                          <p:spTgt spid="12493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24938"/>
                                        </p:tgtEl>
                                        <p:attrNameLst>
                                          <p:attrName>style.visibility</p:attrName>
                                        </p:attrNameLst>
                                      </p:cBhvr>
                                      <p:to>
                                        <p:strVal val="visible"/>
                                      </p:to>
                                    </p:set>
                                    <p:anim calcmode="lin" valueType="num">
                                      <p:cBhvr additive="base">
                                        <p:cTn id="19" dur="500" fill="hold"/>
                                        <p:tgtEl>
                                          <p:spTgt spid="124938"/>
                                        </p:tgtEl>
                                        <p:attrNameLst>
                                          <p:attrName>ppt_x</p:attrName>
                                        </p:attrNameLst>
                                      </p:cBhvr>
                                      <p:tavLst>
                                        <p:tav tm="0">
                                          <p:val>
                                            <p:strVal val="0-#ppt_w/2"/>
                                          </p:val>
                                        </p:tav>
                                        <p:tav tm="100000">
                                          <p:val>
                                            <p:strVal val="#ppt_x"/>
                                          </p:val>
                                        </p:tav>
                                      </p:tavLst>
                                    </p:anim>
                                    <p:anim calcmode="lin" valueType="num">
                                      <p:cBhvr additive="base">
                                        <p:cTn id="20" dur="500" fill="hold"/>
                                        <p:tgtEl>
                                          <p:spTgt spid="12493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4940"/>
                                        </p:tgtEl>
                                        <p:attrNameLst>
                                          <p:attrName>style.visibility</p:attrName>
                                        </p:attrNameLst>
                                      </p:cBhvr>
                                      <p:to>
                                        <p:strVal val="visible"/>
                                      </p:to>
                                    </p:set>
                                    <p:anim calcmode="lin" valueType="num">
                                      <p:cBhvr additive="base">
                                        <p:cTn id="25" dur="500" fill="hold"/>
                                        <p:tgtEl>
                                          <p:spTgt spid="124940"/>
                                        </p:tgtEl>
                                        <p:attrNameLst>
                                          <p:attrName>ppt_x</p:attrName>
                                        </p:attrNameLst>
                                      </p:cBhvr>
                                      <p:tavLst>
                                        <p:tav tm="0">
                                          <p:val>
                                            <p:strVal val="0-#ppt_w/2"/>
                                          </p:val>
                                        </p:tav>
                                        <p:tav tm="100000">
                                          <p:val>
                                            <p:strVal val="#ppt_x"/>
                                          </p:val>
                                        </p:tav>
                                      </p:tavLst>
                                    </p:anim>
                                    <p:anim calcmode="lin" valueType="num">
                                      <p:cBhvr additive="base">
                                        <p:cTn id="26" dur="500" fill="hold"/>
                                        <p:tgtEl>
                                          <p:spTgt spid="12494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24943"/>
                                        </p:tgtEl>
                                        <p:attrNameLst>
                                          <p:attrName>style.visibility</p:attrName>
                                        </p:attrNameLst>
                                      </p:cBhvr>
                                      <p:to>
                                        <p:strVal val="visible"/>
                                      </p:to>
                                    </p:set>
                                    <p:anim calcmode="lin" valueType="num">
                                      <p:cBhvr additive="base">
                                        <p:cTn id="31" dur="500" fill="hold"/>
                                        <p:tgtEl>
                                          <p:spTgt spid="124943"/>
                                        </p:tgtEl>
                                        <p:attrNameLst>
                                          <p:attrName>ppt_x</p:attrName>
                                        </p:attrNameLst>
                                      </p:cBhvr>
                                      <p:tavLst>
                                        <p:tav tm="0">
                                          <p:val>
                                            <p:strVal val="0-#ppt_w/2"/>
                                          </p:val>
                                        </p:tav>
                                        <p:tav tm="100000">
                                          <p:val>
                                            <p:strVal val="#ppt_x"/>
                                          </p:val>
                                        </p:tav>
                                      </p:tavLst>
                                    </p:anim>
                                    <p:anim calcmode="lin" valueType="num">
                                      <p:cBhvr additive="base">
                                        <p:cTn id="32" dur="500" fill="hold"/>
                                        <p:tgtEl>
                                          <p:spTgt spid="124943"/>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24946"/>
                                        </p:tgtEl>
                                        <p:attrNameLst>
                                          <p:attrName>style.visibility</p:attrName>
                                        </p:attrNameLst>
                                      </p:cBhvr>
                                      <p:to>
                                        <p:strVal val="visible"/>
                                      </p:to>
                                    </p:set>
                                    <p:anim calcmode="lin" valueType="num">
                                      <p:cBhvr additive="base">
                                        <p:cTn id="37" dur="500" fill="hold"/>
                                        <p:tgtEl>
                                          <p:spTgt spid="124946"/>
                                        </p:tgtEl>
                                        <p:attrNameLst>
                                          <p:attrName>ppt_x</p:attrName>
                                        </p:attrNameLst>
                                      </p:cBhvr>
                                      <p:tavLst>
                                        <p:tav tm="0">
                                          <p:val>
                                            <p:strVal val="0-#ppt_w/2"/>
                                          </p:val>
                                        </p:tav>
                                        <p:tav tm="100000">
                                          <p:val>
                                            <p:strVal val="#ppt_x"/>
                                          </p:val>
                                        </p:tav>
                                      </p:tavLst>
                                    </p:anim>
                                    <p:anim calcmode="lin" valueType="num">
                                      <p:cBhvr additive="base">
                                        <p:cTn id="38" dur="500" fill="hold"/>
                                        <p:tgtEl>
                                          <p:spTgt spid="1249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5" grpId="0" autoUpdateAnimBg="0"/>
      <p:bldP spid="124940"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Oval 42">
            <a:extLst>
              <a:ext uri="{FF2B5EF4-FFF2-40B4-BE49-F238E27FC236}">
                <a16:creationId xmlns:a16="http://schemas.microsoft.com/office/drawing/2014/main" id="{F4995449-3D15-4055-A9F7-D3862AC04C64}"/>
              </a:ext>
            </a:extLst>
          </p:cNvPr>
          <p:cNvSpPr>
            <a:spLocks noChangeArrowheads="1"/>
          </p:cNvSpPr>
          <p:nvPr/>
        </p:nvSpPr>
        <p:spPr bwMode="auto">
          <a:xfrm>
            <a:off x="3810000" y="990600"/>
            <a:ext cx="457200" cy="2133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2400">
              <a:latin typeface="Times New Roman" panose="02020603050405020304" pitchFamily="18" charset="0"/>
            </a:endParaRPr>
          </a:p>
        </p:txBody>
      </p:sp>
      <p:sp>
        <p:nvSpPr>
          <p:cNvPr id="177155" name="Line 4">
            <a:extLst>
              <a:ext uri="{FF2B5EF4-FFF2-40B4-BE49-F238E27FC236}">
                <a16:creationId xmlns:a16="http://schemas.microsoft.com/office/drawing/2014/main" id="{E23EF723-1486-4DCB-9B72-A5D0FE0F2E78}"/>
              </a:ext>
            </a:extLst>
          </p:cNvPr>
          <p:cNvSpPr>
            <a:spLocks noChangeShapeType="1"/>
          </p:cNvSpPr>
          <p:nvPr/>
        </p:nvSpPr>
        <p:spPr bwMode="auto">
          <a:xfrm>
            <a:off x="1524000" y="2057400"/>
            <a:ext cx="495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7156" name="Line 6">
            <a:extLst>
              <a:ext uri="{FF2B5EF4-FFF2-40B4-BE49-F238E27FC236}">
                <a16:creationId xmlns:a16="http://schemas.microsoft.com/office/drawing/2014/main" id="{5AAAF27C-F7D8-459A-BD8A-0A6E30DAE60E}"/>
              </a:ext>
            </a:extLst>
          </p:cNvPr>
          <p:cNvSpPr>
            <a:spLocks noChangeShapeType="1"/>
          </p:cNvSpPr>
          <p:nvPr/>
        </p:nvSpPr>
        <p:spPr bwMode="auto">
          <a:xfrm>
            <a:off x="5791200" y="914400"/>
            <a:ext cx="0" cy="2362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7157" name="Line 12">
            <a:extLst>
              <a:ext uri="{FF2B5EF4-FFF2-40B4-BE49-F238E27FC236}">
                <a16:creationId xmlns:a16="http://schemas.microsoft.com/office/drawing/2014/main" id="{B9397254-D91E-4707-806D-EA6E6DE11B1C}"/>
              </a:ext>
            </a:extLst>
          </p:cNvPr>
          <p:cNvSpPr>
            <a:spLocks noChangeShapeType="1"/>
          </p:cNvSpPr>
          <p:nvPr/>
        </p:nvSpPr>
        <p:spPr bwMode="auto">
          <a:xfrm flipV="1">
            <a:off x="2819400" y="609600"/>
            <a:ext cx="0" cy="9906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7158" name="Line 13">
            <a:extLst>
              <a:ext uri="{FF2B5EF4-FFF2-40B4-BE49-F238E27FC236}">
                <a16:creationId xmlns:a16="http://schemas.microsoft.com/office/drawing/2014/main" id="{1A121728-A4F2-44A4-B305-57F4D788714F}"/>
              </a:ext>
            </a:extLst>
          </p:cNvPr>
          <p:cNvSpPr>
            <a:spLocks noChangeShapeType="1"/>
          </p:cNvSpPr>
          <p:nvPr/>
        </p:nvSpPr>
        <p:spPr bwMode="auto">
          <a:xfrm flipV="1">
            <a:off x="2819400" y="2514600"/>
            <a:ext cx="0" cy="9906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7159" name="Oval 14">
            <a:extLst>
              <a:ext uri="{FF2B5EF4-FFF2-40B4-BE49-F238E27FC236}">
                <a16:creationId xmlns:a16="http://schemas.microsoft.com/office/drawing/2014/main" id="{05DBDFE1-7A1D-4016-9EC5-5BA2E80B9ABB}"/>
              </a:ext>
            </a:extLst>
          </p:cNvPr>
          <p:cNvSpPr>
            <a:spLocks noChangeArrowheads="1"/>
          </p:cNvSpPr>
          <p:nvPr/>
        </p:nvSpPr>
        <p:spPr bwMode="auto">
          <a:xfrm>
            <a:off x="3810000" y="3581400"/>
            <a:ext cx="457200" cy="2133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2400">
              <a:latin typeface="Times New Roman" panose="02020603050405020304" pitchFamily="18" charset="0"/>
            </a:endParaRPr>
          </a:p>
        </p:txBody>
      </p:sp>
      <p:sp>
        <p:nvSpPr>
          <p:cNvPr id="177160" name="Line 16">
            <a:extLst>
              <a:ext uri="{FF2B5EF4-FFF2-40B4-BE49-F238E27FC236}">
                <a16:creationId xmlns:a16="http://schemas.microsoft.com/office/drawing/2014/main" id="{DF8058D4-F4FE-4F39-A6BD-0A018081373C}"/>
              </a:ext>
            </a:extLst>
          </p:cNvPr>
          <p:cNvSpPr>
            <a:spLocks noChangeShapeType="1"/>
          </p:cNvSpPr>
          <p:nvPr/>
        </p:nvSpPr>
        <p:spPr bwMode="auto">
          <a:xfrm>
            <a:off x="1524000" y="4648200"/>
            <a:ext cx="495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7161" name="Line 17">
            <a:extLst>
              <a:ext uri="{FF2B5EF4-FFF2-40B4-BE49-F238E27FC236}">
                <a16:creationId xmlns:a16="http://schemas.microsoft.com/office/drawing/2014/main" id="{49CF2805-EBDD-4F4E-B823-63FA0103F2BC}"/>
              </a:ext>
            </a:extLst>
          </p:cNvPr>
          <p:cNvSpPr>
            <a:spLocks noChangeShapeType="1"/>
          </p:cNvSpPr>
          <p:nvPr/>
        </p:nvSpPr>
        <p:spPr bwMode="auto">
          <a:xfrm>
            <a:off x="5791200" y="3505200"/>
            <a:ext cx="0" cy="2362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7162" name="Line 18">
            <a:extLst>
              <a:ext uri="{FF2B5EF4-FFF2-40B4-BE49-F238E27FC236}">
                <a16:creationId xmlns:a16="http://schemas.microsoft.com/office/drawing/2014/main" id="{110B3F84-0D17-4295-8B40-FC2E0B84E67F}"/>
              </a:ext>
            </a:extLst>
          </p:cNvPr>
          <p:cNvSpPr>
            <a:spLocks noChangeShapeType="1"/>
          </p:cNvSpPr>
          <p:nvPr/>
        </p:nvSpPr>
        <p:spPr bwMode="auto">
          <a:xfrm>
            <a:off x="2819400" y="4191000"/>
            <a:ext cx="0" cy="9144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7163" name="Line 19">
            <a:extLst>
              <a:ext uri="{FF2B5EF4-FFF2-40B4-BE49-F238E27FC236}">
                <a16:creationId xmlns:a16="http://schemas.microsoft.com/office/drawing/2014/main" id="{0E8D52B7-6741-4EDB-ADEA-6393EC5CDC3C}"/>
              </a:ext>
            </a:extLst>
          </p:cNvPr>
          <p:cNvSpPr>
            <a:spLocks noChangeShapeType="1"/>
          </p:cNvSpPr>
          <p:nvPr/>
        </p:nvSpPr>
        <p:spPr bwMode="auto">
          <a:xfrm>
            <a:off x="1905000" y="1447800"/>
            <a:ext cx="8382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7164" name="Line 20">
            <a:extLst>
              <a:ext uri="{FF2B5EF4-FFF2-40B4-BE49-F238E27FC236}">
                <a16:creationId xmlns:a16="http://schemas.microsoft.com/office/drawing/2014/main" id="{41C687CD-1C27-40E2-A72F-07075E26543D}"/>
              </a:ext>
            </a:extLst>
          </p:cNvPr>
          <p:cNvSpPr>
            <a:spLocks noChangeShapeType="1"/>
          </p:cNvSpPr>
          <p:nvPr/>
        </p:nvSpPr>
        <p:spPr bwMode="auto">
          <a:xfrm>
            <a:off x="1905000" y="1752600"/>
            <a:ext cx="8382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7165" name="Line 21">
            <a:extLst>
              <a:ext uri="{FF2B5EF4-FFF2-40B4-BE49-F238E27FC236}">
                <a16:creationId xmlns:a16="http://schemas.microsoft.com/office/drawing/2014/main" id="{13A5DCAC-6B77-421D-B0CD-42E02B09E69C}"/>
              </a:ext>
            </a:extLst>
          </p:cNvPr>
          <p:cNvSpPr>
            <a:spLocks noChangeShapeType="1"/>
          </p:cNvSpPr>
          <p:nvPr/>
        </p:nvSpPr>
        <p:spPr bwMode="auto">
          <a:xfrm>
            <a:off x="1905000" y="2057400"/>
            <a:ext cx="8382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7166" name="Line 22">
            <a:extLst>
              <a:ext uri="{FF2B5EF4-FFF2-40B4-BE49-F238E27FC236}">
                <a16:creationId xmlns:a16="http://schemas.microsoft.com/office/drawing/2014/main" id="{05CA99E2-0B01-4ED7-BBB7-82DEEE87CCE9}"/>
              </a:ext>
            </a:extLst>
          </p:cNvPr>
          <p:cNvSpPr>
            <a:spLocks noChangeShapeType="1"/>
          </p:cNvSpPr>
          <p:nvPr/>
        </p:nvSpPr>
        <p:spPr bwMode="auto">
          <a:xfrm>
            <a:off x="1905000" y="2362200"/>
            <a:ext cx="8382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7167" name="Line 23">
            <a:extLst>
              <a:ext uri="{FF2B5EF4-FFF2-40B4-BE49-F238E27FC236}">
                <a16:creationId xmlns:a16="http://schemas.microsoft.com/office/drawing/2014/main" id="{76FC4E7E-845C-48B5-B20A-5E6BE697FF9E}"/>
              </a:ext>
            </a:extLst>
          </p:cNvPr>
          <p:cNvSpPr>
            <a:spLocks noChangeShapeType="1"/>
          </p:cNvSpPr>
          <p:nvPr/>
        </p:nvSpPr>
        <p:spPr bwMode="auto">
          <a:xfrm>
            <a:off x="1905000" y="2667000"/>
            <a:ext cx="8382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7168" name="Line 25">
            <a:extLst>
              <a:ext uri="{FF2B5EF4-FFF2-40B4-BE49-F238E27FC236}">
                <a16:creationId xmlns:a16="http://schemas.microsoft.com/office/drawing/2014/main" id="{E8BBBD16-4251-4CB8-A518-8A45A1AF54A4}"/>
              </a:ext>
            </a:extLst>
          </p:cNvPr>
          <p:cNvSpPr>
            <a:spLocks noChangeShapeType="1"/>
          </p:cNvSpPr>
          <p:nvPr/>
        </p:nvSpPr>
        <p:spPr bwMode="auto">
          <a:xfrm>
            <a:off x="1905000" y="4038600"/>
            <a:ext cx="8382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7169" name="Line 26">
            <a:extLst>
              <a:ext uri="{FF2B5EF4-FFF2-40B4-BE49-F238E27FC236}">
                <a16:creationId xmlns:a16="http://schemas.microsoft.com/office/drawing/2014/main" id="{698960BD-4630-402C-8710-E0228E814C78}"/>
              </a:ext>
            </a:extLst>
          </p:cNvPr>
          <p:cNvSpPr>
            <a:spLocks noChangeShapeType="1"/>
          </p:cNvSpPr>
          <p:nvPr/>
        </p:nvSpPr>
        <p:spPr bwMode="auto">
          <a:xfrm>
            <a:off x="1905000" y="4343400"/>
            <a:ext cx="8382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7170" name="Line 27">
            <a:extLst>
              <a:ext uri="{FF2B5EF4-FFF2-40B4-BE49-F238E27FC236}">
                <a16:creationId xmlns:a16="http://schemas.microsoft.com/office/drawing/2014/main" id="{85FD833C-221E-4195-B0F3-B1E7185DBDE9}"/>
              </a:ext>
            </a:extLst>
          </p:cNvPr>
          <p:cNvSpPr>
            <a:spLocks noChangeShapeType="1"/>
          </p:cNvSpPr>
          <p:nvPr/>
        </p:nvSpPr>
        <p:spPr bwMode="auto">
          <a:xfrm>
            <a:off x="1905000" y="4648200"/>
            <a:ext cx="8382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7171" name="Line 28">
            <a:extLst>
              <a:ext uri="{FF2B5EF4-FFF2-40B4-BE49-F238E27FC236}">
                <a16:creationId xmlns:a16="http://schemas.microsoft.com/office/drawing/2014/main" id="{8AA79A1A-DA34-4F56-85E2-1C48AA9AD3C2}"/>
              </a:ext>
            </a:extLst>
          </p:cNvPr>
          <p:cNvSpPr>
            <a:spLocks noChangeShapeType="1"/>
          </p:cNvSpPr>
          <p:nvPr/>
        </p:nvSpPr>
        <p:spPr bwMode="auto">
          <a:xfrm>
            <a:off x="1905000" y="4953000"/>
            <a:ext cx="8382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7172" name="Line 29">
            <a:extLst>
              <a:ext uri="{FF2B5EF4-FFF2-40B4-BE49-F238E27FC236}">
                <a16:creationId xmlns:a16="http://schemas.microsoft.com/office/drawing/2014/main" id="{DDB8C076-5802-4382-8967-4DFE8DF05A73}"/>
              </a:ext>
            </a:extLst>
          </p:cNvPr>
          <p:cNvSpPr>
            <a:spLocks noChangeShapeType="1"/>
          </p:cNvSpPr>
          <p:nvPr/>
        </p:nvSpPr>
        <p:spPr bwMode="auto">
          <a:xfrm>
            <a:off x="1905000" y="5257800"/>
            <a:ext cx="8382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7173" name="Line 30">
            <a:extLst>
              <a:ext uri="{FF2B5EF4-FFF2-40B4-BE49-F238E27FC236}">
                <a16:creationId xmlns:a16="http://schemas.microsoft.com/office/drawing/2014/main" id="{F204E6D0-CBD1-42DC-9DD7-FE4C153BAF70}"/>
              </a:ext>
            </a:extLst>
          </p:cNvPr>
          <p:cNvSpPr>
            <a:spLocks noChangeShapeType="1"/>
          </p:cNvSpPr>
          <p:nvPr/>
        </p:nvSpPr>
        <p:spPr bwMode="auto">
          <a:xfrm flipV="1">
            <a:off x="2819400" y="1447800"/>
            <a:ext cx="1295400" cy="304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7174" name="Line 31">
            <a:extLst>
              <a:ext uri="{FF2B5EF4-FFF2-40B4-BE49-F238E27FC236}">
                <a16:creationId xmlns:a16="http://schemas.microsoft.com/office/drawing/2014/main" id="{B04A1BFD-4322-436C-BAFB-3EBF8AB90F7C}"/>
              </a:ext>
            </a:extLst>
          </p:cNvPr>
          <p:cNvSpPr>
            <a:spLocks noChangeShapeType="1"/>
          </p:cNvSpPr>
          <p:nvPr/>
        </p:nvSpPr>
        <p:spPr bwMode="auto">
          <a:xfrm flipV="1">
            <a:off x="2819400" y="1752600"/>
            <a:ext cx="1295400" cy="304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7175" name="Line 32">
            <a:extLst>
              <a:ext uri="{FF2B5EF4-FFF2-40B4-BE49-F238E27FC236}">
                <a16:creationId xmlns:a16="http://schemas.microsoft.com/office/drawing/2014/main" id="{4D5679B7-2766-4D39-8827-9834FE8020C9}"/>
              </a:ext>
            </a:extLst>
          </p:cNvPr>
          <p:cNvSpPr>
            <a:spLocks noChangeShapeType="1"/>
          </p:cNvSpPr>
          <p:nvPr/>
        </p:nvSpPr>
        <p:spPr bwMode="auto">
          <a:xfrm flipV="1">
            <a:off x="2819400" y="2057400"/>
            <a:ext cx="1295400" cy="304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7176" name="Line 33">
            <a:extLst>
              <a:ext uri="{FF2B5EF4-FFF2-40B4-BE49-F238E27FC236}">
                <a16:creationId xmlns:a16="http://schemas.microsoft.com/office/drawing/2014/main" id="{A3CCFBB3-5578-4EDB-9898-8F0326107DCD}"/>
              </a:ext>
            </a:extLst>
          </p:cNvPr>
          <p:cNvSpPr>
            <a:spLocks noChangeShapeType="1"/>
          </p:cNvSpPr>
          <p:nvPr/>
        </p:nvSpPr>
        <p:spPr bwMode="auto">
          <a:xfrm>
            <a:off x="4191000" y="1447800"/>
            <a:ext cx="1600200" cy="1524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7177" name="Line 34">
            <a:extLst>
              <a:ext uri="{FF2B5EF4-FFF2-40B4-BE49-F238E27FC236}">
                <a16:creationId xmlns:a16="http://schemas.microsoft.com/office/drawing/2014/main" id="{16C97D61-E9D1-4E2D-BC53-E1868D5A79E9}"/>
              </a:ext>
            </a:extLst>
          </p:cNvPr>
          <p:cNvSpPr>
            <a:spLocks noChangeShapeType="1"/>
          </p:cNvSpPr>
          <p:nvPr/>
        </p:nvSpPr>
        <p:spPr bwMode="auto">
          <a:xfrm flipV="1">
            <a:off x="4114800" y="1600200"/>
            <a:ext cx="1676400" cy="4572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7178" name="Line 35">
            <a:extLst>
              <a:ext uri="{FF2B5EF4-FFF2-40B4-BE49-F238E27FC236}">
                <a16:creationId xmlns:a16="http://schemas.microsoft.com/office/drawing/2014/main" id="{439CEA29-0364-4DC2-BEEC-DA73FC29EC36}"/>
              </a:ext>
            </a:extLst>
          </p:cNvPr>
          <p:cNvSpPr>
            <a:spLocks noChangeShapeType="1"/>
          </p:cNvSpPr>
          <p:nvPr/>
        </p:nvSpPr>
        <p:spPr bwMode="auto">
          <a:xfrm flipV="1">
            <a:off x="4114800" y="1600200"/>
            <a:ext cx="1676400" cy="1524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7179" name="Line 36">
            <a:extLst>
              <a:ext uri="{FF2B5EF4-FFF2-40B4-BE49-F238E27FC236}">
                <a16:creationId xmlns:a16="http://schemas.microsoft.com/office/drawing/2014/main" id="{1C2B7FBB-CDE4-4CDF-B114-345A02A8BECC}"/>
              </a:ext>
            </a:extLst>
          </p:cNvPr>
          <p:cNvSpPr>
            <a:spLocks noChangeShapeType="1"/>
          </p:cNvSpPr>
          <p:nvPr/>
        </p:nvSpPr>
        <p:spPr bwMode="auto">
          <a:xfrm flipV="1">
            <a:off x="2819400" y="3733800"/>
            <a:ext cx="1295400" cy="304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7180" name="Line 38">
            <a:extLst>
              <a:ext uri="{FF2B5EF4-FFF2-40B4-BE49-F238E27FC236}">
                <a16:creationId xmlns:a16="http://schemas.microsoft.com/office/drawing/2014/main" id="{37433DBF-C79B-4F84-83E1-E99C4ADEF97E}"/>
              </a:ext>
            </a:extLst>
          </p:cNvPr>
          <p:cNvSpPr>
            <a:spLocks noChangeShapeType="1"/>
          </p:cNvSpPr>
          <p:nvPr/>
        </p:nvSpPr>
        <p:spPr bwMode="auto">
          <a:xfrm flipV="1">
            <a:off x="2819400" y="4953000"/>
            <a:ext cx="1295400" cy="304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7181" name="Line 39">
            <a:extLst>
              <a:ext uri="{FF2B5EF4-FFF2-40B4-BE49-F238E27FC236}">
                <a16:creationId xmlns:a16="http://schemas.microsoft.com/office/drawing/2014/main" id="{5F1BAEF1-3B3C-45DF-A39A-F54763C126F3}"/>
              </a:ext>
            </a:extLst>
          </p:cNvPr>
          <p:cNvSpPr>
            <a:spLocks noChangeShapeType="1"/>
          </p:cNvSpPr>
          <p:nvPr/>
        </p:nvSpPr>
        <p:spPr bwMode="auto">
          <a:xfrm>
            <a:off x="4114800" y="3733800"/>
            <a:ext cx="1676400" cy="4572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7182" name="Line 40">
            <a:extLst>
              <a:ext uri="{FF2B5EF4-FFF2-40B4-BE49-F238E27FC236}">
                <a16:creationId xmlns:a16="http://schemas.microsoft.com/office/drawing/2014/main" id="{8AB9EFD7-D9DC-4A05-BCCC-2220A5D5E959}"/>
              </a:ext>
            </a:extLst>
          </p:cNvPr>
          <p:cNvSpPr>
            <a:spLocks noChangeShapeType="1"/>
          </p:cNvSpPr>
          <p:nvPr/>
        </p:nvSpPr>
        <p:spPr bwMode="auto">
          <a:xfrm flipV="1">
            <a:off x="4114800" y="4191000"/>
            <a:ext cx="1676400" cy="7620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7183" name="Text Box 43">
            <a:extLst>
              <a:ext uri="{FF2B5EF4-FFF2-40B4-BE49-F238E27FC236}">
                <a16:creationId xmlns:a16="http://schemas.microsoft.com/office/drawing/2014/main" id="{A66E1F19-8002-41D1-B103-943A4F7A0007}"/>
              </a:ext>
            </a:extLst>
          </p:cNvPr>
          <p:cNvSpPr txBox="1">
            <a:spLocks noChangeArrowheads="1"/>
          </p:cNvSpPr>
          <p:nvPr/>
        </p:nvSpPr>
        <p:spPr bwMode="auto">
          <a:xfrm>
            <a:off x="5951539" y="2565400"/>
            <a:ext cx="43211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a:latin typeface="宋体" panose="02010600030101010101" pitchFamily="2" charset="-122"/>
              </a:rPr>
              <a:t>除零级中央主极大外，光强分布处处相同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Oval 10">
            <a:extLst>
              <a:ext uri="{FF2B5EF4-FFF2-40B4-BE49-F238E27FC236}">
                <a16:creationId xmlns:a16="http://schemas.microsoft.com/office/drawing/2014/main" id="{C8E64D64-13DE-417D-99D2-E55DD3710C80}"/>
              </a:ext>
            </a:extLst>
          </p:cNvPr>
          <p:cNvSpPr>
            <a:spLocks noChangeArrowheads="1"/>
          </p:cNvSpPr>
          <p:nvPr/>
        </p:nvSpPr>
        <p:spPr bwMode="auto">
          <a:xfrm>
            <a:off x="6743701" y="1628775"/>
            <a:ext cx="288925" cy="38877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9203" name="Oval 4">
            <a:extLst>
              <a:ext uri="{FF2B5EF4-FFF2-40B4-BE49-F238E27FC236}">
                <a16:creationId xmlns:a16="http://schemas.microsoft.com/office/drawing/2014/main" id="{6A16EBE1-BE57-48C2-A69D-07AB243A8682}"/>
              </a:ext>
            </a:extLst>
          </p:cNvPr>
          <p:cNvSpPr>
            <a:spLocks noChangeArrowheads="1"/>
          </p:cNvSpPr>
          <p:nvPr/>
        </p:nvSpPr>
        <p:spPr bwMode="auto">
          <a:xfrm>
            <a:off x="5016500" y="3141663"/>
            <a:ext cx="914400" cy="914400"/>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9204" name="Line 5">
            <a:extLst>
              <a:ext uri="{FF2B5EF4-FFF2-40B4-BE49-F238E27FC236}">
                <a16:creationId xmlns:a16="http://schemas.microsoft.com/office/drawing/2014/main" id="{E3C1AF57-79E4-4E78-B14D-8166BD2D3BC0}"/>
              </a:ext>
            </a:extLst>
          </p:cNvPr>
          <p:cNvSpPr>
            <a:spLocks noChangeShapeType="1"/>
          </p:cNvSpPr>
          <p:nvPr/>
        </p:nvSpPr>
        <p:spPr bwMode="auto">
          <a:xfrm>
            <a:off x="2782888" y="3573463"/>
            <a:ext cx="2233612"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9205" name="Line 6">
            <a:extLst>
              <a:ext uri="{FF2B5EF4-FFF2-40B4-BE49-F238E27FC236}">
                <a16:creationId xmlns:a16="http://schemas.microsoft.com/office/drawing/2014/main" id="{11A9CAD3-3E5D-4D57-BA19-206A2863FB7E}"/>
              </a:ext>
            </a:extLst>
          </p:cNvPr>
          <p:cNvSpPr>
            <a:spLocks noChangeShapeType="1"/>
          </p:cNvSpPr>
          <p:nvPr/>
        </p:nvSpPr>
        <p:spPr bwMode="auto">
          <a:xfrm flipV="1">
            <a:off x="2782888" y="3357563"/>
            <a:ext cx="230505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9206" name="Line 7">
            <a:extLst>
              <a:ext uri="{FF2B5EF4-FFF2-40B4-BE49-F238E27FC236}">
                <a16:creationId xmlns:a16="http://schemas.microsoft.com/office/drawing/2014/main" id="{7A0D9BA7-3694-48A5-B874-FC1A6790F9F7}"/>
              </a:ext>
            </a:extLst>
          </p:cNvPr>
          <p:cNvSpPr>
            <a:spLocks noChangeShapeType="1"/>
          </p:cNvSpPr>
          <p:nvPr/>
        </p:nvSpPr>
        <p:spPr bwMode="auto">
          <a:xfrm flipV="1">
            <a:off x="2782889" y="3141663"/>
            <a:ext cx="2808287"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9207" name="Line 8">
            <a:extLst>
              <a:ext uri="{FF2B5EF4-FFF2-40B4-BE49-F238E27FC236}">
                <a16:creationId xmlns:a16="http://schemas.microsoft.com/office/drawing/2014/main" id="{09A64EC3-992E-4111-8872-894C5A9D785C}"/>
              </a:ext>
            </a:extLst>
          </p:cNvPr>
          <p:cNvSpPr>
            <a:spLocks noChangeShapeType="1"/>
          </p:cNvSpPr>
          <p:nvPr/>
        </p:nvSpPr>
        <p:spPr bwMode="auto">
          <a:xfrm flipV="1">
            <a:off x="2782889" y="2924175"/>
            <a:ext cx="4105275"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9208" name="Line 9">
            <a:extLst>
              <a:ext uri="{FF2B5EF4-FFF2-40B4-BE49-F238E27FC236}">
                <a16:creationId xmlns:a16="http://schemas.microsoft.com/office/drawing/2014/main" id="{73E3A292-A98F-4FE0-ADD4-0505CD0A4492}"/>
              </a:ext>
            </a:extLst>
          </p:cNvPr>
          <p:cNvSpPr>
            <a:spLocks noChangeShapeType="1"/>
          </p:cNvSpPr>
          <p:nvPr/>
        </p:nvSpPr>
        <p:spPr bwMode="auto">
          <a:xfrm flipV="1">
            <a:off x="2782888" y="2636838"/>
            <a:ext cx="4176712"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9209" name="Line 11">
            <a:extLst>
              <a:ext uri="{FF2B5EF4-FFF2-40B4-BE49-F238E27FC236}">
                <a16:creationId xmlns:a16="http://schemas.microsoft.com/office/drawing/2014/main" id="{D4761706-FEC3-4E7E-A973-763BDBA6CB4D}"/>
              </a:ext>
            </a:extLst>
          </p:cNvPr>
          <p:cNvSpPr>
            <a:spLocks noChangeShapeType="1"/>
          </p:cNvSpPr>
          <p:nvPr/>
        </p:nvSpPr>
        <p:spPr bwMode="auto">
          <a:xfrm flipV="1">
            <a:off x="2782888" y="3789363"/>
            <a:ext cx="230505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9210" name="Line 12">
            <a:extLst>
              <a:ext uri="{FF2B5EF4-FFF2-40B4-BE49-F238E27FC236}">
                <a16:creationId xmlns:a16="http://schemas.microsoft.com/office/drawing/2014/main" id="{1BE0E250-7C5F-43E9-A378-E97F5FBD0ACF}"/>
              </a:ext>
            </a:extLst>
          </p:cNvPr>
          <p:cNvSpPr>
            <a:spLocks noChangeShapeType="1"/>
          </p:cNvSpPr>
          <p:nvPr/>
        </p:nvSpPr>
        <p:spPr bwMode="auto">
          <a:xfrm flipV="1">
            <a:off x="2782889" y="4076700"/>
            <a:ext cx="2808287"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9211" name="Line 13">
            <a:extLst>
              <a:ext uri="{FF2B5EF4-FFF2-40B4-BE49-F238E27FC236}">
                <a16:creationId xmlns:a16="http://schemas.microsoft.com/office/drawing/2014/main" id="{CFF6488B-27D3-4DF6-8FF8-39D0E00710EA}"/>
              </a:ext>
            </a:extLst>
          </p:cNvPr>
          <p:cNvSpPr>
            <a:spLocks noChangeShapeType="1"/>
          </p:cNvSpPr>
          <p:nvPr/>
        </p:nvSpPr>
        <p:spPr bwMode="auto">
          <a:xfrm flipV="1">
            <a:off x="2782889" y="4292600"/>
            <a:ext cx="4105275"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9212" name="Line 14">
            <a:extLst>
              <a:ext uri="{FF2B5EF4-FFF2-40B4-BE49-F238E27FC236}">
                <a16:creationId xmlns:a16="http://schemas.microsoft.com/office/drawing/2014/main" id="{426F76BE-FCF9-46DE-93BD-B7D07C2A9C06}"/>
              </a:ext>
            </a:extLst>
          </p:cNvPr>
          <p:cNvSpPr>
            <a:spLocks noChangeShapeType="1"/>
          </p:cNvSpPr>
          <p:nvPr/>
        </p:nvSpPr>
        <p:spPr bwMode="auto">
          <a:xfrm flipV="1">
            <a:off x="2782888" y="4581525"/>
            <a:ext cx="4176712"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9213" name="Line 15">
            <a:extLst>
              <a:ext uri="{FF2B5EF4-FFF2-40B4-BE49-F238E27FC236}">
                <a16:creationId xmlns:a16="http://schemas.microsoft.com/office/drawing/2014/main" id="{B9773D54-DFDA-4C84-A995-9236EE30D175}"/>
              </a:ext>
            </a:extLst>
          </p:cNvPr>
          <p:cNvSpPr>
            <a:spLocks noChangeShapeType="1"/>
          </p:cNvSpPr>
          <p:nvPr/>
        </p:nvSpPr>
        <p:spPr bwMode="auto">
          <a:xfrm>
            <a:off x="8904288" y="981076"/>
            <a:ext cx="0" cy="50403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9214" name="Line 16">
            <a:extLst>
              <a:ext uri="{FF2B5EF4-FFF2-40B4-BE49-F238E27FC236}">
                <a16:creationId xmlns:a16="http://schemas.microsoft.com/office/drawing/2014/main" id="{FA678A99-A7BD-4E78-A128-7B3B2FC82166}"/>
              </a:ext>
            </a:extLst>
          </p:cNvPr>
          <p:cNvSpPr>
            <a:spLocks noChangeShapeType="1"/>
          </p:cNvSpPr>
          <p:nvPr/>
        </p:nvSpPr>
        <p:spPr bwMode="auto">
          <a:xfrm>
            <a:off x="6959600" y="2636839"/>
            <a:ext cx="1944688" cy="93662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9215" name="Line 17">
            <a:extLst>
              <a:ext uri="{FF2B5EF4-FFF2-40B4-BE49-F238E27FC236}">
                <a16:creationId xmlns:a16="http://schemas.microsoft.com/office/drawing/2014/main" id="{61F5C319-007D-43CA-81F4-AA541420B710}"/>
              </a:ext>
            </a:extLst>
          </p:cNvPr>
          <p:cNvSpPr>
            <a:spLocks noChangeShapeType="1"/>
          </p:cNvSpPr>
          <p:nvPr/>
        </p:nvSpPr>
        <p:spPr bwMode="auto">
          <a:xfrm>
            <a:off x="6888164" y="2924175"/>
            <a:ext cx="2016125" cy="649288"/>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9216" name="Line 18">
            <a:extLst>
              <a:ext uri="{FF2B5EF4-FFF2-40B4-BE49-F238E27FC236}">
                <a16:creationId xmlns:a16="http://schemas.microsoft.com/office/drawing/2014/main" id="{83E05E81-3011-4291-B53C-5A4625454FC1}"/>
              </a:ext>
            </a:extLst>
          </p:cNvPr>
          <p:cNvSpPr>
            <a:spLocks noChangeShapeType="1"/>
          </p:cNvSpPr>
          <p:nvPr/>
        </p:nvSpPr>
        <p:spPr bwMode="auto">
          <a:xfrm>
            <a:off x="5519739" y="3141663"/>
            <a:ext cx="1368425"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9217" name="Line 19">
            <a:extLst>
              <a:ext uri="{FF2B5EF4-FFF2-40B4-BE49-F238E27FC236}">
                <a16:creationId xmlns:a16="http://schemas.microsoft.com/office/drawing/2014/main" id="{DFBE7DF2-C74B-438F-AFEC-8D7E0D8B0A2A}"/>
              </a:ext>
            </a:extLst>
          </p:cNvPr>
          <p:cNvSpPr>
            <a:spLocks noChangeShapeType="1"/>
          </p:cNvSpPr>
          <p:nvPr/>
        </p:nvSpPr>
        <p:spPr bwMode="auto">
          <a:xfrm>
            <a:off x="6888164" y="3141663"/>
            <a:ext cx="2016125" cy="4318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9218" name="Line 20">
            <a:extLst>
              <a:ext uri="{FF2B5EF4-FFF2-40B4-BE49-F238E27FC236}">
                <a16:creationId xmlns:a16="http://schemas.microsoft.com/office/drawing/2014/main" id="{A4EB45A8-014E-438D-B234-A6F9A1B9DE5D}"/>
              </a:ext>
            </a:extLst>
          </p:cNvPr>
          <p:cNvSpPr>
            <a:spLocks noChangeShapeType="1"/>
          </p:cNvSpPr>
          <p:nvPr/>
        </p:nvSpPr>
        <p:spPr bwMode="auto">
          <a:xfrm flipV="1">
            <a:off x="6888164" y="3573463"/>
            <a:ext cx="2016125" cy="100806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9219" name="Line 21">
            <a:extLst>
              <a:ext uri="{FF2B5EF4-FFF2-40B4-BE49-F238E27FC236}">
                <a16:creationId xmlns:a16="http://schemas.microsoft.com/office/drawing/2014/main" id="{C56459C1-DA88-4695-B695-6E48022ECBBC}"/>
              </a:ext>
            </a:extLst>
          </p:cNvPr>
          <p:cNvSpPr>
            <a:spLocks noChangeShapeType="1"/>
          </p:cNvSpPr>
          <p:nvPr/>
        </p:nvSpPr>
        <p:spPr bwMode="auto">
          <a:xfrm flipV="1">
            <a:off x="6816726" y="3573464"/>
            <a:ext cx="2087563" cy="71913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9220" name="Line 22">
            <a:extLst>
              <a:ext uri="{FF2B5EF4-FFF2-40B4-BE49-F238E27FC236}">
                <a16:creationId xmlns:a16="http://schemas.microsoft.com/office/drawing/2014/main" id="{2C07EAD8-4F4B-478E-9842-9EB7227AA41D}"/>
              </a:ext>
            </a:extLst>
          </p:cNvPr>
          <p:cNvSpPr>
            <a:spLocks noChangeShapeType="1"/>
          </p:cNvSpPr>
          <p:nvPr/>
        </p:nvSpPr>
        <p:spPr bwMode="auto">
          <a:xfrm flipV="1">
            <a:off x="5591175" y="4076700"/>
            <a:ext cx="1296988"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9221" name="Line 23">
            <a:extLst>
              <a:ext uri="{FF2B5EF4-FFF2-40B4-BE49-F238E27FC236}">
                <a16:creationId xmlns:a16="http://schemas.microsoft.com/office/drawing/2014/main" id="{A3EAD610-7E20-4C13-87BA-25B729DAC5AF}"/>
              </a:ext>
            </a:extLst>
          </p:cNvPr>
          <p:cNvSpPr>
            <a:spLocks noChangeShapeType="1"/>
          </p:cNvSpPr>
          <p:nvPr/>
        </p:nvSpPr>
        <p:spPr bwMode="auto">
          <a:xfrm flipV="1">
            <a:off x="6888164" y="3573464"/>
            <a:ext cx="2016125" cy="50323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9222" name="Line 24">
            <a:extLst>
              <a:ext uri="{FF2B5EF4-FFF2-40B4-BE49-F238E27FC236}">
                <a16:creationId xmlns:a16="http://schemas.microsoft.com/office/drawing/2014/main" id="{252EBA31-4928-4A4F-84DF-430C69E0862C}"/>
              </a:ext>
            </a:extLst>
          </p:cNvPr>
          <p:cNvSpPr>
            <a:spLocks noChangeShapeType="1"/>
          </p:cNvSpPr>
          <p:nvPr/>
        </p:nvSpPr>
        <p:spPr bwMode="auto">
          <a:xfrm flipV="1">
            <a:off x="6816726" y="2852739"/>
            <a:ext cx="2087563" cy="28892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9223" name="Line 25">
            <a:extLst>
              <a:ext uri="{FF2B5EF4-FFF2-40B4-BE49-F238E27FC236}">
                <a16:creationId xmlns:a16="http://schemas.microsoft.com/office/drawing/2014/main" id="{F14294DD-7D87-4742-BAB7-D2635F9F68E1}"/>
              </a:ext>
            </a:extLst>
          </p:cNvPr>
          <p:cNvSpPr>
            <a:spLocks noChangeShapeType="1"/>
          </p:cNvSpPr>
          <p:nvPr/>
        </p:nvSpPr>
        <p:spPr bwMode="auto">
          <a:xfrm flipV="1">
            <a:off x="6888164" y="2852739"/>
            <a:ext cx="2016125" cy="7143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9224" name="Line 26">
            <a:extLst>
              <a:ext uri="{FF2B5EF4-FFF2-40B4-BE49-F238E27FC236}">
                <a16:creationId xmlns:a16="http://schemas.microsoft.com/office/drawing/2014/main" id="{01A2B7E7-0C17-4BCD-AB4A-89545F4F462B}"/>
              </a:ext>
            </a:extLst>
          </p:cNvPr>
          <p:cNvSpPr>
            <a:spLocks noChangeShapeType="1"/>
          </p:cNvSpPr>
          <p:nvPr/>
        </p:nvSpPr>
        <p:spPr bwMode="auto">
          <a:xfrm>
            <a:off x="6959600" y="2636838"/>
            <a:ext cx="1944688" cy="2159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9225" name="Line 27">
            <a:extLst>
              <a:ext uri="{FF2B5EF4-FFF2-40B4-BE49-F238E27FC236}">
                <a16:creationId xmlns:a16="http://schemas.microsoft.com/office/drawing/2014/main" id="{93A5B8D4-82AB-4630-A01B-384F3338CDF6}"/>
              </a:ext>
            </a:extLst>
          </p:cNvPr>
          <p:cNvSpPr>
            <a:spLocks noChangeShapeType="1"/>
          </p:cNvSpPr>
          <p:nvPr/>
        </p:nvSpPr>
        <p:spPr bwMode="auto">
          <a:xfrm>
            <a:off x="6816726" y="4076701"/>
            <a:ext cx="2087563" cy="144463"/>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9226" name="Line 28">
            <a:extLst>
              <a:ext uri="{FF2B5EF4-FFF2-40B4-BE49-F238E27FC236}">
                <a16:creationId xmlns:a16="http://schemas.microsoft.com/office/drawing/2014/main" id="{F44CC9F2-74E6-4385-9641-BAA0FD472418}"/>
              </a:ext>
            </a:extLst>
          </p:cNvPr>
          <p:cNvSpPr>
            <a:spLocks noChangeShapeType="1"/>
          </p:cNvSpPr>
          <p:nvPr/>
        </p:nvSpPr>
        <p:spPr bwMode="auto">
          <a:xfrm flipV="1">
            <a:off x="6816726" y="4221164"/>
            <a:ext cx="2087563" cy="7143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9227" name="Line 29">
            <a:extLst>
              <a:ext uri="{FF2B5EF4-FFF2-40B4-BE49-F238E27FC236}">
                <a16:creationId xmlns:a16="http://schemas.microsoft.com/office/drawing/2014/main" id="{A16D29E6-3D68-4C8F-A7E3-8011C91562FD}"/>
              </a:ext>
            </a:extLst>
          </p:cNvPr>
          <p:cNvSpPr>
            <a:spLocks noChangeShapeType="1"/>
          </p:cNvSpPr>
          <p:nvPr/>
        </p:nvSpPr>
        <p:spPr bwMode="auto">
          <a:xfrm flipV="1">
            <a:off x="6888164" y="4221163"/>
            <a:ext cx="2016125" cy="36036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9228" name="Rectangle 31">
            <a:extLst>
              <a:ext uri="{FF2B5EF4-FFF2-40B4-BE49-F238E27FC236}">
                <a16:creationId xmlns:a16="http://schemas.microsoft.com/office/drawing/2014/main" id="{1A96C2B3-0578-4AF6-82BB-0C486F4D4618}"/>
              </a:ext>
            </a:extLst>
          </p:cNvPr>
          <p:cNvSpPr>
            <a:spLocks noChangeArrowheads="1"/>
          </p:cNvSpPr>
          <p:nvPr/>
        </p:nvSpPr>
        <p:spPr bwMode="auto">
          <a:xfrm>
            <a:off x="3935413" y="765175"/>
            <a:ext cx="3435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a:latin typeface="宋体" panose="02010600030101010101" pitchFamily="2" charset="-122"/>
              </a:rPr>
              <a:t>激光测径仪的原理</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75842407-2D40-4437-BB18-EDAF36517526}"/>
              </a:ext>
            </a:extLst>
          </p:cNvPr>
          <p:cNvSpPr>
            <a:spLocks noGrp="1" noChangeArrowheads="1"/>
          </p:cNvSpPr>
          <p:nvPr>
            <p:ph type="title"/>
          </p:nvPr>
        </p:nvSpPr>
        <p:spPr/>
        <p:txBody>
          <a:bodyPr/>
          <a:lstStyle/>
          <a:p>
            <a:pPr eaLnBrk="1" hangingPunct="1"/>
            <a:r>
              <a:rPr kumimoji="1" lang="en-US" altLang="zh-CN">
                <a:solidFill>
                  <a:schemeClr val="tx1"/>
                </a:solidFill>
              </a:rPr>
              <a:t>3. </a:t>
            </a:r>
            <a:r>
              <a:rPr kumimoji="1" lang="zh-CN" altLang="en-US">
                <a:solidFill>
                  <a:schemeClr val="tx1"/>
                </a:solidFill>
              </a:rPr>
              <a:t>惠更斯</a:t>
            </a:r>
            <a:r>
              <a:rPr kumimoji="1" lang="en-US" altLang="zh-CN">
                <a:solidFill>
                  <a:schemeClr val="tx1"/>
                </a:solidFill>
              </a:rPr>
              <a:t>—</a:t>
            </a:r>
            <a:r>
              <a:rPr kumimoji="1" lang="zh-CN" altLang="en-US">
                <a:solidFill>
                  <a:schemeClr val="tx1"/>
                </a:solidFill>
              </a:rPr>
              <a:t>菲涅耳原理</a:t>
            </a:r>
          </a:p>
        </p:txBody>
      </p:sp>
      <p:sp>
        <p:nvSpPr>
          <p:cNvPr id="57347" name="Rectangle 3">
            <a:extLst>
              <a:ext uri="{FF2B5EF4-FFF2-40B4-BE49-F238E27FC236}">
                <a16:creationId xmlns:a16="http://schemas.microsoft.com/office/drawing/2014/main" id="{D0CF9DF6-4EF3-4058-9B8F-B59E96F491FD}"/>
              </a:ext>
            </a:extLst>
          </p:cNvPr>
          <p:cNvSpPr>
            <a:spLocks noGrp="1" noChangeArrowheads="1"/>
          </p:cNvSpPr>
          <p:nvPr>
            <p:ph idx="1"/>
          </p:nvPr>
        </p:nvSpPr>
        <p:spPr>
          <a:xfrm>
            <a:off x="1981200" y="1916113"/>
            <a:ext cx="8229600" cy="4176712"/>
          </a:xfrm>
        </p:spPr>
        <p:txBody>
          <a:bodyPr/>
          <a:lstStyle/>
          <a:p>
            <a:pPr eaLnBrk="1" hangingPunct="1">
              <a:lnSpc>
                <a:spcPct val="90000"/>
              </a:lnSpc>
            </a:pPr>
            <a:r>
              <a:rPr kumimoji="1" lang="zh-CN" altLang="en-US"/>
              <a:t>将波前上所有次波中心发出的次波在</a:t>
            </a:r>
            <a:r>
              <a:rPr kumimoji="1" lang="en-US" altLang="zh-CN">
                <a:latin typeface="Times New Roman" panose="02020603050405020304" pitchFamily="18" charset="0"/>
              </a:rPr>
              <a:t>P</a:t>
            </a:r>
            <a:r>
              <a:rPr kumimoji="1" lang="zh-CN" altLang="en-US"/>
              <a:t>点的振动相干叠加，即可得到</a:t>
            </a:r>
            <a:r>
              <a:rPr kumimoji="1" lang="en-US" altLang="zh-CN">
                <a:latin typeface="Times New Roman" panose="02020603050405020304" pitchFamily="18" charset="0"/>
              </a:rPr>
              <a:t>P</a:t>
            </a:r>
            <a:r>
              <a:rPr kumimoji="1" lang="zh-CN" altLang="en-US"/>
              <a:t>点的振动</a:t>
            </a:r>
          </a:p>
          <a:p>
            <a:pPr eaLnBrk="1" hangingPunct="1">
              <a:lnSpc>
                <a:spcPct val="90000"/>
              </a:lnSpc>
            </a:pPr>
            <a:r>
              <a:rPr kumimoji="1" lang="zh-CN" altLang="en-US"/>
              <a:t>由于次波中心在波前上连续分布，因而叠加（求和）的过程就变为求积分的过程，得到</a:t>
            </a:r>
            <a:r>
              <a:rPr kumimoji="1" lang="zh-CN" altLang="en-US" b="1">
                <a:ea typeface="楷体_GB2312" pitchFamily="1" charset="-122"/>
                <a:hlinkClick r:id="rId3" action="ppaction://hlinksldjump"/>
              </a:rPr>
              <a:t>惠更斯－菲涅耳衍射积分公式</a:t>
            </a:r>
            <a:r>
              <a:rPr kumimoji="1" lang="zh-CN" altLang="en-US"/>
              <a:t>。</a:t>
            </a:r>
          </a:p>
          <a:p>
            <a:pPr eaLnBrk="1" hangingPunct="1">
              <a:lnSpc>
                <a:spcPct val="90000"/>
              </a:lnSpc>
            </a:pPr>
            <a:r>
              <a:rPr kumimoji="1" lang="zh-CN" altLang="en-US"/>
              <a:t>是菲涅耳凭直觉根据惠更斯的思想得到的</a:t>
            </a:r>
          </a:p>
          <a:p>
            <a:pPr eaLnBrk="1" hangingPunct="1">
              <a:lnSpc>
                <a:spcPct val="90000"/>
              </a:lnSpc>
            </a:pPr>
            <a:r>
              <a:rPr kumimoji="1" lang="zh-CN" altLang="en-US"/>
              <a:t>积分公式中</a:t>
            </a:r>
            <a:r>
              <a:rPr kumimoji="1" lang="en-US" altLang="zh-CN" i="1">
                <a:latin typeface="Times New Roman" panose="02020603050405020304" pitchFamily="18" charset="0"/>
              </a:rPr>
              <a:t>K</a:t>
            </a:r>
            <a:r>
              <a:rPr kumimoji="1" lang="zh-CN" altLang="en-US"/>
              <a:t>＝？倾斜因子</a:t>
            </a:r>
            <a:r>
              <a:rPr kumimoji="1" lang="en-US" altLang="zh-CN" i="1">
                <a:latin typeface="Times New Roman" panose="02020603050405020304" pitchFamily="18" charset="0"/>
              </a:rPr>
              <a:t>F</a:t>
            </a:r>
            <a:r>
              <a:rPr kumimoji="1" lang="en-US" altLang="zh-CN">
                <a:latin typeface="Times New Roman" panose="02020603050405020304" pitchFamily="18" charset="0"/>
              </a:rPr>
              <a:t>(</a:t>
            </a:r>
            <a:r>
              <a:rPr kumimoji="1" lang="en-US" altLang="zh-CN" i="1">
                <a:latin typeface="Times New Roman" panose="02020603050405020304" pitchFamily="18" charset="0"/>
              </a:rPr>
              <a:t>θ</a:t>
            </a:r>
            <a:r>
              <a:rPr kumimoji="1" lang="en-US" altLang="zh-CN" baseline="-25000">
                <a:latin typeface="Times New Roman" panose="02020603050405020304" pitchFamily="18" charset="0"/>
              </a:rPr>
              <a:t>0</a:t>
            </a:r>
            <a:r>
              <a:rPr kumimoji="1" lang="en-US" altLang="zh-CN">
                <a:latin typeface="Times New Roman" panose="02020603050405020304" pitchFamily="18" charset="0"/>
              </a:rPr>
              <a:t>,</a:t>
            </a:r>
            <a:r>
              <a:rPr kumimoji="1" lang="en-US" altLang="zh-CN" i="1">
                <a:latin typeface="Times New Roman" panose="02020603050405020304" pitchFamily="18" charset="0"/>
              </a:rPr>
              <a:t>θ</a:t>
            </a:r>
            <a:r>
              <a:rPr kumimoji="1" lang="en-US" altLang="zh-CN">
                <a:latin typeface="Times New Roman" panose="02020603050405020304" pitchFamily="18" charset="0"/>
              </a:rPr>
              <a:t>)</a:t>
            </a:r>
            <a:r>
              <a:rPr kumimoji="1" lang="zh-CN" altLang="en-US">
                <a:latin typeface="Times New Roman" panose="02020603050405020304" pitchFamily="18" charset="0"/>
              </a:rPr>
              <a:t>＝</a:t>
            </a:r>
            <a:r>
              <a:rPr kumimoji="1" lang="zh-CN" altLang="en-US"/>
              <a:t>？曲面积分区域</a:t>
            </a:r>
            <a:r>
              <a:rPr kumimoji="1" lang="zh-CN" altLang="en-US">
                <a:hlinkClick r:id="rId4" action="ppaction://hlinksldjump"/>
              </a:rPr>
              <a:t>如何选取</a:t>
            </a:r>
            <a:r>
              <a:rPr kumimoji="1" lang="zh-CN" altLang="en-US"/>
              <a:t>？</a:t>
            </a:r>
          </a:p>
        </p:txBody>
      </p:sp>
      <p:graphicFrame>
        <p:nvGraphicFramePr>
          <p:cNvPr id="57348" name="Object 4">
            <a:extLst>
              <a:ext uri="{FF2B5EF4-FFF2-40B4-BE49-F238E27FC236}">
                <a16:creationId xmlns:a16="http://schemas.microsoft.com/office/drawing/2014/main" id="{EEA0D250-2D6E-40EE-9880-1F4744BF07BB}"/>
              </a:ext>
            </a:extLst>
          </p:cNvPr>
          <p:cNvGraphicFramePr>
            <a:graphicFrameLocks noChangeAspect="1"/>
          </p:cNvGraphicFramePr>
          <p:nvPr/>
        </p:nvGraphicFramePr>
        <p:xfrm>
          <a:off x="3719513" y="1057275"/>
          <a:ext cx="5040312" cy="858838"/>
        </p:xfrm>
        <a:graphic>
          <a:graphicData uri="http://schemas.openxmlformats.org/presentationml/2006/ole">
            <mc:AlternateContent xmlns:mc="http://schemas.openxmlformats.org/markup-compatibility/2006">
              <mc:Choice xmlns:v="urn:schemas-microsoft-com:vml" Requires="v">
                <p:oleObj spid="_x0000_s57370" name="Equation" r:id="rId5" imgW="2463800" imgH="419100" progId="Equation.DSMT4">
                  <p:embed/>
                </p:oleObj>
              </mc:Choice>
              <mc:Fallback>
                <p:oleObj name="Equation" r:id="rId5" imgW="2463800" imgH="4191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9513" y="1057275"/>
                        <a:ext cx="5040312"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1250" name="Rectangle 2">
            <a:extLst>
              <a:ext uri="{FF2B5EF4-FFF2-40B4-BE49-F238E27FC236}">
                <a16:creationId xmlns:a16="http://schemas.microsoft.com/office/drawing/2014/main" id="{B9319976-D2F8-4410-AFB1-B6CD5D404A8E}"/>
              </a:ext>
            </a:extLst>
          </p:cNvPr>
          <p:cNvSpPr>
            <a:spLocks noGrp="1" noChangeArrowheads="1"/>
          </p:cNvSpPr>
          <p:nvPr>
            <p:ph type="title"/>
          </p:nvPr>
        </p:nvSpPr>
        <p:spPr/>
        <p:txBody>
          <a:bodyPr/>
          <a:lstStyle/>
          <a:p>
            <a:pPr eaLnBrk="1" hangingPunct="1"/>
            <a:r>
              <a:rPr lang="zh-CN" altLang="en-US" dirty="0">
                <a:latin typeface="宋体" panose="02010600030101010101" pitchFamily="2" charset="-122"/>
                <a:hlinkClick r:id="rId4" action="ppaction://hlinksldjump"/>
              </a:rPr>
              <a:t>夫琅和费矩孔衍射</a:t>
            </a:r>
            <a:r>
              <a:rPr lang="zh-CN" altLang="en-US" dirty="0">
                <a:hlinkClick r:id="rId4" action="ppaction://hlinksldjump"/>
              </a:rPr>
              <a:t> </a:t>
            </a:r>
            <a:endParaRPr lang="zh-CN" altLang="en-US" dirty="0"/>
          </a:p>
        </p:txBody>
      </p:sp>
      <p:sp>
        <p:nvSpPr>
          <p:cNvPr id="128003" name="Rectangle 3">
            <a:extLst>
              <a:ext uri="{FF2B5EF4-FFF2-40B4-BE49-F238E27FC236}">
                <a16:creationId xmlns:a16="http://schemas.microsoft.com/office/drawing/2014/main" id="{E4FDD467-E0A4-4B47-B185-3C911415C408}"/>
              </a:ext>
            </a:extLst>
          </p:cNvPr>
          <p:cNvSpPr>
            <a:spLocks noGrp="1" noChangeArrowheads="1"/>
          </p:cNvSpPr>
          <p:nvPr>
            <p:ph idx="1"/>
          </p:nvPr>
        </p:nvSpPr>
        <p:spPr>
          <a:xfrm>
            <a:off x="1981200" y="1600200"/>
            <a:ext cx="8229600" cy="3100388"/>
          </a:xfrm>
        </p:spPr>
        <p:txBody>
          <a:bodyPr/>
          <a:lstStyle/>
          <a:p>
            <a:pPr eaLnBrk="1" hangingPunct="1"/>
            <a:r>
              <a:rPr lang="zh-CN" altLang="en-US">
                <a:latin typeface="宋体" panose="02010600030101010101" pitchFamily="2" charset="-122"/>
              </a:rPr>
              <a:t>同单缝相比，矩孔在两个相互垂直的方向上对光的传播进行限制</a:t>
            </a:r>
          </a:p>
          <a:p>
            <a:pPr eaLnBrk="1" hangingPunct="1"/>
            <a:r>
              <a:rPr lang="zh-CN" altLang="en-US">
                <a:latin typeface="宋体" panose="02010600030101010101" pitchFamily="2" charset="-122"/>
              </a:rPr>
              <a:t>两个方向的参数是相互独立的</a:t>
            </a:r>
          </a:p>
          <a:p>
            <a:pPr eaLnBrk="1" hangingPunct="1"/>
            <a:r>
              <a:rPr lang="zh-CN" altLang="en-US">
                <a:latin typeface="宋体" panose="02010600030101010101" pitchFamily="2" charset="-122"/>
              </a:rPr>
              <a:t>最后的结果应该是两个方向的单元衍射因子的乘积</a:t>
            </a:r>
            <a:endParaRPr lang="zh-CN" altLang="en-US"/>
          </a:p>
        </p:txBody>
      </p:sp>
      <p:graphicFrame>
        <p:nvGraphicFramePr>
          <p:cNvPr id="128006" name="Object 6">
            <a:hlinkClick r:id="rId5" action="ppaction://hlinksldjump"/>
            <a:extLst>
              <a:ext uri="{FF2B5EF4-FFF2-40B4-BE49-F238E27FC236}">
                <a16:creationId xmlns:a16="http://schemas.microsoft.com/office/drawing/2014/main" id="{70090112-4BA2-4D8E-A30A-12B5A2FB83B7}"/>
              </a:ext>
            </a:extLst>
          </p:cNvPr>
          <p:cNvGraphicFramePr>
            <a:graphicFrameLocks noChangeAspect="1"/>
          </p:cNvGraphicFramePr>
          <p:nvPr/>
        </p:nvGraphicFramePr>
        <p:xfrm>
          <a:off x="3886200" y="4365625"/>
          <a:ext cx="3886200" cy="744538"/>
        </p:xfrm>
        <a:graphic>
          <a:graphicData uri="http://schemas.openxmlformats.org/presentationml/2006/ole">
            <mc:AlternateContent xmlns:mc="http://schemas.openxmlformats.org/markup-compatibility/2006">
              <mc:Choice xmlns:v="urn:schemas-microsoft-com:vml" Requires="v">
                <p:oleObj spid="_x0000_s181274" name="Equation" r:id="rId6" imgW="1257300" imgH="241300" progId="Equation.3">
                  <p:embed/>
                </p:oleObj>
              </mc:Choice>
              <mc:Fallback>
                <p:oleObj name="Equation" r:id="rId6" imgW="1257300" imgH="2413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6200" y="4365625"/>
                        <a:ext cx="3886200" cy="744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 calcmode="lin" valueType="num">
                                      <p:cBhvr additive="base">
                                        <p:cTn id="7" dur="500" fill="hold"/>
                                        <p:tgtEl>
                                          <p:spTgt spid="1280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80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8003">
                                            <p:txEl>
                                              <p:pRg st="1" end="1"/>
                                            </p:txEl>
                                          </p:spTgt>
                                        </p:tgtEl>
                                        <p:attrNameLst>
                                          <p:attrName>style.visibility</p:attrName>
                                        </p:attrNameLst>
                                      </p:cBhvr>
                                      <p:to>
                                        <p:strVal val="visible"/>
                                      </p:to>
                                    </p:set>
                                    <p:anim calcmode="lin" valueType="num">
                                      <p:cBhvr additive="base">
                                        <p:cTn id="13" dur="500" fill="hold"/>
                                        <p:tgtEl>
                                          <p:spTgt spid="1280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80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8003">
                                            <p:txEl>
                                              <p:pRg st="2" end="2"/>
                                            </p:txEl>
                                          </p:spTgt>
                                        </p:tgtEl>
                                        <p:attrNameLst>
                                          <p:attrName>style.visibility</p:attrName>
                                        </p:attrNameLst>
                                      </p:cBhvr>
                                      <p:to>
                                        <p:strVal val="visible"/>
                                      </p:to>
                                    </p:set>
                                    <p:anim calcmode="lin" valueType="num">
                                      <p:cBhvr additive="base">
                                        <p:cTn id="19" dur="500" fill="hold"/>
                                        <p:tgtEl>
                                          <p:spTgt spid="12800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80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28006"/>
                                        </p:tgtEl>
                                        <p:attrNameLst>
                                          <p:attrName>style.visibility</p:attrName>
                                        </p:attrNameLst>
                                      </p:cBhvr>
                                      <p:to>
                                        <p:strVal val="visible"/>
                                      </p:to>
                                    </p:set>
                                    <p:anim calcmode="lin" valueType="num">
                                      <p:cBhvr additive="base">
                                        <p:cTn id="25" dur="500" fill="hold"/>
                                        <p:tgtEl>
                                          <p:spTgt spid="128006"/>
                                        </p:tgtEl>
                                        <p:attrNameLst>
                                          <p:attrName>ppt_x</p:attrName>
                                        </p:attrNameLst>
                                      </p:cBhvr>
                                      <p:tavLst>
                                        <p:tav tm="0">
                                          <p:val>
                                            <p:strVal val="0-#ppt_w/2"/>
                                          </p:val>
                                        </p:tav>
                                        <p:tav tm="100000">
                                          <p:val>
                                            <p:strVal val="#ppt_x"/>
                                          </p:val>
                                        </p:tav>
                                      </p:tavLst>
                                    </p:anim>
                                    <p:anim calcmode="lin" valueType="num">
                                      <p:cBhvr additive="base">
                                        <p:cTn id="26" dur="500" fill="hold"/>
                                        <p:tgtEl>
                                          <p:spTgt spid="1280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a:extLst>
              <a:ext uri="{FF2B5EF4-FFF2-40B4-BE49-F238E27FC236}">
                <a16:creationId xmlns:a16="http://schemas.microsoft.com/office/drawing/2014/main" id="{D012F004-287C-4E6C-881C-9CFEF49D9CF7}"/>
              </a:ext>
            </a:extLst>
          </p:cNvPr>
          <p:cNvSpPr>
            <a:spLocks noChangeArrowheads="1"/>
          </p:cNvSpPr>
          <p:nvPr/>
        </p:nvSpPr>
        <p:spPr bwMode="auto">
          <a:xfrm>
            <a:off x="2063751" y="765175"/>
            <a:ext cx="4176713" cy="3455988"/>
          </a:xfrm>
          <a:prstGeom prst="rect">
            <a:avLst/>
          </a:prstGeom>
          <a:solidFill>
            <a:schemeClr val="bg2"/>
          </a:solidFill>
          <a:ln w="9525">
            <a:solidFill>
              <a:srgbClr val="4D4D4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843" name="Rectangle 3">
            <a:extLst>
              <a:ext uri="{FF2B5EF4-FFF2-40B4-BE49-F238E27FC236}">
                <a16:creationId xmlns:a16="http://schemas.microsoft.com/office/drawing/2014/main" id="{77C4DDB6-EC57-4527-A6D7-DFC3515C5547}"/>
              </a:ext>
            </a:extLst>
          </p:cNvPr>
          <p:cNvSpPr>
            <a:spLocks noChangeArrowheads="1"/>
          </p:cNvSpPr>
          <p:nvPr/>
        </p:nvSpPr>
        <p:spPr bwMode="auto">
          <a:xfrm>
            <a:off x="2057400" y="2057400"/>
            <a:ext cx="4191000"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844" name="Rectangle 4">
            <a:extLst>
              <a:ext uri="{FF2B5EF4-FFF2-40B4-BE49-F238E27FC236}">
                <a16:creationId xmlns:a16="http://schemas.microsoft.com/office/drawing/2014/main" id="{21E98FD3-BAF5-4792-A660-E98FCF07CB83}"/>
              </a:ext>
            </a:extLst>
          </p:cNvPr>
          <p:cNvSpPr>
            <a:spLocks noChangeArrowheads="1"/>
          </p:cNvSpPr>
          <p:nvPr/>
        </p:nvSpPr>
        <p:spPr bwMode="auto">
          <a:xfrm>
            <a:off x="3505200" y="762000"/>
            <a:ext cx="1295400" cy="3429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3301" name="Line 5">
            <a:extLst>
              <a:ext uri="{FF2B5EF4-FFF2-40B4-BE49-F238E27FC236}">
                <a16:creationId xmlns:a16="http://schemas.microsoft.com/office/drawing/2014/main" id="{C9C91E77-3EB1-4E11-8C7B-F2D263FA601F}"/>
              </a:ext>
            </a:extLst>
          </p:cNvPr>
          <p:cNvSpPr>
            <a:spLocks noChangeShapeType="1"/>
          </p:cNvSpPr>
          <p:nvPr/>
        </p:nvSpPr>
        <p:spPr bwMode="auto">
          <a:xfrm>
            <a:off x="1847850" y="2420938"/>
            <a:ext cx="45354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3302" name="Line 6">
            <a:extLst>
              <a:ext uri="{FF2B5EF4-FFF2-40B4-BE49-F238E27FC236}">
                <a16:creationId xmlns:a16="http://schemas.microsoft.com/office/drawing/2014/main" id="{B6CE43A7-6BF5-411A-AF22-121D4C9A31BE}"/>
              </a:ext>
            </a:extLst>
          </p:cNvPr>
          <p:cNvSpPr>
            <a:spLocks noChangeShapeType="1"/>
          </p:cNvSpPr>
          <p:nvPr/>
        </p:nvSpPr>
        <p:spPr bwMode="auto">
          <a:xfrm flipV="1">
            <a:off x="4151313" y="476250"/>
            <a:ext cx="0" cy="39243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3842" name="Rectangle 2">
            <a:hlinkClick r:id="rId4" action="ppaction://hlinksldjump"/>
            <a:extLst>
              <a:ext uri="{FF2B5EF4-FFF2-40B4-BE49-F238E27FC236}">
                <a16:creationId xmlns:a16="http://schemas.microsoft.com/office/drawing/2014/main" id="{894B1B09-3BAE-4E1F-A4D1-012426B4BCC0}"/>
              </a:ext>
            </a:extLst>
          </p:cNvPr>
          <p:cNvSpPr>
            <a:spLocks noChangeArrowheads="1"/>
          </p:cNvSpPr>
          <p:nvPr/>
        </p:nvSpPr>
        <p:spPr bwMode="auto">
          <a:xfrm>
            <a:off x="3505200" y="2057400"/>
            <a:ext cx="1295400" cy="7620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848" name="Text Box 8">
            <a:extLst>
              <a:ext uri="{FF2B5EF4-FFF2-40B4-BE49-F238E27FC236}">
                <a16:creationId xmlns:a16="http://schemas.microsoft.com/office/drawing/2014/main" id="{60BB163D-89EA-4AB8-96B5-02075DB6FD4F}"/>
              </a:ext>
            </a:extLst>
          </p:cNvPr>
          <p:cNvSpPr txBox="1">
            <a:spLocks noChangeArrowheads="1"/>
          </p:cNvSpPr>
          <p:nvPr/>
        </p:nvSpPr>
        <p:spPr bwMode="auto">
          <a:xfrm>
            <a:off x="6430963" y="908050"/>
            <a:ext cx="38417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t>矩孔：</a:t>
            </a:r>
          </a:p>
          <a:p>
            <a:pPr eaLnBrk="1" hangingPunct="1"/>
            <a:r>
              <a:rPr lang="zh-CN" altLang="en-US" sz="3200"/>
              <a:t>两个正交狭缝的交集</a:t>
            </a:r>
          </a:p>
        </p:txBody>
      </p:sp>
      <p:sp>
        <p:nvSpPr>
          <p:cNvPr id="163849" name="Text Box 9">
            <a:extLst>
              <a:ext uri="{FF2B5EF4-FFF2-40B4-BE49-F238E27FC236}">
                <a16:creationId xmlns:a16="http://schemas.microsoft.com/office/drawing/2014/main" id="{C0EC840C-FE1F-4C52-8DE4-AFDFC0E7CD97}"/>
              </a:ext>
            </a:extLst>
          </p:cNvPr>
          <p:cNvSpPr txBox="1">
            <a:spLocks noChangeArrowheads="1"/>
          </p:cNvSpPr>
          <p:nvPr/>
        </p:nvSpPr>
        <p:spPr bwMode="auto">
          <a:xfrm>
            <a:off x="6430964" y="1946275"/>
            <a:ext cx="387798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t>矩孔衍射：</a:t>
            </a:r>
          </a:p>
          <a:p>
            <a:pPr eaLnBrk="1" hangingPunct="1"/>
            <a:r>
              <a:rPr lang="zh-CN" altLang="en-US" sz="3200"/>
              <a:t>两个正交单狭缝衍射</a:t>
            </a:r>
          </a:p>
          <a:p>
            <a:pPr eaLnBrk="1" hangingPunct="1"/>
            <a:r>
              <a:rPr lang="zh-CN" altLang="en-US" sz="3200"/>
              <a:t>的交集</a:t>
            </a:r>
          </a:p>
        </p:txBody>
      </p:sp>
      <p:graphicFrame>
        <p:nvGraphicFramePr>
          <p:cNvPr id="163850" name="Object 10">
            <a:hlinkClick r:id="rId5" action="ppaction://hlinksldjump"/>
            <a:extLst>
              <a:ext uri="{FF2B5EF4-FFF2-40B4-BE49-F238E27FC236}">
                <a16:creationId xmlns:a16="http://schemas.microsoft.com/office/drawing/2014/main" id="{06E1DD74-AE58-411E-B253-01145E8AA655}"/>
              </a:ext>
            </a:extLst>
          </p:cNvPr>
          <p:cNvGraphicFramePr>
            <a:graphicFrameLocks noChangeAspect="1"/>
          </p:cNvGraphicFramePr>
          <p:nvPr/>
        </p:nvGraphicFramePr>
        <p:xfrm>
          <a:off x="6456363" y="3500438"/>
          <a:ext cx="3600450" cy="690562"/>
        </p:xfrm>
        <a:graphic>
          <a:graphicData uri="http://schemas.openxmlformats.org/presentationml/2006/ole">
            <mc:AlternateContent xmlns:mc="http://schemas.openxmlformats.org/markup-compatibility/2006">
              <mc:Choice xmlns:v="urn:schemas-microsoft-com:vml" Requires="v">
                <p:oleObj spid="_x0000_s183378" name="Equation" r:id="rId6" imgW="1257300" imgH="241300" progId="Equation.3">
                  <p:embed/>
                </p:oleObj>
              </mc:Choice>
              <mc:Fallback>
                <p:oleObj name="Equation" r:id="rId6" imgW="1257300" imgH="2413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56363" y="3500438"/>
                        <a:ext cx="3600450" cy="690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51" name="Object 11">
            <a:hlinkClick r:id="rId5" action="ppaction://hlinksldjump"/>
            <a:extLst>
              <a:ext uri="{FF2B5EF4-FFF2-40B4-BE49-F238E27FC236}">
                <a16:creationId xmlns:a16="http://schemas.microsoft.com/office/drawing/2014/main" id="{5DB31699-3096-4FDA-B9B5-FD5E453F3376}"/>
              </a:ext>
            </a:extLst>
          </p:cNvPr>
          <p:cNvGraphicFramePr>
            <a:graphicFrameLocks noChangeAspect="1"/>
          </p:cNvGraphicFramePr>
          <p:nvPr/>
        </p:nvGraphicFramePr>
        <p:xfrm>
          <a:off x="1703388" y="4216400"/>
          <a:ext cx="2411412" cy="985838"/>
        </p:xfrm>
        <a:graphic>
          <a:graphicData uri="http://schemas.openxmlformats.org/presentationml/2006/ole">
            <mc:AlternateContent xmlns:mc="http://schemas.openxmlformats.org/markup-compatibility/2006">
              <mc:Choice xmlns:v="urn:schemas-microsoft-com:vml" Requires="v">
                <p:oleObj spid="_x0000_s183379" name="Equation" r:id="rId8" imgW="1054100" imgH="431800" progId="Equation.DSMT4">
                  <p:embed/>
                </p:oleObj>
              </mc:Choice>
              <mc:Fallback>
                <p:oleObj name="Equation" r:id="rId8" imgW="1054100" imgH="431800"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03388" y="4216400"/>
                        <a:ext cx="2411412" cy="985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52" name="Object 12">
            <a:hlinkClick r:id="rId5" action="ppaction://hlinksldjump"/>
            <a:extLst>
              <a:ext uri="{FF2B5EF4-FFF2-40B4-BE49-F238E27FC236}">
                <a16:creationId xmlns:a16="http://schemas.microsoft.com/office/drawing/2014/main" id="{C6CB3BBB-90A3-4FEA-A0AC-EE8648AA8525}"/>
              </a:ext>
            </a:extLst>
          </p:cNvPr>
          <p:cNvGraphicFramePr>
            <a:graphicFrameLocks noChangeAspect="1"/>
          </p:cNvGraphicFramePr>
          <p:nvPr/>
        </p:nvGraphicFramePr>
        <p:xfrm>
          <a:off x="4548189" y="4149725"/>
          <a:ext cx="2441575" cy="1073150"/>
        </p:xfrm>
        <a:graphic>
          <a:graphicData uri="http://schemas.openxmlformats.org/presentationml/2006/ole">
            <mc:AlternateContent xmlns:mc="http://schemas.openxmlformats.org/markup-compatibility/2006">
              <mc:Choice xmlns:v="urn:schemas-microsoft-com:vml" Requires="v">
                <p:oleObj spid="_x0000_s183380" name="Equation" r:id="rId10" imgW="1066800" imgH="469900" progId="Equation.DSMT4">
                  <p:embed/>
                </p:oleObj>
              </mc:Choice>
              <mc:Fallback>
                <p:oleObj name="Equation" r:id="rId10" imgW="1066800" imgH="469900" progId="Equation.DSMT4">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48189" y="4149725"/>
                        <a:ext cx="2441575" cy="1073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53" name="Rectangle 13">
            <a:extLst>
              <a:ext uri="{FF2B5EF4-FFF2-40B4-BE49-F238E27FC236}">
                <a16:creationId xmlns:a16="http://schemas.microsoft.com/office/drawing/2014/main" id="{8C427AFD-8FFB-4F3D-87EB-8DC90A8A0049}"/>
              </a:ext>
            </a:extLst>
          </p:cNvPr>
          <p:cNvSpPr>
            <a:spLocks noChangeArrowheads="1"/>
          </p:cNvSpPr>
          <p:nvPr/>
        </p:nvSpPr>
        <p:spPr bwMode="auto">
          <a:xfrm>
            <a:off x="7464425" y="5445126"/>
            <a:ext cx="2808288" cy="36036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854" name="Rectangle 14">
            <a:extLst>
              <a:ext uri="{FF2B5EF4-FFF2-40B4-BE49-F238E27FC236}">
                <a16:creationId xmlns:a16="http://schemas.microsoft.com/office/drawing/2014/main" id="{BA92EC31-1E4D-471D-B044-4B60AC09D420}"/>
              </a:ext>
            </a:extLst>
          </p:cNvPr>
          <p:cNvSpPr>
            <a:spLocks noChangeArrowheads="1"/>
          </p:cNvSpPr>
          <p:nvPr/>
        </p:nvSpPr>
        <p:spPr bwMode="auto">
          <a:xfrm>
            <a:off x="8543925" y="4724401"/>
            <a:ext cx="647700" cy="18002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855" name="Rectangle 15">
            <a:extLst>
              <a:ext uri="{FF2B5EF4-FFF2-40B4-BE49-F238E27FC236}">
                <a16:creationId xmlns:a16="http://schemas.microsoft.com/office/drawing/2014/main" id="{14FD8500-6D1A-4AD5-B6CB-B287E917B41C}"/>
              </a:ext>
            </a:extLst>
          </p:cNvPr>
          <p:cNvSpPr>
            <a:spLocks noChangeArrowheads="1"/>
          </p:cNvSpPr>
          <p:nvPr/>
        </p:nvSpPr>
        <p:spPr bwMode="auto">
          <a:xfrm>
            <a:off x="7464425" y="5876925"/>
            <a:ext cx="2808288" cy="2159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856" name="Rectangle 16">
            <a:extLst>
              <a:ext uri="{FF2B5EF4-FFF2-40B4-BE49-F238E27FC236}">
                <a16:creationId xmlns:a16="http://schemas.microsoft.com/office/drawing/2014/main" id="{18797665-7F06-4119-9F9B-78CF601F9A37}"/>
              </a:ext>
            </a:extLst>
          </p:cNvPr>
          <p:cNvSpPr>
            <a:spLocks noChangeArrowheads="1"/>
          </p:cNvSpPr>
          <p:nvPr/>
        </p:nvSpPr>
        <p:spPr bwMode="auto">
          <a:xfrm>
            <a:off x="7464425" y="5157788"/>
            <a:ext cx="2808288" cy="2159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857" name="Rectangle 17">
            <a:extLst>
              <a:ext uri="{FF2B5EF4-FFF2-40B4-BE49-F238E27FC236}">
                <a16:creationId xmlns:a16="http://schemas.microsoft.com/office/drawing/2014/main" id="{6B63930C-F4C8-4BF2-8714-1C7686AECC59}"/>
              </a:ext>
            </a:extLst>
          </p:cNvPr>
          <p:cNvSpPr>
            <a:spLocks noChangeArrowheads="1"/>
          </p:cNvSpPr>
          <p:nvPr/>
        </p:nvSpPr>
        <p:spPr bwMode="auto">
          <a:xfrm>
            <a:off x="7967663" y="4724401"/>
            <a:ext cx="360362" cy="18002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858" name="Rectangle 18">
            <a:extLst>
              <a:ext uri="{FF2B5EF4-FFF2-40B4-BE49-F238E27FC236}">
                <a16:creationId xmlns:a16="http://schemas.microsoft.com/office/drawing/2014/main" id="{03DD34F5-981C-436A-98E1-AAC1E42DA822}"/>
              </a:ext>
            </a:extLst>
          </p:cNvPr>
          <p:cNvSpPr>
            <a:spLocks noChangeArrowheads="1"/>
          </p:cNvSpPr>
          <p:nvPr/>
        </p:nvSpPr>
        <p:spPr bwMode="auto">
          <a:xfrm>
            <a:off x="9407526" y="4724401"/>
            <a:ext cx="360363" cy="18002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38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6384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6384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nodeType="clickEffect">
                                  <p:stCondLst>
                                    <p:cond delay="0"/>
                                  </p:stCondLst>
                                  <p:childTnLst>
                                    <p:set>
                                      <p:cBhvr>
                                        <p:cTn id="18" dur="1" fill="hold">
                                          <p:stCondLst>
                                            <p:cond delay="0"/>
                                          </p:stCondLst>
                                        </p:cTn>
                                        <p:tgtEl>
                                          <p:spTgt spid="163843"/>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63844"/>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384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3849"/>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nodeType="clickEffect">
                                  <p:stCondLst>
                                    <p:cond delay="0"/>
                                  </p:stCondLst>
                                  <p:childTnLst>
                                    <p:set>
                                      <p:cBhvr>
                                        <p:cTn id="32" dur="1" fill="hold">
                                          <p:stCondLst>
                                            <p:cond delay="0"/>
                                          </p:stCondLst>
                                        </p:cTn>
                                        <p:tgtEl>
                                          <p:spTgt spid="163850"/>
                                        </p:tgtEl>
                                        <p:attrNameLst>
                                          <p:attrName>style.visibility</p:attrName>
                                        </p:attrNameLst>
                                      </p:cBhvr>
                                      <p:to>
                                        <p:strVal val="visible"/>
                                      </p:to>
                                    </p:set>
                                    <p:anim calcmode="lin" valueType="num">
                                      <p:cBhvr additive="base">
                                        <p:cTn id="33" dur="500" fill="hold"/>
                                        <p:tgtEl>
                                          <p:spTgt spid="163850"/>
                                        </p:tgtEl>
                                        <p:attrNameLst>
                                          <p:attrName>ppt_x</p:attrName>
                                        </p:attrNameLst>
                                      </p:cBhvr>
                                      <p:tavLst>
                                        <p:tav tm="0">
                                          <p:val>
                                            <p:strVal val="0-#ppt_w/2"/>
                                          </p:val>
                                        </p:tav>
                                        <p:tav tm="100000">
                                          <p:val>
                                            <p:strVal val="#ppt_x"/>
                                          </p:val>
                                        </p:tav>
                                      </p:tavLst>
                                    </p:anim>
                                    <p:anim calcmode="lin" valueType="num">
                                      <p:cBhvr additive="base">
                                        <p:cTn id="34" dur="500" fill="hold"/>
                                        <p:tgtEl>
                                          <p:spTgt spid="163850"/>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nodeType="clickEffect">
                                  <p:stCondLst>
                                    <p:cond delay="0"/>
                                  </p:stCondLst>
                                  <p:childTnLst>
                                    <p:set>
                                      <p:cBhvr>
                                        <p:cTn id="38" dur="1" fill="hold">
                                          <p:stCondLst>
                                            <p:cond delay="0"/>
                                          </p:stCondLst>
                                        </p:cTn>
                                        <p:tgtEl>
                                          <p:spTgt spid="163851"/>
                                        </p:tgtEl>
                                        <p:attrNameLst>
                                          <p:attrName>style.visibility</p:attrName>
                                        </p:attrNameLst>
                                      </p:cBhvr>
                                      <p:to>
                                        <p:strVal val="visible"/>
                                      </p:to>
                                    </p:set>
                                    <p:anim calcmode="lin" valueType="num">
                                      <p:cBhvr additive="base">
                                        <p:cTn id="39" dur="500" fill="hold"/>
                                        <p:tgtEl>
                                          <p:spTgt spid="163851"/>
                                        </p:tgtEl>
                                        <p:attrNameLst>
                                          <p:attrName>ppt_x</p:attrName>
                                        </p:attrNameLst>
                                      </p:cBhvr>
                                      <p:tavLst>
                                        <p:tav tm="0">
                                          <p:val>
                                            <p:strVal val="0-#ppt_w/2"/>
                                          </p:val>
                                        </p:tav>
                                        <p:tav tm="100000">
                                          <p:val>
                                            <p:strVal val="#ppt_x"/>
                                          </p:val>
                                        </p:tav>
                                      </p:tavLst>
                                    </p:anim>
                                    <p:anim calcmode="lin" valueType="num">
                                      <p:cBhvr additive="base">
                                        <p:cTn id="40" dur="500" fill="hold"/>
                                        <p:tgtEl>
                                          <p:spTgt spid="163851"/>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nodeType="clickEffect">
                                  <p:stCondLst>
                                    <p:cond delay="0"/>
                                  </p:stCondLst>
                                  <p:childTnLst>
                                    <p:set>
                                      <p:cBhvr>
                                        <p:cTn id="44" dur="1" fill="hold">
                                          <p:stCondLst>
                                            <p:cond delay="0"/>
                                          </p:stCondLst>
                                        </p:cTn>
                                        <p:tgtEl>
                                          <p:spTgt spid="163852"/>
                                        </p:tgtEl>
                                        <p:attrNameLst>
                                          <p:attrName>style.visibility</p:attrName>
                                        </p:attrNameLst>
                                      </p:cBhvr>
                                      <p:to>
                                        <p:strVal val="visible"/>
                                      </p:to>
                                    </p:set>
                                    <p:anim calcmode="lin" valueType="num">
                                      <p:cBhvr additive="base">
                                        <p:cTn id="45" dur="500" fill="hold"/>
                                        <p:tgtEl>
                                          <p:spTgt spid="163852"/>
                                        </p:tgtEl>
                                        <p:attrNameLst>
                                          <p:attrName>ppt_x</p:attrName>
                                        </p:attrNameLst>
                                      </p:cBhvr>
                                      <p:tavLst>
                                        <p:tav tm="0">
                                          <p:val>
                                            <p:strVal val="0-#ppt_w/2"/>
                                          </p:val>
                                        </p:tav>
                                        <p:tav tm="100000">
                                          <p:val>
                                            <p:strVal val="#ppt_x"/>
                                          </p:val>
                                        </p:tav>
                                      </p:tavLst>
                                    </p:anim>
                                    <p:anim calcmode="lin" valueType="num">
                                      <p:cBhvr additive="base">
                                        <p:cTn id="46" dur="500" fill="hold"/>
                                        <p:tgtEl>
                                          <p:spTgt spid="163852"/>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6385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385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385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6385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6385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638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8" grpId="0"/>
      <p:bldP spid="163849"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AutoShape 9">
            <a:hlinkClick r:id="rId4" action="ppaction://hlinksldjump"/>
            <a:extLst>
              <a:ext uri="{FF2B5EF4-FFF2-40B4-BE49-F238E27FC236}">
                <a16:creationId xmlns:a16="http://schemas.microsoft.com/office/drawing/2014/main" id="{09F644BF-8E14-45E1-A1D8-692F9E0A44C6}"/>
              </a:ext>
            </a:extLst>
          </p:cNvPr>
          <p:cNvSpPr>
            <a:spLocks noChangeArrowheads="1"/>
          </p:cNvSpPr>
          <p:nvPr/>
        </p:nvSpPr>
        <p:spPr bwMode="auto">
          <a:xfrm rot="16252621" flipH="1">
            <a:off x="6276182" y="2609057"/>
            <a:ext cx="4038600" cy="3535363"/>
          </a:xfrm>
          <a:prstGeom prst="parallelogram">
            <a:avLst>
              <a:gd name="adj" fmla="val 2855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5347" name="AutoShape 5">
            <a:extLst>
              <a:ext uri="{FF2B5EF4-FFF2-40B4-BE49-F238E27FC236}">
                <a16:creationId xmlns:a16="http://schemas.microsoft.com/office/drawing/2014/main" id="{B174E6F3-FB25-497C-8996-EFB112844FB0}"/>
              </a:ext>
            </a:extLst>
          </p:cNvPr>
          <p:cNvSpPr>
            <a:spLocks noChangeArrowheads="1"/>
          </p:cNvSpPr>
          <p:nvPr/>
        </p:nvSpPr>
        <p:spPr bwMode="auto">
          <a:xfrm rot="16252621" flipH="1">
            <a:off x="3048000" y="1600200"/>
            <a:ext cx="1219200" cy="1066800"/>
          </a:xfrm>
          <a:prstGeom prst="parallelogram">
            <a:avLst>
              <a:gd name="adj" fmla="val 28571"/>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5348" name="Line 2">
            <a:extLst>
              <a:ext uri="{FF2B5EF4-FFF2-40B4-BE49-F238E27FC236}">
                <a16:creationId xmlns:a16="http://schemas.microsoft.com/office/drawing/2014/main" id="{401473AA-34AE-438F-9F52-2857C1736669}"/>
              </a:ext>
            </a:extLst>
          </p:cNvPr>
          <p:cNvSpPr>
            <a:spLocks noChangeShapeType="1"/>
          </p:cNvSpPr>
          <p:nvPr/>
        </p:nvSpPr>
        <p:spPr bwMode="auto">
          <a:xfrm>
            <a:off x="8305800" y="4343400"/>
            <a:ext cx="2133600" cy="106680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5349" name="Line 7">
            <a:extLst>
              <a:ext uri="{FF2B5EF4-FFF2-40B4-BE49-F238E27FC236}">
                <a16:creationId xmlns:a16="http://schemas.microsoft.com/office/drawing/2014/main" id="{C7407023-A7F9-4638-A6D0-46FDCE9BA61C}"/>
              </a:ext>
            </a:extLst>
          </p:cNvPr>
          <p:cNvSpPr>
            <a:spLocks noChangeShapeType="1"/>
          </p:cNvSpPr>
          <p:nvPr/>
        </p:nvSpPr>
        <p:spPr bwMode="auto">
          <a:xfrm flipV="1">
            <a:off x="1752600" y="1676400"/>
            <a:ext cx="3810000" cy="1066800"/>
          </a:xfrm>
          <a:prstGeom prst="line">
            <a:avLst/>
          </a:prstGeom>
          <a:noFill/>
          <a:ln w="381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5350" name="Line 8">
            <a:extLst>
              <a:ext uri="{FF2B5EF4-FFF2-40B4-BE49-F238E27FC236}">
                <a16:creationId xmlns:a16="http://schemas.microsoft.com/office/drawing/2014/main" id="{CA0A3B29-0567-4AA6-895D-0CDBDA5866F5}"/>
              </a:ext>
            </a:extLst>
          </p:cNvPr>
          <p:cNvSpPr>
            <a:spLocks noChangeShapeType="1"/>
          </p:cNvSpPr>
          <p:nvPr/>
        </p:nvSpPr>
        <p:spPr bwMode="auto">
          <a:xfrm flipV="1">
            <a:off x="3733800" y="533400"/>
            <a:ext cx="0" cy="335280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5351" name="Line 10">
            <a:extLst>
              <a:ext uri="{FF2B5EF4-FFF2-40B4-BE49-F238E27FC236}">
                <a16:creationId xmlns:a16="http://schemas.microsoft.com/office/drawing/2014/main" id="{3FECA1F4-EC97-4E09-8157-CA427CCA76C9}"/>
              </a:ext>
            </a:extLst>
          </p:cNvPr>
          <p:cNvSpPr>
            <a:spLocks noChangeShapeType="1"/>
          </p:cNvSpPr>
          <p:nvPr/>
        </p:nvSpPr>
        <p:spPr bwMode="auto">
          <a:xfrm flipV="1">
            <a:off x="5562600" y="3733800"/>
            <a:ext cx="5105400" cy="1371600"/>
          </a:xfrm>
          <a:prstGeom prst="line">
            <a:avLst/>
          </a:prstGeom>
          <a:noFill/>
          <a:ln w="38100">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5352" name="Line 11">
            <a:extLst>
              <a:ext uri="{FF2B5EF4-FFF2-40B4-BE49-F238E27FC236}">
                <a16:creationId xmlns:a16="http://schemas.microsoft.com/office/drawing/2014/main" id="{8BD14D5A-478F-40EE-B328-CF3E939AFD99}"/>
              </a:ext>
            </a:extLst>
          </p:cNvPr>
          <p:cNvSpPr>
            <a:spLocks noChangeShapeType="1"/>
          </p:cNvSpPr>
          <p:nvPr/>
        </p:nvSpPr>
        <p:spPr bwMode="auto">
          <a:xfrm flipV="1">
            <a:off x="8305800" y="2057400"/>
            <a:ext cx="0" cy="457200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5353" name="Oval 12">
            <a:extLst>
              <a:ext uri="{FF2B5EF4-FFF2-40B4-BE49-F238E27FC236}">
                <a16:creationId xmlns:a16="http://schemas.microsoft.com/office/drawing/2014/main" id="{F9AD32CC-8E7C-4BC1-8A75-9BC7D70931B2}"/>
              </a:ext>
            </a:extLst>
          </p:cNvPr>
          <p:cNvSpPr>
            <a:spLocks noChangeArrowheads="1"/>
          </p:cNvSpPr>
          <p:nvPr/>
        </p:nvSpPr>
        <p:spPr bwMode="auto">
          <a:xfrm>
            <a:off x="4876800" y="1981200"/>
            <a:ext cx="1295400" cy="23622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038" name="Line 14">
            <a:extLst>
              <a:ext uri="{FF2B5EF4-FFF2-40B4-BE49-F238E27FC236}">
                <a16:creationId xmlns:a16="http://schemas.microsoft.com/office/drawing/2014/main" id="{3335445C-B872-486F-9C04-32BB74CC1CD0}"/>
              </a:ext>
            </a:extLst>
          </p:cNvPr>
          <p:cNvSpPr>
            <a:spLocks noChangeShapeType="1"/>
          </p:cNvSpPr>
          <p:nvPr/>
        </p:nvSpPr>
        <p:spPr bwMode="auto">
          <a:xfrm>
            <a:off x="3962400" y="1752600"/>
            <a:ext cx="1295400" cy="3048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39" name="Line 15">
            <a:extLst>
              <a:ext uri="{FF2B5EF4-FFF2-40B4-BE49-F238E27FC236}">
                <a16:creationId xmlns:a16="http://schemas.microsoft.com/office/drawing/2014/main" id="{4804DA40-D2D1-4321-B39B-02D0B86F6B04}"/>
              </a:ext>
            </a:extLst>
          </p:cNvPr>
          <p:cNvSpPr>
            <a:spLocks noChangeShapeType="1"/>
          </p:cNvSpPr>
          <p:nvPr/>
        </p:nvSpPr>
        <p:spPr bwMode="auto">
          <a:xfrm>
            <a:off x="7162800" y="3200400"/>
            <a:ext cx="685800" cy="457200"/>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40" name="Line 16">
            <a:extLst>
              <a:ext uri="{FF2B5EF4-FFF2-40B4-BE49-F238E27FC236}">
                <a16:creationId xmlns:a16="http://schemas.microsoft.com/office/drawing/2014/main" id="{0BEA87B4-53E8-4706-B412-EAF174FDC08F}"/>
              </a:ext>
            </a:extLst>
          </p:cNvPr>
          <p:cNvSpPr>
            <a:spLocks noChangeShapeType="1"/>
          </p:cNvSpPr>
          <p:nvPr/>
        </p:nvSpPr>
        <p:spPr bwMode="auto">
          <a:xfrm>
            <a:off x="3733800" y="2209800"/>
            <a:ext cx="1219200" cy="3048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41" name="Line 17">
            <a:extLst>
              <a:ext uri="{FF2B5EF4-FFF2-40B4-BE49-F238E27FC236}">
                <a16:creationId xmlns:a16="http://schemas.microsoft.com/office/drawing/2014/main" id="{E4C75904-B299-4711-BF87-9F52B9B1F768}"/>
              </a:ext>
            </a:extLst>
          </p:cNvPr>
          <p:cNvSpPr>
            <a:spLocks noChangeShapeType="1"/>
          </p:cNvSpPr>
          <p:nvPr/>
        </p:nvSpPr>
        <p:spPr bwMode="auto">
          <a:xfrm>
            <a:off x="6858000" y="3200400"/>
            <a:ext cx="990600" cy="457200"/>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42" name="Line 18">
            <a:extLst>
              <a:ext uri="{FF2B5EF4-FFF2-40B4-BE49-F238E27FC236}">
                <a16:creationId xmlns:a16="http://schemas.microsoft.com/office/drawing/2014/main" id="{114EE746-61B1-4B7E-8E1A-6D26F8279E3A}"/>
              </a:ext>
            </a:extLst>
          </p:cNvPr>
          <p:cNvSpPr>
            <a:spLocks noChangeShapeType="1"/>
          </p:cNvSpPr>
          <p:nvPr/>
        </p:nvSpPr>
        <p:spPr bwMode="auto">
          <a:xfrm>
            <a:off x="4953000" y="2514600"/>
            <a:ext cx="609600" cy="152400"/>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43" name="Line 19">
            <a:extLst>
              <a:ext uri="{FF2B5EF4-FFF2-40B4-BE49-F238E27FC236}">
                <a16:creationId xmlns:a16="http://schemas.microsoft.com/office/drawing/2014/main" id="{B5E5A4A7-954F-4A09-ACFF-DAF539896FBE}"/>
              </a:ext>
            </a:extLst>
          </p:cNvPr>
          <p:cNvSpPr>
            <a:spLocks noChangeShapeType="1"/>
          </p:cNvSpPr>
          <p:nvPr/>
        </p:nvSpPr>
        <p:spPr bwMode="auto">
          <a:xfrm>
            <a:off x="5181600" y="2057400"/>
            <a:ext cx="609600" cy="152400"/>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5360" name="Line 20">
            <a:extLst>
              <a:ext uri="{FF2B5EF4-FFF2-40B4-BE49-F238E27FC236}">
                <a16:creationId xmlns:a16="http://schemas.microsoft.com/office/drawing/2014/main" id="{5105F803-78FF-4DD2-A4BB-5AF16816CD27}"/>
              </a:ext>
            </a:extLst>
          </p:cNvPr>
          <p:cNvSpPr>
            <a:spLocks noChangeShapeType="1"/>
          </p:cNvSpPr>
          <p:nvPr/>
        </p:nvSpPr>
        <p:spPr bwMode="auto">
          <a:xfrm>
            <a:off x="5562600" y="3048000"/>
            <a:ext cx="914400" cy="45720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5361" name="Line 21">
            <a:extLst>
              <a:ext uri="{FF2B5EF4-FFF2-40B4-BE49-F238E27FC236}">
                <a16:creationId xmlns:a16="http://schemas.microsoft.com/office/drawing/2014/main" id="{21FFE999-2013-4F9E-828E-C4898525F1C5}"/>
              </a:ext>
            </a:extLst>
          </p:cNvPr>
          <p:cNvSpPr>
            <a:spLocks noChangeShapeType="1"/>
          </p:cNvSpPr>
          <p:nvPr/>
        </p:nvSpPr>
        <p:spPr bwMode="auto">
          <a:xfrm>
            <a:off x="3733800" y="2209800"/>
            <a:ext cx="1219200" cy="53340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5362" name="Line 22">
            <a:extLst>
              <a:ext uri="{FF2B5EF4-FFF2-40B4-BE49-F238E27FC236}">
                <a16:creationId xmlns:a16="http://schemas.microsoft.com/office/drawing/2014/main" id="{BB00CE08-8655-41EC-B0EE-66EFF492FC0B}"/>
              </a:ext>
            </a:extLst>
          </p:cNvPr>
          <p:cNvSpPr>
            <a:spLocks noChangeShapeType="1"/>
          </p:cNvSpPr>
          <p:nvPr/>
        </p:nvSpPr>
        <p:spPr bwMode="auto">
          <a:xfrm>
            <a:off x="6477000" y="3505200"/>
            <a:ext cx="1905000" cy="914400"/>
          </a:xfrm>
          <a:prstGeom prst="line">
            <a:avLst/>
          </a:prstGeom>
          <a:noFill/>
          <a:ln w="3810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5363" name="Line 23">
            <a:extLst>
              <a:ext uri="{FF2B5EF4-FFF2-40B4-BE49-F238E27FC236}">
                <a16:creationId xmlns:a16="http://schemas.microsoft.com/office/drawing/2014/main" id="{1D984DD9-9358-4BC3-873D-766159465216}"/>
              </a:ext>
            </a:extLst>
          </p:cNvPr>
          <p:cNvSpPr>
            <a:spLocks noChangeShapeType="1"/>
          </p:cNvSpPr>
          <p:nvPr/>
        </p:nvSpPr>
        <p:spPr bwMode="auto">
          <a:xfrm>
            <a:off x="4953000" y="2743200"/>
            <a:ext cx="609600" cy="304800"/>
          </a:xfrm>
          <a:prstGeom prst="line">
            <a:avLst/>
          </a:prstGeom>
          <a:noFill/>
          <a:ln w="3810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48" name="Line 24">
            <a:extLst>
              <a:ext uri="{FF2B5EF4-FFF2-40B4-BE49-F238E27FC236}">
                <a16:creationId xmlns:a16="http://schemas.microsoft.com/office/drawing/2014/main" id="{804C9FC7-119E-4C83-BE47-0BA35E2E3A52}"/>
              </a:ext>
            </a:extLst>
          </p:cNvPr>
          <p:cNvSpPr>
            <a:spLocks noChangeShapeType="1"/>
          </p:cNvSpPr>
          <p:nvPr/>
        </p:nvSpPr>
        <p:spPr bwMode="auto">
          <a:xfrm>
            <a:off x="5562600" y="2667000"/>
            <a:ext cx="1295400" cy="5334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49" name="Line 25">
            <a:extLst>
              <a:ext uri="{FF2B5EF4-FFF2-40B4-BE49-F238E27FC236}">
                <a16:creationId xmlns:a16="http://schemas.microsoft.com/office/drawing/2014/main" id="{2CBF9EA3-57F4-498B-9E9E-852AB5CEE4EE}"/>
              </a:ext>
            </a:extLst>
          </p:cNvPr>
          <p:cNvSpPr>
            <a:spLocks noChangeShapeType="1"/>
          </p:cNvSpPr>
          <p:nvPr/>
        </p:nvSpPr>
        <p:spPr bwMode="auto">
          <a:xfrm>
            <a:off x="5791200" y="2209800"/>
            <a:ext cx="1371600" cy="9906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85366" name="Object 26">
            <a:extLst>
              <a:ext uri="{FF2B5EF4-FFF2-40B4-BE49-F238E27FC236}">
                <a16:creationId xmlns:a16="http://schemas.microsoft.com/office/drawing/2014/main" id="{AED5F4E4-6079-4B55-BD6E-3003122D372F}"/>
              </a:ext>
            </a:extLst>
          </p:cNvPr>
          <p:cNvGraphicFramePr>
            <a:graphicFrameLocks noChangeAspect="1"/>
          </p:cNvGraphicFramePr>
          <p:nvPr/>
        </p:nvGraphicFramePr>
        <p:xfrm>
          <a:off x="2813050" y="950914"/>
          <a:ext cx="2368550" cy="649287"/>
        </p:xfrm>
        <a:graphic>
          <a:graphicData uri="http://schemas.openxmlformats.org/presentationml/2006/ole">
            <mc:AlternateContent xmlns:mc="http://schemas.openxmlformats.org/markup-compatibility/2006">
              <mc:Choice xmlns:v="urn:schemas-microsoft-com:vml" Requires="v">
                <p:oleObj spid="_x0000_s185817" name="Equation" r:id="rId5" imgW="787058" imgH="215806" progId="Equation.3">
                  <p:embed/>
                </p:oleObj>
              </mc:Choice>
              <mc:Fallback>
                <p:oleObj name="Equation" r:id="rId5" imgW="787058" imgH="215806" progId="Equation.3">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3050" y="950914"/>
                        <a:ext cx="2368550" cy="64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367" name="Object 27">
            <a:extLst>
              <a:ext uri="{FF2B5EF4-FFF2-40B4-BE49-F238E27FC236}">
                <a16:creationId xmlns:a16="http://schemas.microsoft.com/office/drawing/2014/main" id="{4671852A-C667-433C-BEA1-206B1E1024FF}"/>
              </a:ext>
            </a:extLst>
          </p:cNvPr>
          <p:cNvGraphicFramePr>
            <a:graphicFrameLocks noChangeAspect="1"/>
          </p:cNvGraphicFramePr>
          <p:nvPr/>
        </p:nvGraphicFramePr>
        <p:xfrm>
          <a:off x="6699250" y="2398714"/>
          <a:ext cx="2520950" cy="649287"/>
        </p:xfrm>
        <a:graphic>
          <a:graphicData uri="http://schemas.openxmlformats.org/presentationml/2006/ole">
            <mc:AlternateContent xmlns:mc="http://schemas.openxmlformats.org/markup-compatibility/2006">
              <mc:Choice xmlns:v="urn:schemas-microsoft-com:vml" Requires="v">
                <p:oleObj spid="_x0000_s185818" name="Equation" r:id="rId7" imgW="837836" imgH="215806" progId="Equation.3">
                  <p:embed/>
                </p:oleObj>
              </mc:Choice>
              <mc:Fallback>
                <p:oleObj name="Equation" r:id="rId7" imgW="837836" imgH="215806" progId="Equation.3">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99250" y="2398714"/>
                        <a:ext cx="2520950" cy="64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5368" name="Line 28">
            <a:extLst>
              <a:ext uri="{FF2B5EF4-FFF2-40B4-BE49-F238E27FC236}">
                <a16:creationId xmlns:a16="http://schemas.microsoft.com/office/drawing/2014/main" id="{17084ABC-3E8F-41EA-93C1-B4514438EBE0}"/>
              </a:ext>
            </a:extLst>
          </p:cNvPr>
          <p:cNvSpPr>
            <a:spLocks noChangeShapeType="1"/>
          </p:cNvSpPr>
          <p:nvPr/>
        </p:nvSpPr>
        <p:spPr bwMode="auto">
          <a:xfrm>
            <a:off x="5562600" y="3048000"/>
            <a:ext cx="2362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53" name="Line 29">
            <a:extLst>
              <a:ext uri="{FF2B5EF4-FFF2-40B4-BE49-F238E27FC236}">
                <a16:creationId xmlns:a16="http://schemas.microsoft.com/office/drawing/2014/main" id="{C4A4710F-49DC-496F-93F1-7D9529E0B8A9}"/>
              </a:ext>
            </a:extLst>
          </p:cNvPr>
          <p:cNvSpPr>
            <a:spLocks noChangeShapeType="1"/>
          </p:cNvSpPr>
          <p:nvPr/>
        </p:nvSpPr>
        <p:spPr bwMode="auto">
          <a:xfrm flipV="1">
            <a:off x="3733800" y="1752600"/>
            <a:ext cx="228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29054" name="Object 30">
            <a:extLst>
              <a:ext uri="{FF2B5EF4-FFF2-40B4-BE49-F238E27FC236}">
                <a16:creationId xmlns:a16="http://schemas.microsoft.com/office/drawing/2014/main" id="{3A81B29A-C5CB-400E-A877-D2B6EF4A0F09}"/>
              </a:ext>
            </a:extLst>
          </p:cNvPr>
          <p:cNvGraphicFramePr>
            <a:graphicFrameLocks noChangeAspect="1"/>
          </p:cNvGraphicFramePr>
          <p:nvPr/>
        </p:nvGraphicFramePr>
        <p:xfrm>
          <a:off x="4737100" y="1447800"/>
          <a:ext cx="444500" cy="577850"/>
        </p:xfrm>
        <a:graphic>
          <a:graphicData uri="http://schemas.openxmlformats.org/presentationml/2006/ole">
            <mc:AlternateContent xmlns:mc="http://schemas.openxmlformats.org/markup-compatibility/2006">
              <mc:Choice xmlns:v="urn:schemas-microsoft-com:vml" Requires="v">
                <p:oleObj spid="_x0000_s185819" name="Equation" r:id="rId9" imgW="126780" imgH="164814" progId="Equation.3">
                  <p:embed/>
                </p:oleObj>
              </mc:Choice>
              <mc:Fallback>
                <p:oleObj name="Equation" r:id="rId9" imgW="126780" imgH="164814" progId="Equation.3">
                  <p:embed/>
                  <p:pic>
                    <p:nvPicPr>
                      <p:cNvPr id="0" name="Object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37100" y="1447800"/>
                        <a:ext cx="444500"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55" name="Object 31">
            <a:extLst>
              <a:ext uri="{FF2B5EF4-FFF2-40B4-BE49-F238E27FC236}">
                <a16:creationId xmlns:a16="http://schemas.microsoft.com/office/drawing/2014/main" id="{B3868F2C-74A2-43A8-8B9C-5F47EE56D494}"/>
              </a:ext>
            </a:extLst>
          </p:cNvPr>
          <p:cNvGraphicFramePr>
            <a:graphicFrameLocks noChangeAspect="1"/>
          </p:cNvGraphicFramePr>
          <p:nvPr/>
        </p:nvGraphicFramePr>
        <p:xfrm>
          <a:off x="4473575" y="1946275"/>
          <a:ext cx="488950" cy="800100"/>
        </p:xfrm>
        <a:graphic>
          <a:graphicData uri="http://schemas.openxmlformats.org/presentationml/2006/ole">
            <mc:AlternateContent xmlns:mc="http://schemas.openxmlformats.org/markup-compatibility/2006">
              <mc:Choice xmlns:v="urn:schemas-microsoft-com:vml" Requires="v">
                <p:oleObj spid="_x0000_s185820" name="Equation" r:id="rId11" imgW="139700" imgH="228600" progId="Equation.3">
                  <p:embed/>
                </p:oleObj>
              </mc:Choice>
              <mc:Fallback>
                <p:oleObj name="Equation" r:id="rId11" imgW="139700" imgH="228600" progId="Equation.3">
                  <p:embed/>
                  <p:pic>
                    <p:nvPicPr>
                      <p:cNvPr id="0" name="Object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73575" y="1946275"/>
                        <a:ext cx="48895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5372" name="Line 32">
            <a:extLst>
              <a:ext uri="{FF2B5EF4-FFF2-40B4-BE49-F238E27FC236}">
                <a16:creationId xmlns:a16="http://schemas.microsoft.com/office/drawing/2014/main" id="{B231D1F4-BE1B-4AD6-810B-5F174F44A4C1}"/>
              </a:ext>
            </a:extLst>
          </p:cNvPr>
          <p:cNvSpPr>
            <a:spLocks noChangeShapeType="1"/>
          </p:cNvSpPr>
          <p:nvPr/>
        </p:nvSpPr>
        <p:spPr bwMode="auto">
          <a:xfrm flipV="1">
            <a:off x="2667000" y="4419600"/>
            <a:ext cx="1066800" cy="685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5373" name="Line 33">
            <a:extLst>
              <a:ext uri="{FF2B5EF4-FFF2-40B4-BE49-F238E27FC236}">
                <a16:creationId xmlns:a16="http://schemas.microsoft.com/office/drawing/2014/main" id="{D3A3069A-9EEC-465C-90C6-5EC08608B912}"/>
              </a:ext>
            </a:extLst>
          </p:cNvPr>
          <p:cNvSpPr>
            <a:spLocks noChangeShapeType="1"/>
          </p:cNvSpPr>
          <p:nvPr/>
        </p:nvSpPr>
        <p:spPr bwMode="auto">
          <a:xfrm flipV="1">
            <a:off x="2667000" y="5257800"/>
            <a:ext cx="1066800" cy="685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85374" name="Object 34">
            <a:extLst>
              <a:ext uri="{FF2B5EF4-FFF2-40B4-BE49-F238E27FC236}">
                <a16:creationId xmlns:a16="http://schemas.microsoft.com/office/drawing/2014/main" id="{256E8C50-9B1A-4296-932E-095C36ADDD39}"/>
              </a:ext>
            </a:extLst>
          </p:cNvPr>
          <p:cNvGraphicFramePr>
            <a:graphicFrameLocks noChangeAspect="1"/>
          </p:cNvGraphicFramePr>
          <p:nvPr/>
        </p:nvGraphicFramePr>
        <p:xfrm>
          <a:off x="3733800" y="3962400"/>
          <a:ext cx="444500" cy="577850"/>
        </p:xfrm>
        <a:graphic>
          <a:graphicData uri="http://schemas.openxmlformats.org/presentationml/2006/ole">
            <mc:AlternateContent xmlns:mc="http://schemas.openxmlformats.org/markup-compatibility/2006">
              <mc:Choice xmlns:v="urn:schemas-microsoft-com:vml" Requires="v">
                <p:oleObj spid="_x0000_s185821" name="Equation" r:id="rId13" imgW="126780" imgH="164814" progId="Equation.3">
                  <p:embed/>
                </p:oleObj>
              </mc:Choice>
              <mc:Fallback>
                <p:oleObj name="Equation" r:id="rId13" imgW="126780" imgH="164814" progId="Equation.3">
                  <p:embed/>
                  <p:pic>
                    <p:nvPicPr>
                      <p:cNvPr id="0" name="Object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33800" y="3962400"/>
                        <a:ext cx="444500"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375" name="Object 35">
            <a:extLst>
              <a:ext uri="{FF2B5EF4-FFF2-40B4-BE49-F238E27FC236}">
                <a16:creationId xmlns:a16="http://schemas.microsoft.com/office/drawing/2014/main" id="{2B43DDA9-9D27-4F87-9D86-CF5465747BB1}"/>
              </a:ext>
            </a:extLst>
          </p:cNvPr>
          <p:cNvGraphicFramePr>
            <a:graphicFrameLocks noChangeAspect="1"/>
          </p:cNvGraphicFramePr>
          <p:nvPr/>
        </p:nvGraphicFramePr>
        <p:xfrm>
          <a:off x="3810000" y="4800600"/>
          <a:ext cx="488950" cy="800100"/>
        </p:xfrm>
        <a:graphic>
          <a:graphicData uri="http://schemas.openxmlformats.org/presentationml/2006/ole">
            <mc:AlternateContent xmlns:mc="http://schemas.openxmlformats.org/markup-compatibility/2006">
              <mc:Choice xmlns:v="urn:schemas-microsoft-com:vml" Requires="v">
                <p:oleObj spid="_x0000_s185822" name="Equation" r:id="rId14" imgW="139700" imgH="228600" progId="Equation.3">
                  <p:embed/>
                </p:oleObj>
              </mc:Choice>
              <mc:Fallback>
                <p:oleObj name="Equation" r:id="rId14" imgW="139700" imgH="228600" progId="Equation.3">
                  <p:embed/>
                  <p:pic>
                    <p:nvPicPr>
                      <p:cNvPr id="0" name="Object 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0" y="4800600"/>
                        <a:ext cx="48895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9060" name="Line 36">
            <a:extLst>
              <a:ext uri="{FF2B5EF4-FFF2-40B4-BE49-F238E27FC236}">
                <a16:creationId xmlns:a16="http://schemas.microsoft.com/office/drawing/2014/main" id="{73094C1E-921F-4BE1-BF75-BD70DBD8B315}"/>
              </a:ext>
            </a:extLst>
          </p:cNvPr>
          <p:cNvSpPr>
            <a:spLocks noChangeShapeType="1"/>
          </p:cNvSpPr>
          <p:nvPr/>
        </p:nvSpPr>
        <p:spPr bwMode="auto">
          <a:xfrm flipV="1">
            <a:off x="2667000" y="51054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9061" name="Line 37">
            <a:extLst>
              <a:ext uri="{FF2B5EF4-FFF2-40B4-BE49-F238E27FC236}">
                <a16:creationId xmlns:a16="http://schemas.microsoft.com/office/drawing/2014/main" id="{638B2564-56F9-494E-8FFA-E70F8D6F948B}"/>
              </a:ext>
            </a:extLst>
          </p:cNvPr>
          <p:cNvSpPr>
            <a:spLocks noChangeShapeType="1"/>
          </p:cNvSpPr>
          <p:nvPr/>
        </p:nvSpPr>
        <p:spPr bwMode="auto">
          <a:xfrm>
            <a:off x="2667000" y="51054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29062" name="Object 38">
            <a:hlinkClick r:id="rId15" action="ppaction://hlinksldjump"/>
            <a:extLst>
              <a:ext uri="{FF2B5EF4-FFF2-40B4-BE49-F238E27FC236}">
                <a16:creationId xmlns:a16="http://schemas.microsoft.com/office/drawing/2014/main" id="{78554E67-ADBF-41EC-90CF-5D3A9EEB9CED}"/>
              </a:ext>
            </a:extLst>
          </p:cNvPr>
          <p:cNvGraphicFramePr>
            <a:graphicFrameLocks noChangeAspect="1"/>
          </p:cNvGraphicFramePr>
          <p:nvPr/>
        </p:nvGraphicFramePr>
        <p:xfrm>
          <a:off x="2717800" y="5791200"/>
          <a:ext cx="711200" cy="577850"/>
        </p:xfrm>
        <a:graphic>
          <a:graphicData uri="http://schemas.openxmlformats.org/presentationml/2006/ole">
            <mc:AlternateContent xmlns:mc="http://schemas.openxmlformats.org/markup-compatibility/2006">
              <mc:Choice xmlns:v="urn:schemas-microsoft-com:vml" Requires="v">
                <p:oleObj spid="_x0000_s185823" name="Equation" r:id="rId16" imgW="203024" imgH="164957" progId="Equation.3">
                  <p:embed/>
                </p:oleObj>
              </mc:Choice>
              <mc:Fallback>
                <p:oleObj name="Equation" r:id="rId16" imgW="203024" imgH="164957" progId="Equation.3">
                  <p:embed/>
                  <p:pic>
                    <p:nvPicPr>
                      <p:cNvPr id="0" name="Object 3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17800" y="5791200"/>
                        <a:ext cx="711200"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9063" name="Line 39">
            <a:extLst>
              <a:ext uri="{FF2B5EF4-FFF2-40B4-BE49-F238E27FC236}">
                <a16:creationId xmlns:a16="http://schemas.microsoft.com/office/drawing/2014/main" id="{1F310148-945D-4E10-84DF-2079B257A310}"/>
              </a:ext>
            </a:extLst>
          </p:cNvPr>
          <p:cNvSpPr>
            <a:spLocks noChangeShapeType="1"/>
          </p:cNvSpPr>
          <p:nvPr/>
        </p:nvSpPr>
        <p:spPr bwMode="auto">
          <a:xfrm flipV="1">
            <a:off x="2667000" y="5715000"/>
            <a:ext cx="381000" cy="22860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85380" name="Object 41">
            <a:extLst>
              <a:ext uri="{FF2B5EF4-FFF2-40B4-BE49-F238E27FC236}">
                <a16:creationId xmlns:a16="http://schemas.microsoft.com/office/drawing/2014/main" id="{5B58C1A8-A98C-4E99-83CA-933449E8EB02}"/>
              </a:ext>
            </a:extLst>
          </p:cNvPr>
          <p:cNvGraphicFramePr>
            <a:graphicFrameLocks noChangeAspect="1"/>
          </p:cNvGraphicFramePr>
          <p:nvPr/>
        </p:nvGraphicFramePr>
        <p:xfrm>
          <a:off x="2330450" y="4810126"/>
          <a:ext cx="336550" cy="447675"/>
        </p:xfrm>
        <a:graphic>
          <a:graphicData uri="http://schemas.openxmlformats.org/presentationml/2006/ole">
            <mc:AlternateContent xmlns:mc="http://schemas.openxmlformats.org/markup-compatibility/2006">
              <mc:Choice xmlns:v="urn:schemas-microsoft-com:vml" Requires="v">
                <p:oleObj spid="_x0000_s185824" name="Equation" r:id="rId18" imgW="152268" imgH="203024" progId="Equation.3">
                  <p:embed/>
                </p:oleObj>
              </mc:Choice>
              <mc:Fallback>
                <p:oleObj name="Equation" r:id="rId18" imgW="152268" imgH="203024" progId="Equation.3">
                  <p:embed/>
                  <p:pic>
                    <p:nvPicPr>
                      <p:cNvPr id="0" name="Object 4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30450" y="4810126"/>
                        <a:ext cx="336550"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381" name="Object 42">
            <a:extLst>
              <a:ext uri="{FF2B5EF4-FFF2-40B4-BE49-F238E27FC236}">
                <a16:creationId xmlns:a16="http://schemas.microsoft.com/office/drawing/2014/main" id="{94417ECA-56C2-410A-BE2D-05B90D34B396}"/>
              </a:ext>
            </a:extLst>
          </p:cNvPr>
          <p:cNvGraphicFramePr>
            <a:graphicFrameLocks noChangeAspect="1"/>
          </p:cNvGraphicFramePr>
          <p:nvPr/>
        </p:nvGraphicFramePr>
        <p:xfrm>
          <a:off x="2286001" y="5768976"/>
          <a:ext cx="346075" cy="403225"/>
        </p:xfrm>
        <a:graphic>
          <a:graphicData uri="http://schemas.openxmlformats.org/presentationml/2006/ole">
            <mc:AlternateContent xmlns:mc="http://schemas.openxmlformats.org/markup-compatibility/2006">
              <mc:Choice xmlns:v="urn:schemas-microsoft-com:vml" Requires="v">
                <p:oleObj spid="_x0000_s185825" name="Equation" r:id="rId20" imgW="152202" imgH="177569" progId="Equation.3">
                  <p:embed/>
                </p:oleObj>
              </mc:Choice>
              <mc:Fallback>
                <p:oleObj name="Equation" r:id="rId20" imgW="152202" imgH="177569" progId="Equation.3">
                  <p:embed/>
                  <p:pic>
                    <p:nvPicPr>
                      <p:cNvPr id="0" name="Object 4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86001" y="5768976"/>
                        <a:ext cx="346075"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382" name="Object 43">
            <a:extLst>
              <a:ext uri="{FF2B5EF4-FFF2-40B4-BE49-F238E27FC236}">
                <a16:creationId xmlns:a16="http://schemas.microsoft.com/office/drawing/2014/main" id="{F329FD69-C18F-498A-9939-7F3D23B00D99}"/>
              </a:ext>
            </a:extLst>
          </p:cNvPr>
          <p:cNvGraphicFramePr>
            <a:graphicFrameLocks noChangeAspect="1"/>
          </p:cNvGraphicFramePr>
          <p:nvPr/>
        </p:nvGraphicFramePr>
        <p:xfrm>
          <a:off x="3352801" y="2209800"/>
          <a:ext cx="373063" cy="401638"/>
        </p:xfrm>
        <a:graphic>
          <a:graphicData uri="http://schemas.openxmlformats.org/presentationml/2006/ole">
            <mc:AlternateContent xmlns:mc="http://schemas.openxmlformats.org/markup-compatibility/2006">
              <mc:Choice xmlns:v="urn:schemas-microsoft-com:vml" Requires="v">
                <p:oleObj spid="_x0000_s185826" name="Equation" r:id="rId22" imgW="152202" imgH="177569" progId="Equation.3">
                  <p:embed/>
                </p:oleObj>
              </mc:Choice>
              <mc:Fallback>
                <p:oleObj name="Equation" r:id="rId22" imgW="152202" imgH="177569" progId="Equation.3">
                  <p:embed/>
                  <p:pic>
                    <p:nvPicPr>
                      <p:cNvPr id="0" name="Object 4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352801" y="2209800"/>
                        <a:ext cx="373063" cy="401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383" name="Object 45">
            <a:extLst>
              <a:ext uri="{FF2B5EF4-FFF2-40B4-BE49-F238E27FC236}">
                <a16:creationId xmlns:a16="http://schemas.microsoft.com/office/drawing/2014/main" id="{8C38B956-53FE-410D-9BFB-EC4D32B3D7DA}"/>
              </a:ext>
            </a:extLst>
          </p:cNvPr>
          <p:cNvGraphicFramePr>
            <a:graphicFrameLocks noChangeAspect="1"/>
          </p:cNvGraphicFramePr>
          <p:nvPr/>
        </p:nvGraphicFramePr>
        <p:xfrm>
          <a:off x="3733801" y="381000"/>
          <a:ext cx="409575" cy="450850"/>
        </p:xfrm>
        <a:graphic>
          <a:graphicData uri="http://schemas.openxmlformats.org/presentationml/2006/ole">
            <mc:AlternateContent xmlns:mc="http://schemas.openxmlformats.org/markup-compatibility/2006">
              <mc:Choice xmlns:v="urn:schemas-microsoft-com:vml" Requires="v">
                <p:oleObj spid="_x0000_s185827" name="Equation" r:id="rId23" imgW="126835" imgH="139518" progId="Equation.3">
                  <p:embed/>
                </p:oleObj>
              </mc:Choice>
              <mc:Fallback>
                <p:oleObj name="Equation" r:id="rId23" imgW="126835" imgH="139518" progId="Equation.3">
                  <p:embed/>
                  <p:pic>
                    <p:nvPicPr>
                      <p:cNvPr id="0" name="Object 4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733801" y="381000"/>
                        <a:ext cx="409575"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384" name="Object 46">
            <a:extLst>
              <a:ext uri="{FF2B5EF4-FFF2-40B4-BE49-F238E27FC236}">
                <a16:creationId xmlns:a16="http://schemas.microsoft.com/office/drawing/2014/main" id="{17580139-A6D7-483B-A3AF-4E9E71E891F8}"/>
              </a:ext>
            </a:extLst>
          </p:cNvPr>
          <p:cNvGraphicFramePr>
            <a:graphicFrameLocks noChangeAspect="1"/>
          </p:cNvGraphicFramePr>
          <p:nvPr/>
        </p:nvGraphicFramePr>
        <p:xfrm>
          <a:off x="1579563" y="2246313"/>
          <a:ext cx="450850" cy="531812"/>
        </p:xfrm>
        <a:graphic>
          <a:graphicData uri="http://schemas.openxmlformats.org/presentationml/2006/ole">
            <mc:AlternateContent xmlns:mc="http://schemas.openxmlformats.org/markup-compatibility/2006">
              <mc:Choice xmlns:v="urn:schemas-microsoft-com:vml" Requires="v">
                <p:oleObj spid="_x0000_s185828" name="Equation" r:id="rId25" imgW="139579" imgH="164957" progId="Equation.3">
                  <p:embed/>
                </p:oleObj>
              </mc:Choice>
              <mc:Fallback>
                <p:oleObj name="Equation" r:id="rId25" imgW="139579" imgH="164957" progId="Equation.3">
                  <p:embed/>
                  <p:pic>
                    <p:nvPicPr>
                      <p:cNvPr id="0" name="Object 4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579563" y="2246313"/>
                        <a:ext cx="450850"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385" name="Object 47">
            <a:extLst>
              <a:ext uri="{FF2B5EF4-FFF2-40B4-BE49-F238E27FC236}">
                <a16:creationId xmlns:a16="http://schemas.microsoft.com/office/drawing/2014/main" id="{D44D0766-24E3-4F4B-BEA4-1A78F08B0C03}"/>
              </a:ext>
            </a:extLst>
          </p:cNvPr>
          <p:cNvGraphicFramePr>
            <a:graphicFrameLocks noChangeAspect="1"/>
          </p:cNvGraphicFramePr>
          <p:nvPr/>
        </p:nvGraphicFramePr>
        <p:xfrm>
          <a:off x="10106026" y="5410201"/>
          <a:ext cx="409575" cy="411163"/>
        </p:xfrm>
        <a:graphic>
          <a:graphicData uri="http://schemas.openxmlformats.org/presentationml/2006/ole">
            <mc:AlternateContent xmlns:mc="http://schemas.openxmlformats.org/markup-compatibility/2006">
              <mc:Choice xmlns:v="urn:schemas-microsoft-com:vml" Requires="v">
                <p:oleObj spid="_x0000_s185829" name="Equation" r:id="rId27" imgW="127055" imgH="127055" progId="Equation.3">
                  <p:embed/>
                </p:oleObj>
              </mc:Choice>
              <mc:Fallback>
                <p:oleObj name="Equation" r:id="rId27" imgW="127055" imgH="127055" progId="Equation.3">
                  <p:embed/>
                  <p:pic>
                    <p:nvPicPr>
                      <p:cNvPr id="0" name="Object 4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0106026" y="5410201"/>
                        <a:ext cx="409575"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386" name="Object 48">
            <a:extLst>
              <a:ext uri="{FF2B5EF4-FFF2-40B4-BE49-F238E27FC236}">
                <a16:creationId xmlns:a16="http://schemas.microsoft.com/office/drawing/2014/main" id="{91DDC70B-27BC-4CD6-A3B1-41F2A9F7C9BC}"/>
              </a:ext>
            </a:extLst>
          </p:cNvPr>
          <p:cNvGraphicFramePr>
            <a:graphicFrameLocks noChangeAspect="1"/>
          </p:cNvGraphicFramePr>
          <p:nvPr/>
        </p:nvGraphicFramePr>
        <p:xfrm>
          <a:off x="8154988" y="1600200"/>
          <a:ext cx="531812" cy="573088"/>
        </p:xfrm>
        <a:graphic>
          <a:graphicData uri="http://schemas.openxmlformats.org/presentationml/2006/ole">
            <mc:AlternateContent xmlns:mc="http://schemas.openxmlformats.org/markup-compatibility/2006">
              <mc:Choice xmlns:v="urn:schemas-microsoft-com:vml" Requires="v">
                <p:oleObj spid="_x0000_s185830" name="Equation" r:id="rId29" imgW="164814" imgH="177492" progId="Equation.3">
                  <p:embed/>
                </p:oleObj>
              </mc:Choice>
              <mc:Fallback>
                <p:oleObj name="Equation" r:id="rId29" imgW="164814" imgH="177492" progId="Equation.3">
                  <p:embed/>
                  <p:pic>
                    <p:nvPicPr>
                      <p:cNvPr id="0" name="Object 4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8154988" y="1600200"/>
                        <a:ext cx="531812"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387" name="Object 49">
            <a:extLst>
              <a:ext uri="{FF2B5EF4-FFF2-40B4-BE49-F238E27FC236}">
                <a16:creationId xmlns:a16="http://schemas.microsoft.com/office/drawing/2014/main" id="{003BF13A-B154-4077-A72E-8CE44C6771F2}"/>
              </a:ext>
            </a:extLst>
          </p:cNvPr>
          <p:cNvGraphicFramePr>
            <a:graphicFrameLocks noChangeAspect="1"/>
          </p:cNvGraphicFramePr>
          <p:nvPr/>
        </p:nvGraphicFramePr>
        <p:xfrm>
          <a:off x="5105400" y="4927600"/>
          <a:ext cx="533400" cy="655638"/>
        </p:xfrm>
        <a:graphic>
          <a:graphicData uri="http://schemas.openxmlformats.org/presentationml/2006/ole">
            <mc:AlternateContent xmlns:mc="http://schemas.openxmlformats.org/markup-compatibility/2006">
              <mc:Choice xmlns:v="urn:schemas-microsoft-com:vml" Requires="v">
                <p:oleObj spid="_x0000_s185831" name="Equation" r:id="rId31" imgW="164957" imgH="203024" progId="Equation.3">
                  <p:embed/>
                </p:oleObj>
              </mc:Choice>
              <mc:Fallback>
                <p:oleObj name="Equation" r:id="rId31" imgW="164957" imgH="203024" progId="Equation.3">
                  <p:embed/>
                  <p:pic>
                    <p:nvPicPr>
                      <p:cNvPr id="0" name="Object 49"/>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105400" y="4927600"/>
                        <a:ext cx="533400"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388" name="Object 50">
            <a:extLst>
              <a:ext uri="{FF2B5EF4-FFF2-40B4-BE49-F238E27FC236}">
                <a16:creationId xmlns:a16="http://schemas.microsoft.com/office/drawing/2014/main" id="{30078CD1-24E5-4C68-900A-6FD0343FE45C}"/>
              </a:ext>
            </a:extLst>
          </p:cNvPr>
          <p:cNvGraphicFramePr>
            <a:graphicFrameLocks noChangeAspect="1"/>
          </p:cNvGraphicFramePr>
          <p:nvPr/>
        </p:nvGraphicFramePr>
        <p:xfrm>
          <a:off x="7848601" y="4419600"/>
          <a:ext cx="466725" cy="401638"/>
        </p:xfrm>
        <a:graphic>
          <a:graphicData uri="http://schemas.openxmlformats.org/presentationml/2006/ole">
            <mc:AlternateContent xmlns:mc="http://schemas.openxmlformats.org/markup-compatibility/2006">
              <mc:Choice xmlns:v="urn:schemas-microsoft-com:vml" Requires="v">
                <p:oleObj spid="_x0000_s185832" name="Equation" r:id="rId33" imgW="190335" imgH="177646" progId="Equation.3">
                  <p:embed/>
                </p:oleObj>
              </mc:Choice>
              <mc:Fallback>
                <p:oleObj name="Equation" r:id="rId33" imgW="190335" imgH="177646" progId="Equation.3">
                  <p:embed/>
                  <p:pic>
                    <p:nvPicPr>
                      <p:cNvPr id="0" name="Object 50"/>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848601" y="4419600"/>
                        <a:ext cx="466725" cy="401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5389" name="Oval 51">
            <a:extLst>
              <a:ext uri="{FF2B5EF4-FFF2-40B4-BE49-F238E27FC236}">
                <a16:creationId xmlns:a16="http://schemas.microsoft.com/office/drawing/2014/main" id="{06A2CBBC-E43B-45EF-8D86-F868B43B81E6}"/>
              </a:ext>
            </a:extLst>
          </p:cNvPr>
          <p:cNvSpPr>
            <a:spLocks noChangeArrowheads="1"/>
          </p:cNvSpPr>
          <p:nvPr/>
        </p:nvSpPr>
        <p:spPr bwMode="auto">
          <a:xfrm>
            <a:off x="3962400" y="16764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5390" name="Oval 52">
            <a:extLst>
              <a:ext uri="{FF2B5EF4-FFF2-40B4-BE49-F238E27FC236}">
                <a16:creationId xmlns:a16="http://schemas.microsoft.com/office/drawing/2014/main" id="{17A27394-7D2E-4D5E-9340-27B95C9090D8}"/>
              </a:ext>
            </a:extLst>
          </p:cNvPr>
          <p:cNvSpPr>
            <a:spLocks noChangeArrowheads="1"/>
          </p:cNvSpPr>
          <p:nvPr/>
        </p:nvSpPr>
        <p:spPr bwMode="auto">
          <a:xfrm>
            <a:off x="7848600" y="35814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29077" name="Object 53">
            <a:extLst>
              <a:ext uri="{FF2B5EF4-FFF2-40B4-BE49-F238E27FC236}">
                <a16:creationId xmlns:a16="http://schemas.microsoft.com/office/drawing/2014/main" id="{DEB031D4-A1AF-4762-B6A5-317CCB394230}"/>
              </a:ext>
            </a:extLst>
          </p:cNvPr>
          <p:cNvGraphicFramePr>
            <a:graphicFrameLocks noChangeAspect="1"/>
          </p:cNvGraphicFramePr>
          <p:nvPr/>
        </p:nvGraphicFramePr>
        <p:xfrm>
          <a:off x="4800600" y="457200"/>
          <a:ext cx="5867400" cy="668338"/>
        </p:xfrm>
        <a:graphic>
          <a:graphicData uri="http://schemas.openxmlformats.org/presentationml/2006/ole">
            <mc:AlternateContent xmlns:mc="http://schemas.openxmlformats.org/markup-compatibility/2006">
              <mc:Choice xmlns:v="urn:schemas-microsoft-com:vml" Requires="v">
                <p:oleObj spid="_x0000_s185833" name="Equation" r:id="rId35" imgW="2120900" imgH="241300" progId="Equation.3">
                  <p:embed/>
                </p:oleObj>
              </mc:Choice>
              <mc:Fallback>
                <p:oleObj name="Equation" r:id="rId35" imgW="2120900" imgH="241300" progId="Equation.3">
                  <p:embed/>
                  <p:pic>
                    <p:nvPicPr>
                      <p:cNvPr id="0" name="Object 53"/>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800600" y="457200"/>
                        <a:ext cx="5867400" cy="66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78" name="Object 54">
            <a:extLst>
              <a:ext uri="{FF2B5EF4-FFF2-40B4-BE49-F238E27FC236}">
                <a16:creationId xmlns:a16="http://schemas.microsoft.com/office/drawing/2014/main" id="{A3194F65-9412-4A2E-891E-185A7234B545}"/>
              </a:ext>
            </a:extLst>
          </p:cNvPr>
          <p:cNvGraphicFramePr>
            <a:graphicFrameLocks noChangeAspect="1"/>
          </p:cNvGraphicFramePr>
          <p:nvPr/>
        </p:nvGraphicFramePr>
        <p:xfrm>
          <a:off x="5257800" y="1112838"/>
          <a:ext cx="5410200" cy="639762"/>
        </p:xfrm>
        <a:graphic>
          <a:graphicData uri="http://schemas.openxmlformats.org/presentationml/2006/ole">
            <mc:AlternateContent xmlns:mc="http://schemas.openxmlformats.org/markup-compatibility/2006">
              <mc:Choice xmlns:v="urn:schemas-microsoft-com:vml" Requires="v">
                <p:oleObj spid="_x0000_s185834" name="Equation" r:id="rId37" imgW="2044700" imgH="241300" progId="Equation.3">
                  <p:embed/>
                </p:oleObj>
              </mc:Choice>
              <mc:Fallback>
                <p:oleObj name="Equation" r:id="rId37" imgW="2044700" imgH="241300" progId="Equation.3">
                  <p:embed/>
                  <p:pic>
                    <p:nvPicPr>
                      <p:cNvPr id="0" name="Object 54"/>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257800" y="1112838"/>
                        <a:ext cx="5410200"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5393" name="Line 55">
            <a:extLst>
              <a:ext uri="{FF2B5EF4-FFF2-40B4-BE49-F238E27FC236}">
                <a16:creationId xmlns:a16="http://schemas.microsoft.com/office/drawing/2014/main" id="{67C07D77-088B-4183-9D1B-9C21EB57B3CC}"/>
              </a:ext>
            </a:extLst>
          </p:cNvPr>
          <p:cNvSpPr>
            <a:spLocks noChangeShapeType="1"/>
          </p:cNvSpPr>
          <p:nvPr/>
        </p:nvSpPr>
        <p:spPr bwMode="auto">
          <a:xfrm>
            <a:off x="2819400" y="1828800"/>
            <a:ext cx="0" cy="99060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5394" name="Line 56">
            <a:extLst>
              <a:ext uri="{FF2B5EF4-FFF2-40B4-BE49-F238E27FC236}">
                <a16:creationId xmlns:a16="http://schemas.microsoft.com/office/drawing/2014/main" id="{A9A46DDF-A7DC-40AD-9EA4-168F20282800}"/>
              </a:ext>
            </a:extLst>
          </p:cNvPr>
          <p:cNvSpPr>
            <a:spLocks noChangeShapeType="1"/>
          </p:cNvSpPr>
          <p:nvPr/>
        </p:nvSpPr>
        <p:spPr bwMode="auto">
          <a:xfrm flipV="1">
            <a:off x="3124200" y="2743200"/>
            <a:ext cx="1066800" cy="30480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85395" name="Object 57">
            <a:extLst>
              <a:ext uri="{FF2B5EF4-FFF2-40B4-BE49-F238E27FC236}">
                <a16:creationId xmlns:a16="http://schemas.microsoft.com/office/drawing/2014/main" id="{A27C57C2-4D54-492A-A07D-B992D5DF8ECE}"/>
              </a:ext>
            </a:extLst>
          </p:cNvPr>
          <p:cNvGraphicFramePr>
            <a:graphicFrameLocks noChangeAspect="1"/>
          </p:cNvGraphicFramePr>
          <p:nvPr/>
        </p:nvGraphicFramePr>
        <p:xfrm>
          <a:off x="2409826" y="1981200"/>
          <a:ext cx="409575" cy="450850"/>
        </p:xfrm>
        <a:graphic>
          <a:graphicData uri="http://schemas.openxmlformats.org/presentationml/2006/ole">
            <mc:AlternateContent xmlns:mc="http://schemas.openxmlformats.org/markup-compatibility/2006">
              <mc:Choice xmlns:v="urn:schemas-microsoft-com:vml" Requires="v">
                <p:oleObj spid="_x0000_s185835" name="Equation" r:id="rId39" imgW="126835" imgH="139518" progId="Equation.3">
                  <p:embed/>
                </p:oleObj>
              </mc:Choice>
              <mc:Fallback>
                <p:oleObj name="Equation" r:id="rId39" imgW="126835" imgH="139518" progId="Equation.3">
                  <p:embed/>
                  <p:pic>
                    <p:nvPicPr>
                      <p:cNvPr id="0" name="Object 5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2409826" y="1981200"/>
                        <a:ext cx="409575"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396" name="Object 58">
            <a:extLst>
              <a:ext uri="{FF2B5EF4-FFF2-40B4-BE49-F238E27FC236}">
                <a16:creationId xmlns:a16="http://schemas.microsoft.com/office/drawing/2014/main" id="{D8DDBE3B-6632-4492-9AA0-F88CF03B6AF1}"/>
              </a:ext>
            </a:extLst>
          </p:cNvPr>
          <p:cNvGraphicFramePr>
            <a:graphicFrameLocks noChangeAspect="1"/>
          </p:cNvGraphicFramePr>
          <p:nvPr/>
        </p:nvGraphicFramePr>
        <p:xfrm>
          <a:off x="3324226" y="2971800"/>
          <a:ext cx="409575" cy="573088"/>
        </p:xfrm>
        <a:graphic>
          <a:graphicData uri="http://schemas.openxmlformats.org/presentationml/2006/ole">
            <mc:AlternateContent xmlns:mc="http://schemas.openxmlformats.org/markup-compatibility/2006">
              <mc:Choice xmlns:v="urn:schemas-microsoft-com:vml" Requires="v">
                <p:oleObj spid="_x0000_s185836" name="Equation" r:id="rId41" imgW="126725" imgH="177415" progId="Equation.3">
                  <p:embed/>
                </p:oleObj>
              </mc:Choice>
              <mc:Fallback>
                <p:oleObj name="Equation" r:id="rId41" imgW="126725" imgH="177415" progId="Equation.3">
                  <p:embed/>
                  <p:pic>
                    <p:nvPicPr>
                      <p:cNvPr id="0" name="Object 58"/>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3324226" y="2971800"/>
                        <a:ext cx="409575"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290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2904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2904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2903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2905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2904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2904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2904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2904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12905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12907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12907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12905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129060"/>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129061"/>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129063"/>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499"/>
                                          </p:stCondLst>
                                        </p:cTn>
                                        <p:tgtEl>
                                          <p:spTgt spid="1290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7394" name="Object 2">
            <a:extLst>
              <a:ext uri="{FF2B5EF4-FFF2-40B4-BE49-F238E27FC236}">
                <a16:creationId xmlns:a16="http://schemas.microsoft.com/office/drawing/2014/main" id="{28C8F753-2505-4EA2-ABC8-DAF42149413D}"/>
              </a:ext>
            </a:extLst>
          </p:cNvPr>
          <p:cNvGraphicFramePr>
            <a:graphicFrameLocks noChangeAspect="1"/>
          </p:cNvGraphicFramePr>
          <p:nvPr/>
        </p:nvGraphicFramePr>
        <p:xfrm>
          <a:off x="2209800" y="457200"/>
          <a:ext cx="2667000" cy="1322388"/>
        </p:xfrm>
        <a:graphic>
          <a:graphicData uri="http://schemas.openxmlformats.org/presentationml/2006/ole">
            <mc:AlternateContent xmlns:mc="http://schemas.openxmlformats.org/markup-compatibility/2006">
              <mc:Choice xmlns:v="urn:schemas-microsoft-com:vml" Requires="v">
                <p:oleObj spid="_x0000_s187526" name="Equation" r:id="rId4" imgW="876300" imgH="431800" progId="Equation.3">
                  <p:embed/>
                </p:oleObj>
              </mc:Choice>
              <mc:Fallback>
                <p:oleObj name="Equation" r:id="rId4" imgW="876300" imgH="4318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457200"/>
                        <a:ext cx="26670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0052" name="Object 4">
            <a:extLst>
              <a:ext uri="{FF2B5EF4-FFF2-40B4-BE49-F238E27FC236}">
                <a16:creationId xmlns:a16="http://schemas.microsoft.com/office/drawing/2014/main" id="{CE0D0ACE-324D-4E80-B72B-F873D4B33476}"/>
              </a:ext>
            </a:extLst>
          </p:cNvPr>
          <p:cNvGraphicFramePr>
            <a:graphicFrameLocks noChangeAspect="1"/>
          </p:cNvGraphicFramePr>
          <p:nvPr/>
        </p:nvGraphicFramePr>
        <p:xfrm>
          <a:off x="1752601" y="1762126"/>
          <a:ext cx="2974975" cy="785813"/>
        </p:xfrm>
        <a:graphic>
          <a:graphicData uri="http://schemas.openxmlformats.org/presentationml/2006/ole">
            <mc:AlternateContent xmlns:mc="http://schemas.openxmlformats.org/markup-compatibility/2006">
              <mc:Choice xmlns:v="urn:schemas-microsoft-com:vml" Requires="v">
                <p:oleObj spid="_x0000_s187527" name="Equation" r:id="rId6" imgW="914400" imgH="241300" progId="Equation.3">
                  <p:embed/>
                </p:oleObj>
              </mc:Choice>
              <mc:Fallback>
                <p:oleObj name="Equation" r:id="rId6" imgW="914400" imgH="2413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1" y="1762126"/>
                        <a:ext cx="2974975"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0055" name="Object 7">
            <a:extLst>
              <a:ext uri="{FF2B5EF4-FFF2-40B4-BE49-F238E27FC236}">
                <a16:creationId xmlns:a16="http://schemas.microsoft.com/office/drawing/2014/main" id="{971A09DA-736C-4FD6-8973-2D1B66EEDD7B}"/>
              </a:ext>
            </a:extLst>
          </p:cNvPr>
          <p:cNvGraphicFramePr>
            <a:graphicFrameLocks noChangeAspect="1"/>
          </p:cNvGraphicFramePr>
          <p:nvPr/>
        </p:nvGraphicFramePr>
        <p:xfrm>
          <a:off x="2473326" y="3352801"/>
          <a:ext cx="2327275" cy="790575"/>
        </p:xfrm>
        <a:graphic>
          <a:graphicData uri="http://schemas.openxmlformats.org/presentationml/2006/ole">
            <mc:AlternateContent xmlns:mc="http://schemas.openxmlformats.org/markup-compatibility/2006">
              <mc:Choice xmlns:v="urn:schemas-microsoft-com:vml" Requires="v">
                <p:oleObj spid="_x0000_s187528" name="Equation" r:id="rId8" imgW="672808" imgH="228501" progId="Equation.3">
                  <p:embed/>
                </p:oleObj>
              </mc:Choice>
              <mc:Fallback>
                <p:oleObj name="Equation" r:id="rId8" imgW="672808" imgH="228501"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73326" y="3352801"/>
                        <a:ext cx="232727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0061" name="Object 13">
            <a:extLst>
              <a:ext uri="{FF2B5EF4-FFF2-40B4-BE49-F238E27FC236}">
                <a16:creationId xmlns:a16="http://schemas.microsoft.com/office/drawing/2014/main" id="{6DBA64E0-AB48-46D8-A288-6466F8956D25}"/>
              </a:ext>
            </a:extLst>
          </p:cNvPr>
          <p:cNvGraphicFramePr>
            <a:graphicFrameLocks noChangeAspect="1"/>
          </p:cNvGraphicFramePr>
          <p:nvPr/>
        </p:nvGraphicFramePr>
        <p:xfrm>
          <a:off x="1774826" y="2514600"/>
          <a:ext cx="4416425" cy="712788"/>
        </p:xfrm>
        <a:graphic>
          <a:graphicData uri="http://schemas.openxmlformats.org/presentationml/2006/ole">
            <mc:AlternateContent xmlns:mc="http://schemas.openxmlformats.org/markup-compatibility/2006">
              <mc:Choice xmlns:v="urn:schemas-microsoft-com:vml" Requires="v">
                <p:oleObj spid="_x0000_s187529" name="Equation" r:id="rId10" imgW="1358310" imgH="215806" progId="Equation.3">
                  <p:embed/>
                </p:oleObj>
              </mc:Choice>
              <mc:Fallback>
                <p:oleObj name="Equation" r:id="rId10" imgW="1358310" imgH="215806"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74826" y="2514600"/>
                        <a:ext cx="441642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0062" name="Object 14">
            <a:extLst>
              <a:ext uri="{FF2B5EF4-FFF2-40B4-BE49-F238E27FC236}">
                <a16:creationId xmlns:a16="http://schemas.microsoft.com/office/drawing/2014/main" id="{155C05D7-A2C0-4F90-A25F-EADF328EA1FB}"/>
              </a:ext>
            </a:extLst>
          </p:cNvPr>
          <p:cNvGraphicFramePr>
            <a:graphicFrameLocks noChangeAspect="1"/>
          </p:cNvGraphicFramePr>
          <p:nvPr/>
        </p:nvGraphicFramePr>
        <p:xfrm>
          <a:off x="4748213" y="3352801"/>
          <a:ext cx="5226050" cy="790575"/>
        </p:xfrm>
        <a:graphic>
          <a:graphicData uri="http://schemas.openxmlformats.org/presentationml/2006/ole">
            <mc:AlternateContent xmlns:mc="http://schemas.openxmlformats.org/markup-compatibility/2006">
              <mc:Choice xmlns:v="urn:schemas-microsoft-com:vml" Requires="v">
                <p:oleObj spid="_x0000_s187530" name="Equation" r:id="rId12" imgW="1511300" imgH="228600" progId="Equation.3">
                  <p:embed/>
                </p:oleObj>
              </mc:Choice>
              <mc:Fallback>
                <p:oleObj name="Equation" r:id="rId12" imgW="1511300" imgH="228600" progId="Equation.3">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48213" y="3352801"/>
                        <a:ext cx="522605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0063" name="Object 15">
            <a:extLst>
              <a:ext uri="{FF2B5EF4-FFF2-40B4-BE49-F238E27FC236}">
                <a16:creationId xmlns:a16="http://schemas.microsoft.com/office/drawing/2014/main" id="{2CE460B7-65C1-4293-B9C7-1EF1528BA25A}"/>
              </a:ext>
            </a:extLst>
          </p:cNvPr>
          <p:cNvGraphicFramePr>
            <a:graphicFrameLocks noChangeAspect="1"/>
          </p:cNvGraphicFramePr>
          <p:nvPr/>
        </p:nvGraphicFramePr>
        <p:xfrm>
          <a:off x="4656139" y="1733551"/>
          <a:ext cx="5976937" cy="758825"/>
        </p:xfrm>
        <a:graphic>
          <a:graphicData uri="http://schemas.openxmlformats.org/presentationml/2006/ole">
            <mc:AlternateContent xmlns:mc="http://schemas.openxmlformats.org/markup-compatibility/2006">
              <mc:Choice xmlns:v="urn:schemas-microsoft-com:vml" Requires="v">
                <p:oleObj spid="_x0000_s187531" name="公式" r:id="rId14" imgW="1905000" imgH="241300" progId="Equation.3">
                  <p:embed/>
                </p:oleObj>
              </mc:Choice>
              <mc:Fallback>
                <p:oleObj name="公式" r:id="rId14" imgW="1905000" imgH="241300" progId="Equation.3">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56139" y="1733551"/>
                        <a:ext cx="5976937" cy="75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0052"/>
                                        </p:tgtEl>
                                        <p:attrNameLst>
                                          <p:attrName>style.visibility</p:attrName>
                                        </p:attrNameLst>
                                      </p:cBhvr>
                                      <p:to>
                                        <p:strVal val="visible"/>
                                      </p:to>
                                    </p:set>
                                    <p:anim calcmode="lin" valueType="num">
                                      <p:cBhvr additive="base">
                                        <p:cTn id="7" dur="500" fill="hold"/>
                                        <p:tgtEl>
                                          <p:spTgt spid="130052"/>
                                        </p:tgtEl>
                                        <p:attrNameLst>
                                          <p:attrName>ppt_x</p:attrName>
                                        </p:attrNameLst>
                                      </p:cBhvr>
                                      <p:tavLst>
                                        <p:tav tm="0">
                                          <p:val>
                                            <p:strVal val="0-#ppt_w/2"/>
                                          </p:val>
                                        </p:tav>
                                        <p:tav tm="100000">
                                          <p:val>
                                            <p:strVal val="#ppt_x"/>
                                          </p:val>
                                        </p:tav>
                                      </p:tavLst>
                                    </p:anim>
                                    <p:anim calcmode="lin" valueType="num">
                                      <p:cBhvr additive="base">
                                        <p:cTn id="8" dur="500" fill="hold"/>
                                        <p:tgtEl>
                                          <p:spTgt spid="13005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13006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130061"/>
                                        </p:tgtEl>
                                        <p:attrNameLst>
                                          <p:attrName>style.visibility</p:attrName>
                                        </p:attrNameLst>
                                      </p:cBhvr>
                                      <p:to>
                                        <p:strVal val="visible"/>
                                      </p:to>
                                    </p:set>
                                    <p:anim calcmode="lin" valueType="num">
                                      <p:cBhvr additive="base">
                                        <p:cTn id="17" dur="500" fill="hold"/>
                                        <p:tgtEl>
                                          <p:spTgt spid="130061"/>
                                        </p:tgtEl>
                                        <p:attrNameLst>
                                          <p:attrName>ppt_x</p:attrName>
                                        </p:attrNameLst>
                                      </p:cBhvr>
                                      <p:tavLst>
                                        <p:tav tm="0">
                                          <p:val>
                                            <p:strVal val="0-#ppt_w/2"/>
                                          </p:val>
                                        </p:tav>
                                        <p:tav tm="100000">
                                          <p:val>
                                            <p:strVal val="#ppt_x"/>
                                          </p:val>
                                        </p:tav>
                                      </p:tavLst>
                                    </p:anim>
                                    <p:anim calcmode="lin" valueType="num">
                                      <p:cBhvr additive="base">
                                        <p:cTn id="18" dur="500" fill="hold"/>
                                        <p:tgtEl>
                                          <p:spTgt spid="130061"/>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130055"/>
                                        </p:tgtEl>
                                        <p:attrNameLst>
                                          <p:attrName>style.visibility</p:attrName>
                                        </p:attrNameLst>
                                      </p:cBhvr>
                                      <p:to>
                                        <p:strVal val="visible"/>
                                      </p:to>
                                    </p:set>
                                    <p:anim calcmode="lin" valueType="num">
                                      <p:cBhvr additive="base">
                                        <p:cTn id="23" dur="500" fill="hold"/>
                                        <p:tgtEl>
                                          <p:spTgt spid="130055"/>
                                        </p:tgtEl>
                                        <p:attrNameLst>
                                          <p:attrName>ppt_x</p:attrName>
                                        </p:attrNameLst>
                                      </p:cBhvr>
                                      <p:tavLst>
                                        <p:tav tm="0">
                                          <p:val>
                                            <p:strVal val="0-#ppt_w/2"/>
                                          </p:val>
                                        </p:tav>
                                        <p:tav tm="100000">
                                          <p:val>
                                            <p:strVal val="#ppt_x"/>
                                          </p:val>
                                        </p:tav>
                                      </p:tavLst>
                                    </p:anim>
                                    <p:anim calcmode="lin" valueType="num">
                                      <p:cBhvr additive="base">
                                        <p:cTn id="24" dur="500" fill="hold"/>
                                        <p:tgtEl>
                                          <p:spTgt spid="130055"/>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nodeType="clickEffect">
                                  <p:stCondLst>
                                    <p:cond delay="0"/>
                                  </p:stCondLst>
                                  <p:childTnLst>
                                    <p:set>
                                      <p:cBhvr>
                                        <p:cTn id="28" dur="1" fill="hold">
                                          <p:stCondLst>
                                            <p:cond delay="0"/>
                                          </p:stCondLst>
                                        </p:cTn>
                                        <p:tgtEl>
                                          <p:spTgt spid="130062"/>
                                        </p:tgtEl>
                                        <p:attrNameLst>
                                          <p:attrName>style.visibility</p:attrName>
                                        </p:attrNameLst>
                                      </p:cBhvr>
                                      <p:to>
                                        <p:strVal val="visible"/>
                                      </p:to>
                                    </p:set>
                                    <p:anim calcmode="lin" valueType="num">
                                      <p:cBhvr additive="base">
                                        <p:cTn id="29" dur="500" fill="hold"/>
                                        <p:tgtEl>
                                          <p:spTgt spid="130062"/>
                                        </p:tgtEl>
                                        <p:attrNameLst>
                                          <p:attrName>ppt_x</p:attrName>
                                        </p:attrNameLst>
                                      </p:cBhvr>
                                      <p:tavLst>
                                        <p:tav tm="0">
                                          <p:val>
                                            <p:strVal val="0-#ppt_w/2"/>
                                          </p:val>
                                        </p:tav>
                                        <p:tav tm="100000">
                                          <p:val>
                                            <p:strVal val="#ppt_x"/>
                                          </p:val>
                                        </p:tav>
                                      </p:tavLst>
                                    </p:anim>
                                    <p:anim calcmode="lin" valueType="num">
                                      <p:cBhvr additive="base">
                                        <p:cTn id="30" dur="500" fill="hold"/>
                                        <p:tgtEl>
                                          <p:spTgt spid="1300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9442" name="Object 4">
            <a:hlinkClick r:id="rId4" action="ppaction://hlinksldjump"/>
            <a:extLst>
              <a:ext uri="{FF2B5EF4-FFF2-40B4-BE49-F238E27FC236}">
                <a16:creationId xmlns:a16="http://schemas.microsoft.com/office/drawing/2014/main" id="{8472B423-B0D3-486D-9676-9CFA629297B8}"/>
              </a:ext>
            </a:extLst>
          </p:cNvPr>
          <p:cNvGraphicFramePr>
            <a:graphicFrameLocks noChangeAspect="1"/>
          </p:cNvGraphicFramePr>
          <p:nvPr/>
        </p:nvGraphicFramePr>
        <p:xfrm>
          <a:off x="2590800" y="762001"/>
          <a:ext cx="7086600" cy="1439863"/>
        </p:xfrm>
        <a:graphic>
          <a:graphicData uri="http://schemas.openxmlformats.org/presentationml/2006/ole">
            <mc:AlternateContent xmlns:mc="http://schemas.openxmlformats.org/markup-compatibility/2006">
              <mc:Choice xmlns:v="urn:schemas-microsoft-com:vml" Requires="v">
                <p:oleObj spid="_x0000_s189487" r:id="rId5" imgW="2387600" imgH="482600" progId="Equation.3">
                  <p:embed/>
                </p:oleObj>
              </mc:Choice>
              <mc:Fallback>
                <p:oleObj r:id="rId5" imgW="2387600" imgH="482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762001"/>
                        <a:ext cx="7086600"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9749" name="Text Box 5">
            <a:extLst>
              <a:ext uri="{FF2B5EF4-FFF2-40B4-BE49-F238E27FC236}">
                <a16:creationId xmlns:a16="http://schemas.microsoft.com/office/drawing/2014/main" id="{7D2CB3A9-8C9D-4193-A31B-EBAE3ECB5D56}"/>
              </a:ext>
            </a:extLst>
          </p:cNvPr>
          <p:cNvSpPr txBox="1">
            <a:spLocks noChangeArrowheads="1"/>
          </p:cNvSpPr>
          <p:nvPr/>
        </p:nvSpPr>
        <p:spPr bwMode="auto">
          <a:xfrm>
            <a:off x="1981200" y="20574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latin typeface="宋体" panose="02010600030101010101" pitchFamily="2" charset="-122"/>
              </a:rPr>
              <a:t>满足近轴条件，倾斜因子为</a:t>
            </a:r>
            <a:r>
              <a:rPr kumimoji="1" lang="en-US" altLang="zh-CN" sz="2400">
                <a:latin typeface="宋体" panose="02010600030101010101" pitchFamily="2" charset="-122"/>
              </a:rPr>
              <a:t>1</a:t>
            </a:r>
            <a:r>
              <a:rPr kumimoji="1" lang="en-US" altLang="zh-CN" sz="2400">
                <a:latin typeface="Times New Roman" panose="02020603050405020304" pitchFamily="18" charset="0"/>
              </a:rPr>
              <a:t> </a:t>
            </a:r>
          </a:p>
        </p:txBody>
      </p:sp>
      <p:graphicFrame>
        <p:nvGraphicFramePr>
          <p:cNvPr id="159750" name="Object 6">
            <a:extLst>
              <a:ext uri="{FF2B5EF4-FFF2-40B4-BE49-F238E27FC236}">
                <a16:creationId xmlns:a16="http://schemas.microsoft.com/office/drawing/2014/main" id="{AB043873-721C-4E18-8FFE-EE8B0247862B}"/>
              </a:ext>
            </a:extLst>
          </p:cNvPr>
          <p:cNvGraphicFramePr>
            <a:graphicFrameLocks noChangeAspect="1"/>
          </p:cNvGraphicFramePr>
          <p:nvPr/>
        </p:nvGraphicFramePr>
        <p:xfrm>
          <a:off x="2225675" y="2549526"/>
          <a:ext cx="7740650" cy="1336675"/>
        </p:xfrm>
        <a:graphic>
          <a:graphicData uri="http://schemas.openxmlformats.org/presentationml/2006/ole">
            <mc:AlternateContent xmlns:mc="http://schemas.openxmlformats.org/markup-compatibility/2006">
              <mc:Choice xmlns:v="urn:schemas-microsoft-com:vml" Requires="v">
                <p:oleObj spid="_x0000_s189488" name="Equation" r:id="rId7" imgW="2590800" imgH="457200" progId="Equation.3">
                  <p:embed/>
                </p:oleObj>
              </mc:Choice>
              <mc:Fallback>
                <p:oleObj name="Equation" r:id="rId7" imgW="2590800" imgH="4572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5675" y="2549526"/>
                        <a:ext cx="774065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9749"/>
                                        </p:tgtEl>
                                        <p:attrNameLst>
                                          <p:attrName>style.visibility</p:attrName>
                                        </p:attrNameLst>
                                      </p:cBhvr>
                                      <p:to>
                                        <p:strVal val="visible"/>
                                      </p:to>
                                    </p:set>
                                    <p:anim calcmode="lin" valueType="num">
                                      <p:cBhvr additive="base">
                                        <p:cTn id="7" dur="500" fill="hold"/>
                                        <p:tgtEl>
                                          <p:spTgt spid="159749"/>
                                        </p:tgtEl>
                                        <p:attrNameLst>
                                          <p:attrName>ppt_x</p:attrName>
                                        </p:attrNameLst>
                                      </p:cBhvr>
                                      <p:tavLst>
                                        <p:tav tm="0">
                                          <p:val>
                                            <p:strVal val="0-#ppt_w/2"/>
                                          </p:val>
                                        </p:tav>
                                        <p:tav tm="100000">
                                          <p:val>
                                            <p:strVal val="#ppt_x"/>
                                          </p:val>
                                        </p:tav>
                                      </p:tavLst>
                                    </p:anim>
                                    <p:anim calcmode="lin" valueType="num">
                                      <p:cBhvr additive="base">
                                        <p:cTn id="8" dur="500" fill="hold"/>
                                        <p:tgtEl>
                                          <p:spTgt spid="15974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59750"/>
                                        </p:tgtEl>
                                        <p:attrNameLst>
                                          <p:attrName>style.visibility</p:attrName>
                                        </p:attrNameLst>
                                      </p:cBhvr>
                                      <p:to>
                                        <p:strVal val="visible"/>
                                      </p:to>
                                    </p:set>
                                    <p:anim calcmode="lin" valueType="num">
                                      <p:cBhvr additive="base">
                                        <p:cTn id="13" dur="500" fill="hold"/>
                                        <p:tgtEl>
                                          <p:spTgt spid="159750"/>
                                        </p:tgtEl>
                                        <p:attrNameLst>
                                          <p:attrName>ppt_x</p:attrName>
                                        </p:attrNameLst>
                                      </p:cBhvr>
                                      <p:tavLst>
                                        <p:tav tm="0">
                                          <p:val>
                                            <p:strVal val="0-#ppt_w/2"/>
                                          </p:val>
                                        </p:tav>
                                        <p:tav tm="100000">
                                          <p:val>
                                            <p:strVal val="#ppt_x"/>
                                          </p:val>
                                        </p:tav>
                                      </p:tavLst>
                                    </p:anim>
                                    <p:anim calcmode="lin" valueType="num">
                                      <p:cBhvr additive="base">
                                        <p:cTn id="14" dur="500" fill="hold"/>
                                        <p:tgtEl>
                                          <p:spTgt spid="1597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9"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1490" name="Object 2">
            <a:extLst>
              <a:ext uri="{FF2B5EF4-FFF2-40B4-BE49-F238E27FC236}">
                <a16:creationId xmlns:a16="http://schemas.microsoft.com/office/drawing/2014/main" id="{5D38B097-4A71-4304-B7CB-87DEA6AFF9BF}"/>
              </a:ext>
            </a:extLst>
          </p:cNvPr>
          <p:cNvGraphicFramePr>
            <a:graphicFrameLocks noChangeAspect="1"/>
          </p:cNvGraphicFramePr>
          <p:nvPr/>
        </p:nvGraphicFramePr>
        <p:xfrm>
          <a:off x="1651001" y="533401"/>
          <a:ext cx="8812213" cy="1312863"/>
        </p:xfrm>
        <a:graphic>
          <a:graphicData uri="http://schemas.openxmlformats.org/presentationml/2006/ole">
            <mc:AlternateContent xmlns:mc="http://schemas.openxmlformats.org/markup-compatibility/2006">
              <mc:Choice xmlns:v="urn:schemas-microsoft-com:vml" Requires="v">
                <p:oleObj spid="_x0000_s191624" name="Equation" r:id="rId4" imgW="3073400" imgH="457200" progId="Equation.3">
                  <p:embed/>
                </p:oleObj>
              </mc:Choice>
              <mc:Fallback>
                <p:oleObj name="Equation" r:id="rId4" imgW="3073400" imgH="4572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1001" y="533401"/>
                        <a:ext cx="8812213"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1076" name="Object 4">
            <a:extLst>
              <a:ext uri="{FF2B5EF4-FFF2-40B4-BE49-F238E27FC236}">
                <a16:creationId xmlns:a16="http://schemas.microsoft.com/office/drawing/2014/main" id="{8F58FF86-6EDB-4E63-9731-4A675F14C395}"/>
              </a:ext>
            </a:extLst>
          </p:cNvPr>
          <p:cNvGraphicFramePr>
            <a:graphicFrameLocks noChangeAspect="1"/>
          </p:cNvGraphicFramePr>
          <p:nvPr/>
        </p:nvGraphicFramePr>
        <p:xfrm>
          <a:off x="2663826" y="1828801"/>
          <a:ext cx="6481763" cy="1546225"/>
        </p:xfrm>
        <a:graphic>
          <a:graphicData uri="http://schemas.openxmlformats.org/presentationml/2006/ole">
            <mc:AlternateContent xmlns:mc="http://schemas.openxmlformats.org/markup-compatibility/2006">
              <mc:Choice xmlns:v="urn:schemas-microsoft-com:vml" Requires="v">
                <p:oleObj spid="_x0000_s191625" name="Equation" r:id="rId6" imgW="1917700" imgH="457200" progId="Equation.3">
                  <p:embed/>
                </p:oleObj>
              </mc:Choice>
              <mc:Fallback>
                <p:oleObj name="Equation" r:id="rId6" imgW="1917700" imgH="4572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3826" y="1828801"/>
                        <a:ext cx="6481763"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1078" name="Object 6">
            <a:extLst>
              <a:ext uri="{FF2B5EF4-FFF2-40B4-BE49-F238E27FC236}">
                <a16:creationId xmlns:a16="http://schemas.microsoft.com/office/drawing/2014/main" id="{052DA471-180A-4886-B481-389BED4B39F3}"/>
              </a:ext>
            </a:extLst>
          </p:cNvPr>
          <p:cNvGraphicFramePr>
            <a:graphicFrameLocks noChangeAspect="1"/>
          </p:cNvGraphicFramePr>
          <p:nvPr/>
        </p:nvGraphicFramePr>
        <p:xfrm>
          <a:off x="2209800" y="3313114"/>
          <a:ext cx="1905000" cy="877887"/>
        </p:xfrm>
        <a:graphic>
          <a:graphicData uri="http://schemas.openxmlformats.org/presentationml/2006/ole">
            <mc:AlternateContent xmlns:mc="http://schemas.openxmlformats.org/markup-compatibility/2006">
              <mc:Choice xmlns:v="urn:schemas-microsoft-com:vml" Requires="v">
                <p:oleObj spid="_x0000_s191626" r:id="rId8" imgW="850531" imgH="393529" progId="Equation.3">
                  <p:embed/>
                </p:oleObj>
              </mc:Choice>
              <mc:Fallback>
                <p:oleObj r:id="rId8" imgW="850531" imgH="393529"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9800" y="3313114"/>
                        <a:ext cx="190500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1080" name="Object 8">
            <a:extLst>
              <a:ext uri="{FF2B5EF4-FFF2-40B4-BE49-F238E27FC236}">
                <a16:creationId xmlns:a16="http://schemas.microsoft.com/office/drawing/2014/main" id="{B86BFBE0-C752-4286-AC6C-C1AE78709326}"/>
              </a:ext>
            </a:extLst>
          </p:cNvPr>
          <p:cNvGraphicFramePr>
            <a:graphicFrameLocks noChangeAspect="1"/>
          </p:cNvGraphicFramePr>
          <p:nvPr/>
        </p:nvGraphicFramePr>
        <p:xfrm>
          <a:off x="4419600" y="3200400"/>
          <a:ext cx="2209800" cy="984250"/>
        </p:xfrm>
        <a:graphic>
          <a:graphicData uri="http://schemas.openxmlformats.org/presentationml/2006/ole">
            <mc:AlternateContent xmlns:mc="http://schemas.openxmlformats.org/markup-compatibility/2006">
              <mc:Choice xmlns:v="urn:schemas-microsoft-com:vml" Requires="v">
                <p:oleObj spid="_x0000_s191627" r:id="rId10" imgW="875920" imgH="393529" progId="Equation.3">
                  <p:embed/>
                </p:oleObj>
              </mc:Choice>
              <mc:Fallback>
                <p:oleObj r:id="rId10" imgW="875920" imgH="393529"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19600" y="3200400"/>
                        <a:ext cx="22098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1082" name="Object 10">
            <a:extLst>
              <a:ext uri="{FF2B5EF4-FFF2-40B4-BE49-F238E27FC236}">
                <a16:creationId xmlns:a16="http://schemas.microsoft.com/office/drawing/2014/main" id="{1962028D-8350-4C7C-8923-A08A52B1AB35}"/>
              </a:ext>
            </a:extLst>
          </p:cNvPr>
          <p:cNvGraphicFramePr>
            <a:graphicFrameLocks noChangeAspect="1"/>
          </p:cNvGraphicFramePr>
          <p:nvPr/>
        </p:nvGraphicFramePr>
        <p:xfrm>
          <a:off x="5105400" y="4038600"/>
          <a:ext cx="4648200" cy="1220788"/>
        </p:xfrm>
        <a:graphic>
          <a:graphicData uri="http://schemas.openxmlformats.org/presentationml/2006/ole">
            <mc:AlternateContent xmlns:mc="http://schemas.openxmlformats.org/markup-compatibility/2006">
              <mc:Choice xmlns:v="urn:schemas-microsoft-com:vml" Requires="v">
                <p:oleObj spid="_x0000_s191628" r:id="rId12" imgW="1701800" imgH="444500" progId="Equation.3">
                  <p:embed/>
                </p:oleObj>
              </mc:Choice>
              <mc:Fallback>
                <p:oleObj r:id="rId12" imgW="1701800" imgH="444500"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05400" y="4038600"/>
                        <a:ext cx="4648200" cy="122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1084" name="Text Box 12">
            <a:extLst>
              <a:ext uri="{FF2B5EF4-FFF2-40B4-BE49-F238E27FC236}">
                <a16:creationId xmlns:a16="http://schemas.microsoft.com/office/drawing/2014/main" id="{C8AA1CD8-2570-4452-AEB8-352D92715117}"/>
              </a:ext>
            </a:extLst>
          </p:cNvPr>
          <p:cNvSpPr txBox="1">
            <a:spLocks noChangeArrowheads="1"/>
          </p:cNvSpPr>
          <p:nvPr/>
        </p:nvSpPr>
        <p:spPr bwMode="auto">
          <a:xfrm>
            <a:off x="2438400" y="4419600"/>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latin typeface="宋体" panose="02010600030101010101" pitchFamily="2" charset="-122"/>
              </a:rPr>
              <a:t>衍射强度分布</a:t>
            </a:r>
            <a:r>
              <a:rPr kumimoji="1" lang="zh-CN" altLang="en-US" sz="2400">
                <a:latin typeface="Times New Roman" panose="02020603050405020304" pitchFamily="18" charset="0"/>
              </a:rPr>
              <a:t> </a:t>
            </a:r>
          </a:p>
        </p:txBody>
      </p:sp>
      <p:graphicFrame>
        <p:nvGraphicFramePr>
          <p:cNvPr id="131085" name="Object 13">
            <a:extLst>
              <a:ext uri="{FF2B5EF4-FFF2-40B4-BE49-F238E27FC236}">
                <a16:creationId xmlns:a16="http://schemas.microsoft.com/office/drawing/2014/main" id="{3AF9C229-7AF2-4A51-A290-F94E099B7E87}"/>
              </a:ext>
            </a:extLst>
          </p:cNvPr>
          <p:cNvGraphicFramePr>
            <a:graphicFrameLocks noChangeAspect="1"/>
          </p:cNvGraphicFramePr>
          <p:nvPr/>
        </p:nvGraphicFramePr>
        <p:xfrm>
          <a:off x="2090739" y="5105400"/>
          <a:ext cx="3894137" cy="1219200"/>
        </p:xfrm>
        <a:graphic>
          <a:graphicData uri="http://schemas.openxmlformats.org/presentationml/2006/ole">
            <mc:AlternateContent xmlns:mc="http://schemas.openxmlformats.org/markup-compatibility/2006">
              <mc:Choice xmlns:v="urn:schemas-microsoft-com:vml" Requires="v">
                <p:oleObj spid="_x0000_s191629" name="Equation" r:id="rId14" imgW="1460500" imgH="457200" progId="Equation.3">
                  <p:embed/>
                </p:oleObj>
              </mc:Choice>
              <mc:Fallback>
                <p:oleObj name="Equation" r:id="rId14" imgW="1460500" imgH="457200" progId="Equation.3">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90739" y="5105400"/>
                        <a:ext cx="389413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1087" name="Text Box 15">
            <a:extLst>
              <a:ext uri="{FF2B5EF4-FFF2-40B4-BE49-F238E27FC236}">
                <a16:creationId xmlns:a16="http://schemas.microsoft.com/office/drawing/2014/main" id="{DABFC446-8AA4-450D-AF56-7ACC39ADBED4}"/>
              </a:ext>
            </a:extLst>
          </p:cNvPr>
          <p:cNvSpPr txBox="1">
            <a:spLocks noChangeArrowheads="1"/>
          </p:cNvSpPr>
          <p:nvPr/>
        </p:nvSpPr>
        <p:spPr bwMode="auto">
          <a:xfrm>
            <a:off x="7086600" y="5257801"/>
            <a:ext cx="2743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latin typeface="宋体" panose="02010600030101010101" pitchFamily="2" charset="-122"/>
              </a:rPr>
              <a:t>矩孔发出的光波在</a:t>
            </a:r>
            <a:r>
              <a:rPr kumimoji="1" lang="en-US" altLang="zh-CN" sz="2400">
                <a:latin typeface="Times New Roman" panose="02020603050405020304" pitchFamily="18" charset="0"/>
              </a:rPr>
              <a:t>F</a:t>
            </a:r>
            <a:r>
              <a:rPr kumimoji="1" lang="zh-CN" altLang="en-US" sz="2400">
                <a:latin typeface="宋体" panose="02010600030101010101" pitchFamily="2" charset="-122"/>
              </a:rPr>
              <a:t>点产生的光强</a:t>
            </a:r>
            <a:r>
              <a:rPr kumimoji="1" lang="zh-CN" altLang="en-US" sz="2400">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1076"/>
                                        </p:tgtEl>
                                        <p:attrNameLst>
                                          <p:attrName>style.visibility</p:attrName>
                                        </p:attrNameLst>
                                      </p:cBhvr>
                                      <p:to>
                                        <p:strVal val="visible"/>
                                      </p:to>
                                    </p:set>
                                    <p:anim calcmode="lin" valueType="num">
                                      <p:cBhvr additive="base">
                                        <p:cTn id="7" dur="500" fill="hold"/>
                                        <p:tgtEl>
                                          <p:spTgt spid="131076"/>
                                        </p:tgtEl>
                                        <p:attrNameLst>
                                          <p:attrName>ppt_x</p:attrName>
                                        </p:attrNameLst>
                                      </p:cBhvr>
                                      <p:tavLst>
                                        <p:tav tm="0">
                                          <p:val>
                                            <p:strVal val="0-#ppt_w/2"/>
                                          </p:val>
                                        </p:tav>
                                        <p:tav tm="100000">
                                          <p:val>
                                            <p:strVal val="#ppt_x"/>
                                          </p:val>
                                        </p:tav>
                                      </p:tavLst>
                                    </p:anim>
                                    <p:anim calcmode="lin" valueType="num">
                                      <p:cBhvr additive="base">
                                        <p:cTn id="8" dur="500" fill="hold"/>
                                        <p:tgtEl>
                                          <p:spTgt spid="13107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31078"/>
                                        </p:tgtEl>
                                        <p:attrNameLst>
                                          <p:attrName>style.visibility</p:attrName>
                                        </p:attrNameLst>
                                      </p:cBhvr>
                                      <p:to>
                                        <p:strVal val="visible"/>
                                      </p:to>
                                    </p:set>
                                    <p:anim calcmode="lin" valueType="num">
                                      <p:cBhvr additive="base">
                                        <p:cTn id="13" dur="500" fill="hold"/>
                                        <p:tgtEl>
                                          <p:spTgt spid="131078"/>
                                        </p:tgtEl>
                                        <p:attrNameLst>
                                          <p:attrName>ppt_x</p:attrName>
                                        </p:attrNameLst>
                                      </p:cBhvr>
                                      <p:tavLst>
                                        <p:tav tm="0">
                                          <p:val>
                                            <p:strVal val="0-#ppt_w/2"/>
                                          </p:val>
                                        </p:tav>
                                        <p:tav tm="100000">
                                          <p:val>
                                            <p:strVal val="#ppt_x"/>
                                          </p:val>
                                        </p:tav>
                                      </p:tavLst>
                                    </p:anim>
                                    <p:anim calcmode="lin" valueType="num">
                                      <p:cBhvr additive="base">
                                        <p:cTn id="14" dur="500" fill="hold"/>
                                        <p:tgtEl>
                                          <p:spTgt spid="13107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31080"/>
                                        </p:tgtEl>
                                        <p:attrNameLst>
                                          <p:attrName>style.visibility</p:attrName>
                                        </p:attrNameLst>
                                      </p:cBhvr>
                                      <p:to>
                                        <p:strVal val="visible"/>
                                      </p:to>
                                    </p:set>
                                    <p:anim calcmode="lin" valueType="num">
                                      <p:cBhvr additive="base">
                                        <p:cTn id="19" dur="500" fill="hold"/>
                                        <p:tgtEl>
                                          <p:spTgt spid="131080"/>
                                        </p:tgtEl>
                                        <p:attrNameLst>
                                          <p:attrName>ppt_x</p:attrName>
                                        </p:attrNameLst>
                                      </p:cBhvr>
                                      <p:tavLst>
                                        <p:tav tm="0">
                                          <p:val>
                                            <p:strVal val="0-#ppt_w/2"/>
                                          </p:val>
                                        </p:tav>
                                        <p:tav tm="100000">
                                          <p:val>
                                            <p:strVal val="#ppt_x"/>
                                          </p:val>
                                        </p:tav>
                                      </p:tavLst>
                                    </p:anim>
                                    <p:anim calcmode="lin" valueType="num">
                                      <p:cBhvr additive="base">
                                        <p:cTn id="20" dur="500" fill="hold"/>
                                        <p:tgtEl>
                                          <p:spTgt spid="13108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1084"/>
                                        </p:tgtEl>
                                        <p:attrNameLst>
                                          <p:attrName>style.visibility</p:attrName>
                                        </p:attrNameLst>
                                      </p:cBhvr>
                                      <p:to>
                                        <p:strVal val="visible"/>
                                      </p:to>
                                    </p:set>
                                    <p:anim calcmode="lin" valueType="num">
                                      <p:cBhvr additive="base">
                                        <p:cTn id="25" dur="500" fill="hold"/>
                                        <p:tgtEl>
                                          <p:spTgt spid="131084"/>
                                        </p:tgtEl>
                                        <p:attrNameLst>
                                          <p:attrName>ppt_x</p:attrName>
                                        </p:attrNameLst>
                                      </p:cBhvr>
                                      <p:tavLst>
                                        <p:tav tm="0">
                                          <p:val>
                                            <p:strVal val="0-#ppt_w/2"/>
                                          </p:val>
                                        </p:tav>
                                        <p:tav tm="100000">
                                          <p:val>
                                            <p:strVal val="#ppt_x"/>
                                          </p:val>
                                        </p:tav>
                                      </p:tavLst>
                                    </p:anim>
                                    <p:anim calcmode="lin" valueType="num">
                                      <p:cBhvr additive="base">
                                        <p:cTn id="26" dur="500" fill="hold"/>
                                        <p:tgtEl>
                                          <p:spTgt spid="13108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31082"/>
                                        </p:tgtEl>
                                        <p:attrNameLst>
                                          <p:attrName>style.visibility</p:attrName>
                                        </p:attrNameLst>
                                      </p:cBhvr>
                                      <p:to>
                                        <p:strVal val="visible"/>
                                      </p:to>
                                    </p:set>
                                    <p:anim calcmode="lin" valueType="num">
                                      <p:cBhvr additive="base">
                                        <p:cTn id="31" dur="500" fill="hold"/>
                                        <p:tgtEl>
                                          <p:spTgt spid="131082"/>
                                        </p:tgtEl>
                                        <p:attrNameLst>
                                          <p:attrName>ppt_x</p:attrName>
                                        </p:attrNameLst>
                                      </p:cBhvr>
                                      <p:tavLst>
                                        <p:tav tm="0">
                                          <p:val>
                                            <p:strVal val="0-#ppt_w/2"/>
                                          </p:val>
                                        </p:tav>
                                        <p:tav tm="100000">
                                          <p:val>
                                            <p:strVal val="#ppt_x"/>
                                          </p:val>
                                        </p:tav>
                                      </p:tavLst>
                                    </p:anim>
                                    <p:anim calcmode="lin" valueType="num">
                                      <p:cBhvr additive="base">
                                        <p:cTn id="32" dur="500" fill="hold"/>
                                        <p:tgtEl>
                                          <p:spTgt spid="13108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31085"/>
                                        </p:tgtEl>
                                        <p:attrNameLst>
                                          <p:attrName>style.visibility</p:attrName>
                                        </p:attrNameLst>
                                      </p:cBhvr>
                                      <p:to>
                                        <p:strVal val="visible"/>
                                      </p:to>
                                    </p:set>
                                    <p:anim calcmode="lin" valueType="num">
                                      <p:cBhvr additive="base">
                                        <p:cTn id="37" dur="500" fill="hold"/>
                                        <p:tgtEl>
                                          <p:spTgt spid="131085"/>
                                        </p:tgtEl>
                                        <p:attrNameLst>
                                          <p:attrName>ppt_x</p:attrName>
                                        </p:attrNameLst>
                                      </p:cBhvr>
                                      <p:tavLst>
                                        <p:tav tm="0">
                                          <p:val>
                                            <p:strVal val="0-#ppt_w/2"/>
                                          </p:val>
                                        </p:tav>
                                        <p:tav tm="100000">
                                          <p:val>
                                            <p:strVal val="#ppt_x"/>
                                          </p:val>
                                        </p:tav>
                                      </p:tavLst>
                                    </p:anim>
                                    <p:anim calcmode="lin" valueType="num">
                                      <p:cBhvr additive="base">
                                        <p:cTn id="38" dur="500" fill="hold"/>
                                        <p:tgtEl>
                                          <p:spTgt spid="131085"/>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31087"/>
                                        </p:tgtEl>
                                        <p:attrNameLst>
                                          <p:attrName>style.visibility</p:attrName>
                                        </p:attrNameLst>
                                      </p:cBhvr>
                                      <p:to>
                                        <p:strVal val="visible"/>
                                      </p:to>
                                    </p:set>
                                    <p:anim calcmode="lin" valueType="num">
                                      <p:cBhvr additive="base">
                                        <p:cTn id="43" dur="500" fill="hold"/>
                                        <p:tgtEl>
                                          <p:spTgt spid="131087"/>
                                        </p:tgtEl>
                                        <p:attrNameLst>
                                          <p:attrName>ppt_x</p:attrName>
                                        </p:attrNameLst>
                                      </p:cBhvr>
                                      <p:tavLst>
                                        <p:tav tm="0">
                                          <p:val>
                                            <p:strVal val="0-#ppt_w/2"/>
                                          </p:val>
                                        </p:tav>
                                        <p:tav tm="100000">
                                          <p:val>
                                            <p:strVal val="#ppt_x"/>
                                          </p:val>
                                        </p:tav>
                                      </p:tavLst>
                                    </p:anim>
                                    <p:anim calcmode="lin" valueType="num">
                                      <p:cBhvr additive="base">
                                        <p:cTn id="44" dur="500" fill="hold"/>
                                        <p:tgtEl>
                                          <p:spTgt spid="1310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84" grpId="0" autoUpdateAnimBg="0"/>
      <p:bldP spid="131087"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3538" name="Picture 4" descr="Square_diffraction">
            <a:extLst>
              <a:ext uri="{FF2B5EF4-FFF2-40B4-BE49-F238E27FC236}">
                <a16:creationId xmlns:a16="http://schemas.microsoft.com/office/drawing/2014/main" id="{6BE23752-9411-4312-94A0-3599A93691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1" y="0"/>
            <a:ext cx="68421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4AF5766-782C-4A11-A527-E8BAB0C06F58}"/>
              </a:ext>
            </a:extLst>
          </p:cNvPr>
          <p:cNvSpPr txBox="1"/>
          <p:nvPr/>
        </p:nvSpPr>
        <p:spPr>
          <a:xfrm>
            <a:off x="4943872" y="692696"/>
            <a:ext cx="2492990" cy="646331"/>
          </a:xfrm>
          <a:prstGeom prst="rect">
            <a:avLst/>
          </a:prstGeom>
          <a:noFill/>
        </p:spPr>
        <p:txBody>
          <a:bodyPr wrap="none" rtlCol="0">
            <a:spAutoFit/>
          </a:bodyPr>
          <a:lstStyle/>
          <a:p>
            <a:r>
              <a:rPr lang="zh-CN" altLang="en-US" sz="3600" dirty="0"/>
              <a:t>课堂测验：</a:t>
            </a:r>
          </a:p>
        </p:txBody>
      </p:sp>
      <p:sp>
        <p:nvSpPr>
          <p:cNvPr id="3" name="文本框 2">
            <a:extLst>
              <a:ext uri="{FF2B5EF4-FFF2-40B4-BE49-F238E27FC236}">
                <a16:creationId xmlns:a16="http://schemas.microsoft.com/office/drawing/2014/main" id="{2A1280E4-3615-46A4-A3BD-64BA33901E3F}"/>
              </a:ext>
            </a:extLst>
          </p:cNvPr>
          <p:cNvSpPr txBox="1"/>
          <p:nvPr/>
        </p:nvSpPr>
        <p:spPr>
          <a:xfrm>
            <a:off x="1199456" y="2348880"/>
            <a:ext cx="9649072" cy="2554545"/>
          </a:xfrm>
          <a:prstGeom prst="rect">
            <a:avLst/>
          </a:prstGeom>
          <a:noFill/>
        </p:spPr>
        <p:txBody>
          <a:bodyPr wrap="square" rtlCol="0">
            <a:spAutoFit/>
          </a:bodyPr>
          <a:lstStyle/>
          <a:p>
            <a:r>
              <a:rPr lang="zh-CN" altLang="en-US" sz="3200" dirty="0"/>
              <a:t>         一束平行光垂直入射到宽度为</a:t>
            </a:r>
            <a:r>
              <a:rPr lang="en-US" altLang="zh-CN" sz="3200" dirty="0"/>
              <a:t>0.2mm</a:t>
            </a:r>
            <a:r>
              <a:rPr lang="zh-CN" altLang="en-US" sz="3200" dirty="0"/>
              <a:t>的狭缝上。在凸透镜焦平面位置处的观察屏上观察夫琅禾费衍射图样。凸透镜的焦距为</a:t>
            </a:r>
            <a:r>
              <a:rPr lang="en-US" altLang="zh-CN" sz="3200" dirty="0"/>
              <a:t>20cm</a:t>
            </a:r>
            <a:r>
              <a:rPr lang="zh-CN" altLang="en-US" sz="3200" dirty="0"/>
              <a:t>。试计算观察屏上前两个极小值之间的距离和前两个极大值之间的距离。假定入射光波长 </a:t>
            </a:r>
            <a:r>
              <a:rPr lang="en-US" altLang="zh-CN" sz="3200" dirty="0"/>
              <a:t>500nm</a:t>
            </a:r>
            <a:r>
              <a:rPr lang="zh-CN" altLang="en-US" sz="3200" dirty="0"/>
              <a:t>，并且透镜紧靠狭缝。</a:t>
            </a:r>
          </a:p>
        </p:txBody>
      </p:sp>
    </p:spTree>
    <p:extLst>
      <p:ext uri="{BB962C8B-B14F-4D97-AF65-F5344CB8AC3E}">
        <p14:creationId xmlns:p14="http://schemas.microsoft.com/office/powerpoint/2010/main" val="394322730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4AF5766-782C-4A11-A527-E8BAB0C06F58}"/>
              </a:ext>
            </a:extLst>
          </p:cNvPr>
          <p:cNvSpPr txBox="1"/>
          <p:nvPr/>
        </p:nvSpPr>
        <p:spPr>
          <a:xfrm>
            <a:off x="4943872" y="692696"/>
            <a:ext cx="2492990" cy="646331"/>
          </a:xfrm>
          <a:prstGeom prst="rect">
            <a:avLst/>
          </a:prstGeom>
          <a:noFill/>
        </p:spPr>
        <p:txBody>
          <a:bodyPr wrap="none" rtlCol="0">
            <a:spAutoFit/>
          </a:bodyPr>
          <a:lstStyle/>
          <a:p>
            <a:r>
              <a:rPr lang="zh-CN" altLang="en-US" sz="3600" dirty="0"/>
              <a:t>课堂测验：</a:t>
            </a:r>
          </a:p>
        </p:txBody>
      </p:sp>
      <p:sp>
        <p:nvSpPr>
          <p:cNvPr id="3" name="文本框 2">
            <a:extLst>
              <a:ext uri="{FF2B5EF4-FFF2-40B4-BE49-F238E27FC236}">
                <a16:creationId xmlns:a16="http://schemas.microsoft.com/office/drawing/2014/main" id="{2A1280E4-3615-46A4-A3BD-64BA33901E3F}"/>
              </a:ext>
            </a:extLst>
          </p:cNvPr>
          <p:cNvSpPr txBox="1"/>
          <p:nvPr/>
        </p:nvSpPr>
        <p:spPr>
          <a:xfrm>
            <a:off x="-168696" y="2348880"/>
            <a:ext cx="11017224" cy="1569660"/>
          </a:xfrm>
          <a:prstGeom prst="rect">
            <a:avLst/>
          </a:prstGeom>
          <a:noFill/>
        </p:spPr>
        <p:txBody>
          <a:bodyPr wrap="square" rtlCol="0">
            <a:spAutoFit/>
          </a:bodyPr>
          <a:lstStyle/>
          <a:p>
            <a:r>
              <a:rPr lang="zh-CN" altLang="en-US" sz="3200" dirty="0"/>
              <a:t>         答案：极小值间距（</a:t>
            </a:r>
            <a:r>
              <a:rPr lang="en-US" altLang="zh-CN" sz="3200" dirty="0"/>
              <a:t>2.5</a:t>
            </a:r>
            <a:r>
              <a:rPr lang="zh-CN" altLang="en-US" sz="3200" dirty="0"/>
              <a:t>*</a:t>
            </a:r>
            <a:r>
              <a:rPr lang="en-US" altLang="zh-CN" sz="3200" dirty="0"/>
              <a:t>10-3</a:t>
            </a:r>
            <a:r>
              <a:rPr lang="zh-CN" altLang="en-US" sz="3200" dirty="0"/>
              <a:t>）*</a:t>
            </a:r>
            <a:r>
              <a:rPr lang="en-US" altLang="zh-CN" sz="3200" dirty="0"/>
              <a:t>20cm=0.05cm</a:t>
            </a:r>
          </a:p>
          <a:p>
            <a:r>
              <a:rPr lang="en-US" altLang="zh-CN" sz="3200" dirty="0"/>
              <a:t>                      </a:t>
            </a:r>
            <a:r>
              <a:rPr lang="zh-CN" altLang="en-US" sz="3200" dirty="0"/>
              <a:t>极大值间距 （</a:t>
            </a:r>
            <a:r>
              <a:rPr lang="en-US" altLang="zh-CN" sz="3200" dirty="0"/>
              <a:t>2.46-1.43</a:t>
            </a:r>
            <a:r>
              <a:rPr lang="zh-CN" altLang="en-US" sz="3200" dirty="0"/>
              <a:t>）*</a:t>
            </a:r>
            <a:r>
              <a:rPr lang="en-US" altLang="zh-CN" sz="3200" dirty="0"/>
              <a:t>2.5</a:t>
            </a:r>
            <a:r>
              <a:rPr lang="zh-CN" altLang="en-US" sz="3200" dirty="0"/>
              <a:t>*</a:t>
            </a:r>
            <a:r>
              <a:rPr lang="en-US" altLang="zh-CN" sz="3200" dirty="0"/>
              <a:t>10-3</a:t>
            </a:r>
            <a:r>
              <a:rPr lang="zh-CN" altLang="en-US" sz="3200" dirty="0"/>
              <a:t>*</a:t>
            </a:r>
            <a:r>
              <a:rPr lang="en-US" altLang="zh-CN" sz="3200" dirty="0"/>
              <a:t>20cm≈0.05cm</a:t>
            </a:r>
          </a:p>
          <a:p>
            <a:endParaRPr lang="zh-CN" altLang="en-US" sz="3200" dirty="0"/>
          </a:p>
        </p:txBody>
      </p:sp>
    </p:spTree>
    <p:extLst>
      <p:ext uri="{BB962C8B-B14F-4D97-AF65-F5344CB8AC3E}">
        <p14:creationId xmlns:p14="http://schemas.microsoft.com/office/powerpoint/2010/main" val="18654018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B222FADC-5D17-4A13-AEC6-D3D74AA6698B}"/>
              </a:ext>
            </a:extLst>
          </p:cNvPr>
          <p:cNvSpPr>
            <a:spLocks noGrp="1" noChangeArrowheads="1"/>
          </p:cNvSpPr>
          <p:nvPr>
            <p:ph type="title"/>
          </p:nvPr>
        </p:nvSpPr>
        <p:spPr/>
        <p:txBody>
          <a:bodyPr/>
          <a:lstStyle/>
          <a:p>
            <a:pPr eaLnBrk="1" hangingPunct="1"/>
            <a:r>
              <a:rPr lang="en-US" altLang="zh-CN"/>
              <a:t>4.7</a:t>
            </a:r>
            <a:r>
              <a:rPr lang="zh-CN" altLang="en-US">
                <a:latin typeface="宋体" panose="02010600030101010101" pitchFamily="2" charset="-122"/>
              </a:rPr>
              <a:t>夫琅和费圆孔衍射</a:t>
            </a:r>
            <a:r>
              <a:rPr lang="zh-CN" altLang="en-US"/>
              <a:t> </a:t>
            </a:r>
          </a:p>
        </p:txBody>
      </p:sp>
      <p:sp>
        <p:nvSpPr>
          <p:cNvPr id="132099" name="Rectangle 3">
            <a:extLst>
              <a:ext uri="{FF2B5EF4-FFF2-40B4-BE49-F238E27FC236}">
                <a16:creationId xmlns:a16="http://schemas.microsoft.com/office/drawing/2014/main" id="{A433EEA9-9154-41E8-8F9B-8E251C78AA1A}"/>
              </a:ext>
            </a:extLst>
          </p:cNvPr>
          <p:cNvSpPr>
            <a:spLocks noGrp="1" noChangeArrowheads="1"/>
          </p:cNvSpPr>
          <p:nvPr>
            <p:ph idx="1"/>
          </p:nvPr>
        </p:nvSpPr>
        <p:spPr>
          <a:xfrm>
            <a:off x="1981200" y="1600201"/>
            <a:ext cx="8229600" cy="1323975"/>
          </a:xfrm>
        </p:spPr>
        <p:txBody>
          <a:bodyPr/>
          <a:lstStyle/>
          <a:p>
            <a:pPr eaLnBrk="1" hangingPunct="1"/>
            <a:r>
              <a:rPr lang="zh-CN" altLang="en-US"/>
              <a:t>平行入射光，通过半径为</a:t>
            </a:r>
            <a:r>
              <a:rPr lang="en-US" altLang="zh-CN" i="1">
                <a:latin typeface="Times New Roman" panose="02020603050405020304" pitchFamily="18" charset="0"/>
              </a:rPr>
              <a:t>R</a:t>
            </a:r>
            <a:r>
              <a:rPr lang="zh-CN" altLang="en-US"/>
              <a:t>的圆孔，汇聚在透镜的像方焦平面上。</a:t>
            </a:r>
          </a:p>
        </p:txBody>
      </p:sp>
      <p:grpSp>
        <p:nvGrpSpPr>
          <p:cNvPr id="194564" name="Group 2">
            <a:extLst>
              <a:ext uri="{FF2B5EF4-FFF2-40B4-BE49-F238E27FC236}">
                <a16:creationId xmlns:a16="http://schemas.microsoft.com/office/drawing/2014/main" id="{E8074B22-195D-4D7E-83B6-A99150A2B511}"/>
              </a:ext>
            </a:extLst>
          </p:cNvPr>
          <p:cNvGrpSpPr>
            <a:grpSpLocks/>
          </p:cNvGrpSpPr>
          <p:nvPr/>
        </p:nvGrpSpPr>
        <p:grpSpPr bwMode="auto">
          <a:xfrm>
            <a:off x="3503613" y="2565401"/>
            <a:ext cx="5256212" cy="3624263"/>
            <a:chOff x="144" y="432"/>
            <a:chExt cx="5639" cy="3888"/>
          </a:xfrm>
        </p:grpSpPr>
        <p:sp>
          <p:nvSpPr>
            <p:cNvPr id="194565" name="Oval 3">
              <a:extLst>
                <a:ext uri="{FF2B5EF4-FFF2-40B4-BE49-F238E27FC236}">
                  <a16:creationId xmlns:a16="http://schemas.microsoft.com/office/drawing/2014/main" id="{06CEA1C7-11DD-4D4B-AD18-0CFE2F1C9ED0}"/>
                </a:ext>
              </a:extLst>
            </p:cNvPr>
            <p:cNvSpPr>
              <a:spLocks noChangeArrowheads="1"/>
            </p:cNvSpPr>
            <p:nvPr/>
          </p:nvSpPr>
          <p:spPr bwMode="auto">
            <a:xfrm>
              <a:off x="624" y="816"/>
              <a:ext cx="1248" cy="172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566" name="Line 4">
              <a:extLst>
                <a:ext uri="{FF2B5EF4-FFF2-40B4-BE49-F238E27FC236}">
                  <a16:creationId xmlns:a16="http://schemas.microsoft.com/office/drawing/2014/main" id="{7428F1B5-773F-43A8-9F08-4379B43F1840}"/>
                </a:ext>
              </a:extLst>
            </p:cNvPr>
            <p:cNvSpPr>
              <a:spLocks noChangeShapeType="1"/>
            </p:cNvSpPr>
            <p:nvPr/>
          </p:nvSpPr>
          <p:spPr bwMode="auto">
            <a:xfrm flipV="1">
              <a:off x="1248" y="432"/>
              <a:ext cx="0" cy="2304"/>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567" name="Line 5">
              <a:extLst>
                <a:ext uri="{FF2B5EF4-FFF2-40B4-BE49-F238E27FC236}">
                  <a16:creationId xmlns:a16="http://schemas.microsoft.com/office/drawing/2014/main" id="{78C1D61E-8F4C-4A73-8B26-1EE8727B7F50}"/>
                </a:ext>
              </a:extLst>
            </p:cNvPr>
            <p:cNvSpPr>
              <a:spLocks noChangeShapeType="1"/>
            </p:cNvSpPr>
            <p:nvPr/>
          </p:nvSpPr>
          <p:spPr bwMode="auto">
            <a:xfrm>
              <a:off x="1248" y="1680"/>
              <a:ext cx="4368" cy="1536"/>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568" name="Line 6">
              <a:extLst>
                <a:ext uri="{FF2B5EF4-FFF2-40B4-BE49-F238E27FC236}">
                  <a16:creationId xmlns:a16="http://schemas.microsoft.com/office/drawing/2014/main" id="{B6A5795E-EEFF-48D9-AE3B-D310CF2F92E4}"/>
                </a:ext>
              </a:extLst>
            </p:cNvPr>
            <p:cNvSpPr>
              <a:spLocks noChangeShapeType="1"/>
            </p:cNvSpPr>
            <p:nvPr/>
          </p:nvSpPr>
          <p:spPr bwMode="auto">
            <a:xfrm flipH="1">
              <a:off x="144" y="1152"/>
              <a:ext cx="2208" cy="1056"/>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569" name="Oval 7">
              <a:extLst>
                <a:ext uri="{FF2B5EF4-FFF2-40B4-BE49-F238E27FC236}">
                  <a16:creationId xmlns:a16="http://schemas.microsoft.com/office/drawing/2014/main" id="{251ECBD7-A6DE-409D-8E2F-18861C967125}"/>
                </a:ext>
              </a:extLst>
            </p:cNvPr>
            <p:cNvSpPr>
              <a:spLocks noChangeArrowheads="1"/>
            </p:cNvSpPr>
            <p:nvPr/>
          </p:nvSpPr>
          <p:spPr bwMode="auto">
            <a:xfrm>
              <a:off x="2448" y="864"/>
              <a:ext cx="2016" cy="3168"/>
            </a:xfrm>
            <a:prstGeom prst="ellipse">
              <a:avLst/>
            </a:prstGeom>
            <a:noFill/>
            <a:ln w="57150">
              <a:solidFill>
                <a:schemeClr val="bg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570" name="Line 8">
              <a:extLst>
                <a:ext uri="{FF2B5EF4-FFF2-40B4-BE49-F238E27FC236}">
                  <a16:creationId xmlns:a16="http://schemas.microsoft.com/office/drawing/2014/main" id="{076655F6-8F73-4E41-8E8C-E3E2284915AF}"/>
                </a:ext>
              </a:extLst>
            </p:cNvPr>
            <p:cNvSpPr>
              <a:spLocks noChangeShapeType="1"/>
            </p:cNvSpPr>
            <p:nvPr/>
          </p:nvSpPr>
          <p:spPr bwMode="auto">
            <a:xfrm flipV="1">
              <a:off x="4967" y="1103"/>
              <a:ext cx="0" cy="321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571" name="Line 9">
              <a:extLst>
                <a:ext uri="{FF2B5EF4-FFF2-40B4-BE49-F238E27FC236}">
                  <a16:creationId xmlns:a16="http://schemas.microsoft.com/office/drawing/2014/main" id="{5F7BBFFD-6645-4962-BE75-ADA3508DCE97}"/>
                </a:ext>
              </a:extLst>
            </p:cNvPr>
            <p:cNvSpPr>
              <a:spLocks noChangeShapeType="1"/>
            </p:cNvSpPr>
            <p:nvPr/>
          </p:nvSpPr>
          <p:spPr bwMode="auto">
            <a:xfrm flipV="1">
              <a:off x="1488" y="1008"/>
              <a:ext cx="1536" cy="4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572" name="Line 10">
              <a:extLst>
                <a:ext uri="{FF2B5EF4-FFF2-40B4-BE49-F238E27FC236}">
                  <a16:creationId xmlns:a16="http://schemas.microsoft.com/office/drawing/2014/main" id="{6EC48700-52B4-4D31-86B0-AA2648613945}"/>
                </a:ext>
              </a:extLst>
            </p:cNvPr>
            <p:cNvSpPr>
              <a:spLocks noChangeShapeType="1"/>
            </p:cNvSpPr>
            <p:nvPr/>
          </p:nvSpPr>
          <p:spPr bwMode="auto">
            <a:xfrm flipV="1">
              <a:off x="2592" y="1584"/>
              <a:ext cx="1008" cy="48"/>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573" name="Line 11">
              <a:extLst>
                <a:ext uri="{FF2B5EF4-FFF2-40B4-BE49-F238E27FC236}">
                  <a16:creationId xmlns:a16="http://schemas.microsoft.com/office/drawing/2014/main" id="{EC037DC6-8FAA-4C4A-B9E0-A05654B05024}"/>
                </a:ext>
              </a:extLst>
            </p:cNvPr>
            <p:cNvSpPr>
              <a:spLocks noChangeShapeType="1"/>
            </p:cNvSpPr>
            <p:nvPr/>
          </p:nvSpPr>
          <p:spPr bwMode="auto">
            <a:xfrm flipH="1">
              <a:off x="3938" y="2614"/>
              <a:ext cx="1845" cy="861"/>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574" name="Line 12">
              <a:extLst>
                <a:ext uri="{FF2B5EF4-FFF2-40B4-BE49-F238E27FC236}">
                  <a16:creationId xmlns:a16="http://schemas.microsoft.com/office/drawing/2014/main" id="{0A81E058-A68F-4842-85A5-CBCEB0D2B8E0}"/>
                </a:ext>
              </a:extLst>
            </p:cNvPr>
            <p:cNvSpPr>
              <a:spLocks noChangeShapeType="1"/>
            </p:cNvSpPr>
            <p:nvPr/>
          </p:nvSpPr>
          <p:spPr bwMode="auto">
            <a:xfrm>
              <a:off x="3600" y="960"/>
              <a:ext cx="1776" cy="1104"/>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575" name="Line 13">
              <a:extLst>
                <a:ext uri="{FF2B5EF4-FFF2-40B4-BE49-F238E27FC236}">
                  <a16:creationId xmlns:a16="http://schemas.microsoft.com/office/drawing/2014/main" id="{09C6308B-BCFD-448B-A56D-DFDC3F495D6D}"/>
                </a:ext>
              </a:extLst>
            </p:cNvPr>
            <p:cNvSpPr>
              <a:spLocks noChangeShapeType="1"/>
            </p:cNvSpPr>
            <p:nvPr/>
          </p:nvSpPr>
          <p:spPr bwMode="auto">
            <a:xfrm>
              <a:off x="3600" y="1584"/>
              <a:ext cx="1776" cy="4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576" name="Line 14">
              <a:extLst>
                <a:ext uri="{FF2B5EF4-FFF2-40B4-BE49-F238E27FC236}">
                  <a16:creationId xmlns:a16="http://schemas.microsoft.com/office/drawing/2014/main" id="{FB8C0AE7-98DA-471E-A745-55F08C7E6786}"/>
                </a:ext>
              </a:extLst>
            </p:cNvPr>
            <p:cNvSpPr>
              <a:spLocks noChangeShapeType="1"/>
            </p:cNvSpPr>
            <p:nvPr/>
          </p:nvSpPr>
          <p:spPr bwMode="auto">
            <a:xfrm flipV="1">
              <a:off x="1248" y="1632"/>
              <a:ext cx="1344" cy="4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577" name="Line 15">
              <a:extLst>
                <a:ext uri="{FF2B5EF4-FFF2-40B4-BE49-F238E27FC236}">
                  <a16:creationId xmlns:a16="http://schemas.microsoft.com/office/drawing/2014/main" id="{7BCB47ED-ABA3-4AB2-A41C-A47D55D79763}"/>
                </a:ext>
              </a:extLst>
            </p:cNvPr>
            <p:cNvSpPr>
              <a:spLocks noChangeShapeType="1"/>
            </p:cNvSpPr>
            <p:nvPr/>
          </p:nvSpPr>
          <p:spPr bwMode="auto">
            <a:xfrm flipV="1">
              <a:off x="3024" y="960"/>
              <a:ext cx="624" cy="48"/>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94578" name="Object 16">
              <a:extLst>
                <a:ext uri="{FF2B5EF4-FFF2-40B4-BE49-F238E27FC236}">
                  <a16:creationId xmlns:a16="http://schemas.microsoft.com/office/drawing/2014/main" id="{C7603CC2-5D61-4417-9EB1-2CF319F509D2}"/>
                </a:ext>
              </a:extLst>
            </p:cNvPr>
            <p:cNvGraphicFramePr>
              <a:graphicFrameLocks noChangeAspect="1"/>
            </p:cNvGraphicFramePr>
            <p:nvPr/>
          </p:nvGraphicFramePr>
          <p:xfrm>
            <a:off x="2439" y="755"/>
            <a:ext cx="236" cy="261"/>
          </p:xfrm>
          <a:graphic>
            <a:graphicData uri="http://schemas.openxmlformats.org/presentationml/2006/ole">
              <mc:AlternateContent xmlns:mc="http://schemas.openxmlformats.org/markup-compatibility/2006">
                <mc:Choice xmlns:v="urn:schemas-microsoft-com:vml" Requires="v">
                  <p:oleObj spid="_x0000_s194675" name="Equation" r:id="rId4" imgW="114102" imgH="126780" progId="Equation.DSMT4">
                    <p:embed/>
                  </p:oleObj>
                </mc:Choice>
                <mc:Fallback>
                  <p:oleObj name="Equation" r:id="rId4" imgW="114102" imgH="126780" progId="Equation.DSMT4">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9" y="755"/>
                          <a:ext cx="236" cy="2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579" name="Object 17">
              <a:extLst>
                <a:ext uri="{FF2B5EF4-FFF2-40B4-BE49-F238E27FC236}">
                  <a16:creationId xmlns:a16="http://schemas.microsoft.com/office/drawing/2014/main" id="{907DD2D0-B4DD-47FB-9ACC-A7D0D97DFC5F}"/>
                </a:ext>
              </a:extLst>
            </p:cNvPr>
            <p:cNvGraphicFramePr>
              <a:graphicFrameLocks noChangeAspect="1"/>
            </p:cNvGraphicFramePr>
            <p:nvPr/>
          </p:nvGraphicFramePr>
          <p:xfrm>
            <a:off x="2339" y="1231"/>
            <a:ext cx="288" cy="471"/>
          </p:xfrm>
          <a:graphic>
            <a:graphicData uri="http://schemas.openxmlformats.org/presentationml/2006/ole">
              <mc:AlternateContent xmlns:mc="http://schemas.openxmlformats.org/markup-compatibility/2006">
                <mc:Choice xmlns:v="urn:schemas-microsoft-com:vml" Requires="v">
                  <p:oleObj spid="_x0000_s194676" name="Equation" r:id="rId6" imgW="139700" imgH="228600" progId="Equation.DSMT4">
                    <p:embed/>
                  </p:oleObj>
                </mc:Choice>
                <mc:Fallback>
                  <p:oleObj name="Equation" r:id="rId6" imgW="139700" imgH="228600" progId="Equation.DSMT4">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9" y="1231"/>
                          <a:ext cx="288" cy="4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580" name="Object 18">
              <a:extLst>
                <a:ext uri="{FF2B5EF4-FFF2-40B4-BE49-F238E27FC236}">
                  <a16:creationId xmlns:a16="http://schemas.microsoft.com/office/drawing/2014/main" id="{8C33EB58-FF3E-42F2-B2C5-CD8853CFEB9E}"/>
                </a:ext>
              </a:extLst>
            </p:cNvPr>
            <p:cNvGraphicFramePr>
              <a:graphicFrameLocks noChangeAspect="1"/>
            </p:cNvGraphicFramePr>
            <p:nvPr/>
          </p:nvGraphicFramePr>
          <p:xfrm>
            <a:off x="1248" y="494"/>
            <a:ext cx="1073" cy="418"/>
          </p:xfrm>
          <a:graphic>
            <a:graphicData uri="http://schemas.openxmlformats.org/presentationml/2006/ole">
              <mc:AlternateContent xmlns:mc="http://schemas.openxmlformats.org/markup-compatibility/2006">
                <mc:Choice xmlns:v="urn:schemas-microsoft-com:vml" Requires="v">
                  <p:oleObj spid="_x0000_s194677" name="Equation" r:id="rId8" imgW="520474" imgH="203112" progId="Equation.3">
                    <p:embed/>
                  </p:oleObj>
                </mc:Choice>
                <mc:Fallback>
                  <p:oleObj name="Equation" r:id="rId8" imgW="520474" imgH="203112" progId="Equation.3">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48" y="494"/>
                          <a:ext cx="1073" cy="4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581" name="Object 19">
              <a:extLst>
                <a:ext uri="{FF2B5EF4-FFF2-40B4-BE49-F238E27FC236}">
                  <a16:creationId xmlns:a16="http://schemas.microsoft.com/office/drawing/2014/main" id="{17B1D5A5-2BB8-46ED-9451-FCEA282DA5B5}"/>
                </a:ext>
              </a:extLst>
            </p:cNvPr>
            <p:cNvGraphicFramePr>
              <a:graphicFrameLocks noChangeAspect="1"/>
            </p:cNvGraphicFramePr>
            <p:nvPr/>
          </p:nvGraphicFramePr>
          <p:xfrm>
            <a:off x="1872" y="1602"/>
            <a:ext cx="262" cy="366"/>
          </p:xfrm>
          <a:graphic>
            <a:graphicData uri="http://schemas.openxmlformats.org/presentationml/2006/ole">
              <mc:AlternateContent xmlns:mc="http://schemas.openxmlformats.org/markup-compatibility/2006">
                <mc:Choice xmlns:v="urn:schemas-microsoft-com:vml" Requires="v">
                  <p:oleObj spid="_x0000_s194678" name="Equation" r:id="rId10" imgW="126725" imgH="177415" progId="Equation.3">
                    <p:embed/>
                  </p:oleObj>
                </mc:Choice>
                <mc:Fallback>
                  <p:oleObj name="Equation" r:id="rId10" imgW="126725" imgH="177415" progId="Equation.3">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72" y="1602"/>
                          <a:ext cx="262"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582" name="Line 20">
              <a:extLst>
                <a:ext uri="{FF2B5EF4-FFF2-40B4-BE49-F238E27FC236}">
                  <a16:creationId xmlns:a16="http://schemas.microsoft.com/office/drawing/2014/main" id="{426A9996-872F-4A98-8041-9EAE62C2758D}"/>
                </a:ext>
              </a:extLst>
            </p:cNvPr>
            <p:cNvSpPr>
              <a:spLocks noChangeShapeType="1"/>
            </p:cNvSpPr>
            <p:nvPr/>
          </p:nvSpPr>
          <p:spPr bwMode="auto">
            <a:xfrm flipV="1">
              <a:off x="1248" y="1152"/>
              <a:ext cx="1632" cy="4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583" name="Line 21">
              <a:extLst>
                <a:ext uri="{FF2B5EF4-FFF2-40B4-BE49-F238E27FC236}">
                  <a16:creationId xmlns:a16="http://schemas.microsoft.com/office/drawing/2014/main" id="{39472129-9775-4359-AD3D-96BAC5B6817F}"/>
                </a:ext>
              </a:extLst>
            </p:cNvPr>
            <p:cNvSpPr>
              <a:spLocks noChangeShapeType="1"/>
            </p:cNvSpPr>
            <p:nvPr/>
          </p:nvSpPr>
          <p:spPr bwMode="auto">
            <a:xfrm flipV="1">
              <a:off x="2880" y="1104"/>
              <a:ext cx="624" cy="48"/>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584" name="Line 22">
              <a:extLst>
                <a:ext uri="{FF2B5EF4-FFF2-40B4-BE49-F238E27FC236}">
                  <a16:creationId xmlns:a16="http://schemas.microsoft.com/office/drawing/2014/main" id="{312AED03-BBC7-42C3-8721-A61199601D3C}"/>
                </a:ext>
              </a:extLst>
            </p:cNvPr>
            <p:cNvSpPr>
              <a:spLocks noChangeShapeType="1"/>
            </p:cNvSpPr>
            <p:nvPr/>
          </p:nvSpPr>
          <p:spPr bwMode="auto">
            <a:xfrm>
              <a:off x="3456" y="1104"/>
              <a:ext cx="1919" cy="96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585" name="Line 23">
              <a:extLst>
                <a:ext uri="{FF2B5EF4-FFF2-40B4-BE49-F238E27FC236}">
                  <a16:creationId xmlns:a16="http://schemas.microsoft.com/office/drawing/2014/main" id="{33A25856-D4DD-4EA5-B7CB-0F08651F99AF}"/>
                </a:ext>
              </a:extLst>
            </p:cNvPr>
            <p:cNvSpPr>
              <a:spLocks noChangeShapeType="1"/>
            </p:cNvSpPr>
            <p:nvPr/>
          </p:nvSpPr>
          <p:spPr bwMode="auto">
            <a:xfrm flipV="1">
              <a:off x="4286" y="1162"/>
              <a:ext cx="1361" cy="6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586" name="Line 24">
              <a:extLst>
                <a:ext uri="{FF2B5EF4-FFF2-40B4-BE49-F238E27FC236}">
                  <a16:creationId xmlns:a16="http://schemas.microsoft.com/office/drawing/2014/main" id="{6783DFE3-4C60-4BDB-BCCE-CE34C0933190}"/>
                </a:ext>
              </a:extLst>
            </p:cNvPr>
            <p:cNvSpPr>
              <a:spLocks noChangeShapeType="1"/>
            </p:cNvSpPr>
            <p:nvPr/>
          </p:nvSpPr>
          <p:spPr bwMode="auto">
            <a:xfrm flipV="1">
              <a:off x="4286" y="3657"/>
              <a:ext cx="1361" cy="6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587" name="Line 25">
              <a:extLst>
                <a:ext uri="{FF2B5EF4-FFF2-40B4-BE49-F238E27FC236}">
                  <a16:creationId xmlns:a16="http://schemas.microsoft.com/office/drawing/2014/main" id="{D5A7BAE3-835D-46C3-AFF8-432B3A37E5DF}"/>
                </a:ext>
              </a:extLst>
            </p:cNvPr>
            <p:cNvSpPr>
              <a:spLocks noChangeShapeType="1"/>
            </p:cNvSpPr>
            <p:nvPr/>
          </p:nvSpPr>
          <p:spPr bwMode="auto">
            <a:xfrm>
              <a:off x="4286" y="1797"/>
              <a:ext cx="0" cy="24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588" name="Line 26">
              <a:extLst>
                <a:ext uri="{FF2B5EF4-FFF2-40B4-BE49-F238E27FC236}">
                  <a16:creationId xmlns:a16="http://schemas.microsoft.com/office/drawing/2014/main" id="{FB587562-2129-4AC5-A9A2-375C187D3C85}"/>
                </a:ext>
              </a:extLst>
            </p:cNvPr>
            <p:cNvSpPr>
              <a:spLocks noChangeShapeType="1"/>
            </p:cNvSpPr>
            <p:nvPr/>
          </p:nvSpPr>
          <p:spPr bwMode="auto">
            <a:xfrm>
              <a:off x="5647" y="1162"/>
              <a:ext cx="0" cy="24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589" name="Arc 27">
              <a:extLst>
                <a:ext uri="{FF2B5EF4-FFF2-40B4-BE49-F238E27FC236}">
                  <a16:creationId xmlns:a16="http://schemas.microsoft.com/office/drawing/2014/main" id="{57B678E8-7D6D-4B57-B8A1-080494903EDD}"/>
                </a:ext>
              </a:extLst>
            </p:cNvPr>
            <p:cNvSpPr>
              <a:spLocks/>
            </p:cNvSpPr>
            <p:nvPr/>
          </p:nvSpPr>
          <p:spPr bwMode="auto">
            <a:xfrm>
              <a:off x="2608" y="1581"/>
              <a:ext cx="681" cy="2026"/>
            </a:xfrm>
            <a:custGeom>
              <a:avLst/>
              <a:gdLst>
                <a:gd name="T0" fmla="*/ 485 w 21600"/>
                <a:gd name="T1" fmla="*/ 2026 h 35722"/>
                <a:gd name="T2" fmla="*/ 192 w 21600"/>
                <a:gd name="T3" fmla="*/ 0 h 35722"/>
                <a:gd name="T4" fmla="*/ 681 w 21600"/>
                <a:gd name="T5" fmla="*/ 853 h 35722"/>
                <a:gd name="T6" fmla="*/ 0 60000 65536"/>
                <a:gd name="T7" fmla="*/ 0 60000 65536"/>
                <a:gd name="T8" fmla="*/ 0 60000 65536"/>
              </a:gdLst>
              <a:ahLst/>
              <a:cxnLst>
                <a:cxn ang="T6">
                  <a:pos x="T0" y="T1"/>
                </a:cxn>
                <a:cxn ang="T7">
                  <a:pos x="T2" y="T3"/>
                </a:cxn>
                <a:cxn ang="T8">
                  <a:pos x="T4" y="T5"/>
                </a:cxn>
              </a:cxnLst>
              <a:rect l="0" t="0" r="r" b="b"/>
              <a:pathLst>
                <a:path w="21600" h="35722" fill="none" extrusionOk="0">
                  <a:moveTo>
                    <a:pt x="15373" y="35722"/>
                  </a:moveTo>
                  <a:cubicBezTo>
                    <a:pt x="6247" y="32974"/>
                    <a:pt x="0" y="24570"/>
                    <a:pt x="0" y="15039"/>
                  </a:cubicBezTo>
                  <a:cubicBezTo>
                    <a:pt x="0" y="9424"/>
                    <a:pt x="2186" y="4030"/>
                    <a:pt x="6095" y="0"/>
                  </a:cubicBezTo>
                </a:path>
                <a:path w="21600" h="35722" stroke="0" extrusionOk="0">
                  <a:moveTo>
                    <a:pt x="15373" y="35722"/>
                  </a:moveTo>
                  <a:cubicBezTo>
                    <a:pt x="6247" y="32974"/>
                    <a:pt x="0" y="24570"/>
                    <a:pt x="0" y="15039"/>
                  </a:cubicBezTo>
                  <a:cubicBezTo>
                    <a:pt x="0" y="9424"/>
                    <a:pt x="2186" y="4030"/>
                    <a:pt x="6095" y="0"/>
                  </a:cubicBezTo>
                  <a:lnTo>
                    <a:pt x="21600" y="15039"/>
                  </a:lnTo>
                  <a:lnTo>
                    <a:pt x="15373" y="35722"/>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90" name="Arc 28">
              <a:extLst>
                <a:ext uri="{FF2B5EF4-FFF2-40B4-BE49-F238E27FC236}">
                  <a16:creationId xmlns:a16="http://schemas.microsoft.com/office/drawing/2014/main" id="{D5CB795B-772C-4BC3-966B-66DD954A69EF}"/>
                </a:ext>
              </a:extLst>
            </p:cNvPr>
            <p:cNvSpPr>
              <a:spLocks/>
            </p:cNvSpPr>
            <p:nvPr/>
          </p:nvSpPr>
          <p:spPr bwMode="auto">
            <a:xfrm flipH="1">
              <a:off x="3696" y="1752"/>
              <a:ext cx="681" cy="1447"/>
            </a:xfrm>
            <a:custGeom>
              <a:avLst/>
              <a:gdLst>
                <a:gd name="T0" fmla="*/ 128 w 21600"/>
                <a:gd name="T1" fmla="*/ 1447 h 25506"/>
                <a:gd name="T2" fmla="*/ 135 w 21600"/>
                <a:gd name="T3" fmla="*/ 0 h 25506"/>
                <a:gd name="T4" fmla="*/ 681 w 21600"/>
                <a:gd name="T5" fmla="*/ 731 h 25506"/>
                <a:gd name="T6" fmla="*/ 0 60000 65536"/>
                <a:gd name="T7" fmla="*/ 0 60000 65536"/>
                <a:gd name="T8" fmla="*/ 0 60000 65536"/>
              </a:gdLst>
              <a:ahLst/>
              <a:cxnLst>
                <a:cxn ang="T6">
                  <a:pos x="T0" y="T1"/>
                </a:cxn>
                <a:cxn ang="T7">
                  <a:pos x="T2" y="T3"/>
                </a:cxn>
                <a:cxn ang="T8">
                  <a:pos x="T4" y="T5"/>
                </a:cxn>
              </a:cxnLst>
              <a:rect l="0" t="0" r="r" b="b"/>
              <a:pathLst>
                <a:path w="21600" h="25506" fill="none" extrusionOk="0">
                  <a:moveTo>
                    <a:pt x="4067" y="25506"/>
                  </a:moveTo>
                  <a:cubicBezTo>
                    <a:pt x="1423" y="21830"/>
                    <a:pt x="0" y="17417"/>
                    <a:pt x="0" y="12889"/>
                  </a:cubicBezTo>
                  <a:cubicBezTo>
                    <a:pt x="0" y="8245"/>
                    <a:pt x="1496" y="3726"/>
                    <a:pt x="4266" y="-1"/>
                  </a:cubicBezTo>
                </a:path>
                <a:path w="21600" h="25506" stroke="0" extrusionOk="0">
                  <a:moveTo>
                    <a:pt x="4067" y="25506"/>
                  </a:moveTo>
                  <a:cubicBezTo>
                    <a:pt x="1423" y="21830"/>
                    <a:pt x="0" y="17417"/>
                    <a:pt x="0" y="12889"/>
                  </a:cubicBezTo>
                  <a:cubicBezTo>
                    <a:pt x="0" y="8245"/>
                    <a:pt x="1496" y="3726"/>
                    <a:pt x="4266" y="-1"/>
                  </a:cubicBezTo>
                  <a:lnTo>
                    <a:pt x="21600" y="12889"/>
                  </a:lnTo>
                  <a:lnTo>
                    <a:pt x="4067" y="25506"/>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 calcmode="lin" valueType="num">
                                      <p:cBhvr additive="base">
                                        <p:cTn id="7" dur="500" fill="hold"/>
                                        <p:tgtEl>
                                          <p:spTgt spid="1320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209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reeform 11">
            <a:hlinkClick r:id="rId4" action="ppaction://hlinksldjump"/>
            <a:extLst>
              <a:ext uri="{FF2B5EF4-FFF2-40B4-BE49-F238E27FC236}">
                <a16:creationId xmlns:a16="http://schemas.microsoft.com/office/drawing/2014/main" id="{0FADF9A9-A605-4B0E-8799-6E78F9C6BCD5}"/>
              </a:ext>
            </a:extLst>
          </p:cNvPr>
          <p:cNvSpPr>
            <a:spLocks/>
          </p:cNvSpPr>
          <p:nvPr/>
        </p:nvSpPr>
        <p:spPr bwMode="auto">
          <a:xfrm>
            <a:off x="3635376" y="836614"/>
            <a:ext cx="3756025" cy="4548187"/>
          </a:xfrm>
          <a:custGeom>
            <a:avLst/>
            <a:gdLst>
              <a:gd name="T0" fmla="*/ 2577397 w 1928"/>
              <a:gd name="T1" fmla="*/ 0 h 2865"/>
              <a:gd name="T2" fmla="*/ 1870220 w 1928"/>
              <a:gd name="T3" fmla="*/ 71437 h 2865"/>
              <a:gd name="T4" fmla="*/ 1252658 w 1928"/>
              <a:gd name="T5" fmla="*/ 288925 h 2865"/>
              <a:gd name="T6" fmla="*/ 722762 w 1928"/>
              <a:gd name="T7" fmla="*/ 647700 h 2865"/>
              <a:gd name="T8" fmla="*/ 103252 w 1928"/>
              <a:gd name="T9" fmla="*/ 1655762 h 2865"/>
              <a:gd name="T10" fmla="*/ 103252 w 1928"/>
              <a:gd name="T11" fmla="*/ 2663825 h 2865"/>
              <a:gd name="T12" fmla="*/ 192866 w 1928"/>
              <a:gd name="T13" fmla="*/ 3097212 h 2865"/>
              <a:gd name="T14" fmla="*/ 633147 w 1928"/>
              <a:gd name="T15" fmla="*/ 3816350 h 2865"/>
              <a:gd name="T16" fmla="*/ 1429939 w 1928"/>
              <a:gd name="T17" fmla="*/ 4392612 h 2865"/>
              <a:gd name="T18" fmla="*/ 2400116 w 1928"/>
              <a:gd name="T19" fmla="*/ 4464050 h 2865"/>
              <a:gd name="T20" fmla="*/ 3461855 w 1928"/>
              <a:gd name="T21" fmla="*/ 3887787 h 2865"/>
              <a:gd name="T22" fmla="*/ 3726803 w 1928"/>
              <a:gd name="T23" fmla="*/ 3240087 h 2865"/>
              <a:gd name="T24" fmla="*/ 3639136 w 1928"/>
              <a:gd name="T25" fmla="*/ 2305050 h 2865"/>
              <a:gd name="T26" fmla="*/ 3461855 w 1928"/>
              <a:gd name="T27" fmla="*/ 1512887 h 2865"/>
              <a:gd name="T28" fmla="*/ 3196907 w 1928"/>
              <a:gd name="T29" fmla="*/ 720725 h 2865"/>
              <a:gd name="T30" fmla="*/ 3107292 w 1928"/>
              <a:gd name="T31" fmla="*/ 288925 h 2865"/>
              <a:gd name="T32" fmla="*/ 3019626 w 1928"/>
              <a:gd name="T33" fmla="*/ 71437 h 2865"/>
              <a:gd name="T34" fmla="*/ 2577397 w 1928"/>
              <a:gd name="T35" fmla="*/ 0 h 286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28" h="2865">
                <a:moveTo>
                  <a:pt x="1323" y="0"/>
                </a:moveTo>
                <a:cubicBezTo>
                  <a:pt x="1225" y="0"/>
                  <a:pt x="1073" y="15"/>
                  <a:pt x="960" y="45"/>
                </a:cubicBezTo>
                <a:cubicBezTo>
                  <a:pt x="847" y="75"/>
                  <a:pt x="741" y="121"/>
                  <a:pt x="643" y="182"/>
                </a:cubicBezTo>
                <a:cubicBezTo>
                  <a:pt x="545" y="243"/>
                  <a:pt x="469" y="264"/>
                  <a:pt x="371" y="408"/>
                </a:cubicBezTo>
                <a:cubicBezTo>
                  <a:pt x="273" y="552"/>
                  <a:pt x="106" y="831"/>
                  <a:pt x="53" y="1043"/>
                </a:cubicBezTo>
                <a:cubicBezTo>
                  <a:pt x="0" y="1255"/>
                  <a:pt x="45" y="1527"/>
                  <a:pt x="53" y="1678"/>
                </a:cubicBezTo>
                <a:cubicBezTo>
                  <a:pt x="61" y="1829"/>
                  <a:pt x="54" y="1830"/>
                  <a:pt x="99" y="1951"/>
                </a:cubicBezTo>
                <a:cubicBezTo>
                  <a:pt x="144" y="2072"/>
                  <a:pt x="219" y="2268"/>
                  <a:pt x="325" y="2404"/>
                </a:cubicBezTo>
                <a:cubicBezTo>
                  <a:pt x="431" y="2540"/>
                  <a:pt x="583" y="2699"/>
                  <a:pt x="734" y="2767"/>
                </a:cubicBezTo>
                <a:cubicBezTo>
                  <a:pt x="885" y="2835"/>
                  <a:pt x="1058" y="2865"/>
                  <a:pt x="1232" y="2812"/>
                </a:cubicBezTo>
                <a:cubicBezTo>
                  <a:pt x="1406" y="2759"/>
                  <a:pt x="1664" y="2577"/>
                  <a:pt x="1777" y="2449"/>
                </a:cubicBezTo>
                <a:cubicBezTo>
                  <a:pt x="1890" y="2321"/>
                  <a:pt x="1898" y="2207"/>
                  <a:pt x="1913" y="2041"/>
                </a:cubicBezTo>
                <a:cubicBezTo>
                  <a:pt x="1928" y="1875"/>
                  <a:pt x="1891" y="1633"/>
                  <a:pt x="1868" y="1452"/>
                </a:cubicBezTo>
                <a:cubicBezTo>
                  <a:pt x="1845" y="1271"/>
                  <a:pt x="1815" y="1119"/>
                  <a:pt x="1777" y="953"/>
                </a:cubicBezTo>
                <a:cubicBezTo>
                  <a:pt x="1739" y="787"/>
                  <a:pt x="1671" y="583"/>
                  <a:pt x="1641" y="454"/>
                </a:cubicBezTo>
                <a:cubicBezTo>
                  <a:pt x="1611" y="325"/>
                  <a:pt x="1610" y="250"/>
                  <a:pt x="1595" y="182"/>
                </a:cubicBezTo>
                <a:cubicBezTo>
                  <a:pt x="1580" y="114"/>
                  <a:pt x="1595" y="75"/>
                  <a:pt x="1550" y="45"/>
                </a:cubicBezTo>
                <a:cubicBezTo>
                  <a:pt x="1505" y="15"/>
                  <a:pt x="1421" y="0"/>
                  <a:pt x="1323" y="0"/>
                </a:cubicBezTo>
                <a:close/>
              </a:path>
            </a:pathLst>
          </a:custGeom>
          <a:solidFill>
            <a:schemeClr val="accent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371" name="Freeform 14">
            <a:extLst>
              <a:ext uri="{FF2B5EF4-FFF2-40B4-BE49-F238E27FC236}">
                <a16:creationId xmlns:a16="http://schemas.microsoft.com/office/drawing/2014/main" id="{3777D5E0-6769-4F6A-B116-6CDFEA4778D8}"/>
              </a:ext>
            </a:extLst>
          </p:cNvPr>
          <p:cNvSpPr>
            <a:spLocks/>
          </p:cNvSpPr>
          <p:nvPr/>
        </p:nvSpPr>
        <p:spPr bwMode="auto">
          <a:xfrm>
            <a:off x="5808664" y="1773239"/>
            <a:ext cx="503237" cy="503237"/>
          </a:xfrm>
          <a:custGeom>
            <a:avLst/>
            <a:gdLst>
              <a:gd name="T0" fmla="*/ 142875 w 317"/>
              <a:gd name="T1" fmla="*/ 0 h 317"/>
              <a:gd name="T2" fmla="*/ 0 w 317"/>
              <a:gd name="T3" fmla="*/ 215900 h 317"/>
              <a:gd name="T4" fmla="*/ 215900 w 317"/>
              <a:gd name="T5" fmla="*/ 503237 h 317"/>
              <a:gd name="T6" fmla="*/ 503237 w 317"/>
              <a:gd name="T7" fmla="*/ 287337 h 317"/>
              <a:gd name="T8" fmla="*/ 142875 w 317"/>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7" h="317">
                <a:moveTo>
                  <a:pt x="90" y="0"/>
                </a:moveTo>
                <a:lnTo>
                  <a:pt x="0" y="136"/>
                </a:lnTo>
                <a:lnTo>
                  <a:pt x="136" y="317"/>
                </a:lnTo>
                <a:lnTo>
                  <a:pt x="317" y="181"/>
                </a:lnTo>
                <a:lnTo>
                  <a:pt x="90" y="0"/>
                </a:lnTo>
                <a:close/>
              </a:path>
            </a:pathLst>
          </a:custGeom>
          <a:solidFill>
            <a:schemeClr val="accent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372" name="Oval 5">
            <a:extLst>
              <a:ext uri="{FF2B5EF4-FFF2-40B4-BE49-F238E27FC236}">
                <a16:creationId xmlns:a16="http://schemas.microsoft.com/office/drawing/2014/main" id="{A2939F78-1444-4A8B-9DC5-591D64BFD31B}"/>
              </a:ext>
            </a:extLst>
          </p:cNvPr>
          <p:cNvSpPr>
            <a:spLocks noChangeArrowheads="1"/>
          </p:cNvSpPr>
          <p:nvPr/>
        </p:nvSpPr>
        <p:spPr bwMode="auto">
          <a:xfrm>
            <a:off x="5087938" y="2997201"/>
            <a:ext cx="144462" cy="144463"/>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373" name="Freeform 9">
            <a:extLst>
              <a:ext uri="{FF2B5EF4-FFF2-40B4-BE49-F238E27FC236}">
                <a16:creationId xmlns:a16="http://schemas.microsoft.com/office/drawing/2014/main" id="{3C8ADC70-9889-4495-9F2A-034139358528}"/>
              </a:ext>
            </a:extLst>
          </p:cNvPr>
          <p:cNvSpPr>
            <a:spLocks/>
          </p:cNvSpPr>
          <p:nvPr/>
        </p:nvSpPr>
        <p:spPr bwMode="auto">
          <a:xfrm>
            <a:off x="3719513" y="2420938"/>
            <a:ext cx="3600450" cy="1236662"/>
          </a:xfrm>
          <a:custGeom>
            <a:avLst/>
            <a:gdLst>
              <a:gd name="T0" fmla="*/ 89043 w 1860"/>
              <a:gd name="T1" fmla="*/ 0 h 779"/>
              <a:gd name="T2" fmla="*/ 0 w 1860"/>
              <a:gd name="T3" fmla="*/ 215900 h 779"/>
              <a:gd name="T4" fmla="*/ 89043 w 1860"/>
              <a:gd name="T5" fmla="*/ 503237 h 779"/>
              <a:gd name="T6" fmla="*/ 352302 w 1860"/>
              <a:gd name="T7" fmla="*/ 792162 h 779"/>
              <a:gd name="T8" fmla="*/ 878820 w 1860"/>
              <a:gd name="T9" fmla="*/ 1079500 h 779"/>
              <a:gd name="T10" fmla="*/ 1492445 w 1860"/>
              <a:gd name="T11" fmla="*/ 1223962 h 779"/>
              <a:gd name="T12" fmla="*/ 2018962 w 1860"/>
              <a:gd name="T13" fmla="*/ 1152525 h 779"/>
              <a:gd name="T14" fmla="*/ 2282221 w 1860"/>
              <a:gd name="T15" fmla="*/ 1223962 h 779"/>
              <a:gd name="T16" fmla="*/ 2810674 w 1860"/>
              <a:gd name="T17" fmla="*/ 1152525 h 779"/>
              <a:gd name="T18" fmla="*/ 3513342 w 1860"/>
              <a:gd name="T19" fmla="*/ 792162 h 779"/>
              <a:gd name="T20" fmla="*/ 3337191 w 1860"/>
              <a:gd name="T21" fmla="*/ 503237 h 7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60" h="779">
                <a:moveTo>
                  <a:pt x="46" y="0"/>
                </a:moveTo>
                <a:cubicBezTo>
                  <a:pt x="23" y="41"/>
                  <a:pt x="0" y="83"/>
                  <a:pt x="0" y="136"/>
                </a:cubicBezTo>
                <a:cubicBezTo>
                  <a:pt x="0" y="189"/>
                  <a:pt x="16" y="257"/>
                  <a:pt x="46" y="317"/>
                </a:cubicBezTo>
                <a:cubicBezTo>
                  <a:pt x="76" y="377"/>
                  <a:pt x="114" y="439"/>
                  <a:pt x="182" y="499"/>
                </a:cubicBezTo>
                <a:cubicBezTo>
                  <a:pt x="250" y="559"/>
                  <a:pt x="356" y="635"/>
                  <a:pt x="454" y="680"/>
                </a:cubicBezTo>
                <a:cubicBezTo>
                  <a:pt x="552" y="725"/>
                  <a:pt x="673" y="763"/>
                  <a:pt x="771" y="771"/>
                </a:cubicBezTo>
                <a:cubicBezTo>
                  <a:pt x="869" y="779"/>
                  <a:pt x="975" y="726"/>
                  <a:pt x="1043" y="726"/>
                </a:cubicBezTo>
                <a:cubicBezTo>
                  <a:pt x="1111" y="726"/>
                  <a:pt x="1111" y="771"/>
                  <a:pt x="1179" y="771"/>
                </a:cubicBezTo>
                <a:cubicBezTo>
                  <a:pt x="1247" y="771"/>
                  <a:pt x="1346" y="771"/>
                  <a:pt x="1452" y="726"/>
                </a:cubicBezTo>
                <a:cubicBezTo>
                  <a:pt x="1558" y="681"/>
                  <a:pt x="1770" y="567"/>
                  <a:pt x="1815" y="499"/>
                </a:cubicBezTo>
                <a:cubicBezTo>
                  <a:pt x="1860" y="431"/>
                  <a:pt x="1739" y="347"/>
                  <a:pt x="1724" y="317"/>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374" name="Freeform 10">
            <a:extLst>
              <a:ext uri="{FF2B5EF4-FFF2-40B4-BE49-F238E27FC236}">
                <a16:creationId xmlns:a16="http://schemas.microsoft.com/office/drawing/2014/main" id="{E605B070-C3C8-417C-B5E7-79A35238F3A7}"/>
              </a:ext>
            </a:extLst>
          </p:cNvPr>
          <p:cNvSpPr>
            <a:spLocks/>
          </p:cNvSpPr>
          <p:nvPr/>
        </p:nvSpPr>
        <p:spPr bwMode="auto">
          <a:xfrm>
            <a:off x="3792539" y="2122489"/>
            <a:ext cx="3240087" cy="801687"/>
          </a:xfrm>
          <a:custGeom>
            <a:avLst/>
            <a:gdLst>
              <a:gd name="T0" fmla="*/ 0 w 1724"/>
              <a:gd name="T1" fmla="*/ 298450 h 505"/>
              <a:gd name="T2" fmla="*/ 255599 w 1724"/>
              <a:gd name="T3" fmla="*/ 227012 h 505"/>
              <a:gd name="T4" fmla="*/ 597649 w 1724"/>
              <a:gd name="T5" fmla="*/ 82550 h 505"/>
              <a:gd name="T6" fmla="*/ 853248 w 1724"/>
              <a:gd name="T7" fmla="*/ 82550 h 505"/>
              <a:gd name="T8" fmla="*/ 1193420 w 1724"/>
              <a:gd name="T9" fmla="*/ 82550 h 505"/>
              <a:gd name="T10" fmla="*/ 1704617 w 1724"/>
              <a:gd name="T11" fmla="*/ 11112 h 505"/>
              <a:gd name="T12" fmla="*/ 2131241 w 1724"/>
              <a:gd name="T13" fmla="*/ 153987 h 505"/>
              <a:gd name="T14" fmla="*/ 2473291 w 1724"/>
              <a:gd name="T15" fmla="*/ 298450 h 505"/>
              <a:gd name="T16" fmla="*/ 2898036 w 1724"/>
              <a:gd name="T17" fmla="*/ 514350 h 505"/>
              <a:gd name="T18" fmla="*/ 3240087 w 1724"/>
              <a:gd name="T19" fmla="*/ 801687 h 50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24" h="505">
                <a:moveTo>
                  <a:pt x="0" y="188"/>
                </a:moveTo>
                <a:cubicBezTo>
                  <a:pt x="41" y="177"/>
                  <a:pt x="83" y="166"/>
                  <a:pt x="136" y="143"/>
                </a:cubicBezTo>
                <a:cubicBezTo>
                  <a:pt x="189" y="120"/>
                  <a:pt x="265" y="67"/>
                  <a:pt x="318" y="52"/>
                </a:cubicBezTo>
                <a:cubicBezTo>
                  <a:pt x="371" y="37"/>
                  <a:pt x="401" y="52"/>
                  <a:pt x="454" y="52"/>
                </a:cubicBezTo>
                <a:cubicBezTo>
                  <a:pt x="507" y="52"/>
                  <a:pt x="560" y="59"/>
                  <a:pt x="635" y="52"/>
                </a:cubicBezTo>
                <a:cubicBezTo>
                  <a:pt x="710" y="45"/>
                  <a:pt x="824" y="0"/>
                  <a:pt x="907" y="7"/>
                </a:cubicBezTo>
                <a:cubicBezTo>
                  <a:pt x="990" y="14"/>
                  <a:pt x="1066" y="67"/>
                  <a:pt x="1134" y="97"/>
                </a:cubicBezTo>
                <a:cubicBezTo>
                  <a:pt x="1202" y="127"/>
                  <a:pt x="1248" y="150"/>
                  <a:pt x="1316" y="188"/>
                </a:cubicBezTo>
                <a:cubicBezTo>
                  <a:pt x="1384" y="226"/>
                  <a:pt x="1474" y="271"/>
                  <a:pt x="1542" y="324"/>
                </a:cubicBezTo>
                <a:cubicBezTo>
                  <a:pt x="1610" y="377"/>
                  <a:pt x="1667" y="441"/>
                  <a:pt x="1724" y="505"/>
                </a:cubicBezTo>
              </a:path>
            </a:pathLst>
          </a:custGeom>
          <a:noFill/>
          <a:ln w="9525" cap="flat" cmpd="sng">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375" name="Line 12">
            <a:extLst>
              <a:ext uri="{FF2B5EF4-FFF2-40B4-BE49-F238E27FC236}">
                <a16:creationId xmlns:a16="http://schemas.microsoft.com/office/drawing/2014/main" id="{7DD07179-95B9-4782-B12B-E8112E78600C}"/>
              </a:ext>
            </a:extLst>
          </p:cNvPr>
          <p:cNvSpPr>
            <a:spLocks noChangeShapeType="1"/>
          </p:cNvSpPr>
          <p:nvPr/>
        </p:nvSpPr>
        <p:spPr bwMode="auto">
          <a:xfrm flipV="1">
            <a:off x="5159375" y="2060576"/>
            <a:ext cx="865188" cy="1008063"/>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376" name="Line 15">
            <a:extLst>
              <a:ext uri="{FF2B5EF4-FFF2-40B4-BE49-F238E27FC236}">
                <a16:creationId xmlns:a16="http://schemas.microsoft.com/office/drawing/2014/main" id="{CE6813D1-6957-44F9-ABCD-9D898CB8D7AC}"/>
              </a:ext>
            </a:extLst>
          </p:cNvPr>
          <p:cNvSpPr>
            <a:spLocks noChangeShapeType="1"/>
          </p:cNvSpPr>
          <p:nvPr/>
        </p:nvSpPr>
        <p:spPr bwMode="auto">
          <a:xfrm flipV="1">
            <a:off x="6024564" y="1484313"/>
            <a:ext cx="1150937" cy="5762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377" name="Line 16">
            <a:extLst>
              <a:ext uri="{FF2B5EF4-FFF2-40B4-BE49-F238E27FC236}">
                <a16:creationId xmlns:a16="http://schemas.microsoft.com/office/drawing/2014/main" id="{877FD2F2-F6C8-416E-BD50-62EFADE49D06}"/>
              </a:ext>
            </a:extLst>
          </p:cNvPr>
          <p:cNvSpPr>
            <a:spLocks noChangeShapeType="1"/>
          </p:cNvSpPr>
          <p:nvPr/>
        </p:nvSpPr>
        <p:spPr bwMode="auto">
          <a:xfrm flipV="1">
            <a:off x="5159376" y="2492376"/>
            <a:ext cx="4392613"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378" name="Line 17">
            <a:extLst>
              <a:ext uri="{FF2B5EF4-FFF2-40B4-BE49-F238E27FC236}">
                <a16:creationId xmlns:a16="http://schemas.microsoft.com/office/drawing/2014/main" id="{AA36C57C-6B54-4BE0-88F9-0E4C6708E697}"/>
              </a:ext>
            </a:extLst>
          </p:cNvPr>
          <p:cNvSpPr>
            <a:spLocks noChangeShapeType="1"/>
          </p:cNvSpPr>
          <p:nvPr/>
        </p:nvSpPr>
        <p:spPr bwMode="auto">
          <a:xfrm>
            <a:off x="6024564" y="2060575"/>
            <a:ext cx="3527425" cy="4318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379" name="Line 18">
            <a:extLst>
              <a:ext uri="{FF2B5EF4-FFF2-40B4-BE49-F238E27FC236}">
                <a16:creationId xmlns:a16="http://schemas.microsoft.com/office/drawing/2014/main" id="{B0316DDC-5DF9-43B6-8E82-827B12EBAF36}"/>
              </a:ext>
            </a:extLst>
          </p:cNvPr>
          <p:cNvSpPr>
            <a:spLocks noChangeShapeType="1"/>
          </p:cNvSpPr>
          <p:nvPr/>
        </p:nvSpPr>
        <p:spPr bwMode="auto">
          <a:xfrm flipV="1">
            <a:off x="6022975" y="1052513"/>
            <a:ext cx="865188" cy="1008062"/>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380" name="Arc 19">
            <a:extLst>
              <a:ext uri="{FF2B5EF4-FFF2-40B4-BE49-F238E27FC236}">
                <a16:creationId xmlns:a16="http://schemas.microsoft.com/office/drawing/2014/main" id="{A6A7B305-BE7E-4F95-B651-CD01DD02C1B5}"/>
              </a:ext>
            </a:extLst>
          </p:cNvPr>
          <p:cNvSpPr>
            <a:spLocks/>
          </p:cNvSpPr>
          <p:nvPr/>
        </p:nvSpPr>
        <p:spPr bwMode="auto">
          <a:xfrm rot="2096141">
            <a:off x="5937251" y="1708151"/>
            <a:ext cx="612775" cy="568325"/>
          </a:xfrm>
          <a:custGeom>
            <a:avLst/>
            <a:gdLst>
              <a:gd name="T0" fmla="*/ 384118 w 19322"/>
              <a:gd name="T1" fmla="*/ 0 h 17884"/>
              <a:gd name="T2" fmla="*/ 612775 w 19322"/>
              <a:gd name="T3" fmla="*/ 261504 h 17884"/>
              <a:gd name="T4" fmla="*/ 0 w 19322"/>
              <a:gd name="T5" fmla="*/ 568325 h 17884"/>
              <a:gd name="T6" fmla="*/ 0 60000 65536"/>
              <a:gd name="T7" fmla="*/ 0 60000 65536"/>
              <a:gd name="T8" fmla="*/ 0 60000 65536"/>
            </a:gdLst>
            <a:ahLst/>
            <a:cxnLst>
              <a:cxn ang="T6">
                <a:pos x="T0" y="T1"/>
              </a:cxn>
              <a:cxn ang="T7">
                <a:pos x="T2" y="T3"/>
              </a:cxn>
              <a:cxn ang="T8">
                <a:pos x="T4" y="T5"/>
              </a:cxn>
            </a:cxnLst>
            <a:rect l="0" t="0" r="r" b="b"/>
            <a:pathLst>
              <a:path w="19322" h="17884" fill="none" extrusionOk="0">
                <a:moveTo>
                  <a:pt x="12112" y="-1"/>
                </a:moveTo>
                <a:cubicBezTo>
                  <a:pt x="15181" y="2078"/>
                  <a:pt x="17664" y="4912"/>
                  <a:pt x="19322" y="8228"/>
                </a:cubicBezTo>
              </a:path>
              <a:path w="19322" h="17884" stroke="0" extrusionOk="0">
                <a:moveTo>
                  <a:pt x="12112" y="-1"/>
                </a:moveTo>
                <a:cubicBezTo>
                  <a:pt x="15181" y="2078"/>
                  <a:pt x="17664" y="4912"/>
                  <a:pt x="19322" y="8228"/>
                </a:cubicBezTo>
                <a:lnTo>
                  <a:pt x="0" y="17884"/>
                </a:lnTo>
                <a:lnTo>
                  <a:pt x="12112" y="-1"/>
                </a:lnTo>
                <a:close/>
              </a:path>
            </a:pathLst>
          </a:custGeom>
          <a:noFill/>
          <a:ln w="38100">
            <a:solidFill>
              <a:srgbClr val="993300"/>
            </a:solidFill>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8381" name="Object 20">
            <a:extLst>
              <a:ext uri="{FF2B5EF4-FFF2-40B4-BE49-F238E27FC236}">
                <a16:creationId xmlns:a16="http://schemas.microsoft.com/office/drawing/2014/main" id="{5D93CE8C-3698-45C7-9914-0D3DFD2D76BB}"/>
              </a:ext>
            </a:extLst>
          </p:cNvPr>
          <p:cNvGraphicFramePr>
            <a:graphicFrameLocks noChangeAspect="1"/>
          </p:cNvGraphicFramePr>
          <p:nvPr/>
        </p:nvGraphicFramePr>
        <p:xfrm>
          <a:off x="6580188" y="1268413"/>
          <a:ext cx="342900" cy="469900"/>
        </p:xfrm>
        <a:graphic>
          <a:graphicData uri="http://schemas.openxmlformats.org/presentationml/2006/ole">
            <mc:AlternateContent xmlns:mc="http://schemas.openxmlformats.org/markup-compatibility/2006">
              <mc:Choice xmlns:v="urn:schemas-microsoft-com:vml" Requires="v">
                <p:oleObj spid="_x0000_s58603" name="Equation" r:id="rId5" imgW="165028" imgH="228501" progId="Equation.3">
                  <p:embed/>
                </p:oleObj>
              </mc:Choice>
              <mc:Fallback>
                <p:oleObj name="Equation" r:id="rId5" imgW="165028" imgH="228501"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0188" y="1268413"/>
                        <a:ext cx="342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82" name="Object 21">
            <a:extLst>
              <a:ext uri="{FF2B5EF4-FFF2-40B4-BE49-F238E27FC236}">
                <a16:creationId xmlns:a16="http://schemas.microsoft.com/office/drawing/2014/main" id="{1816113A-F8CB-4090-AF12-058CDE358C51}"/>
              </a:ext>
            </a:extLst>
          </p:cNvPr>
          <p:cNvGraphicFramePr>
            <a:graphicFrameLocks noChangeAspect="1"/>
          </p:cNvGraphicFramePr>
          <p:nvPr/>
        </p:nvGraphicFramePr>
        <p:xfrm>
          <a:off x="6527801" y="1773239"/>
          <a:ext cx="258763" cy="358775"/>
        </p:xfrm>
        <a:graphic>
          <a:graphicData uri="http://schemas.openxmlformats.org/presentationml/2006/ole">
            <mc:AlternateContent xmlns:mc="http://schemas.openxmlformats.org/markup-compatibility/2006">
              <mc:Choice xmlns:v="urn:schemas-microsoft-com:vml" Requires="v">
                <p:oleObj spid="_x0000_s58604" name="Equation" r:id="rId7" imgW="126725" imgH="177415" progId="Equation.3">
                  <p:embed/>
                </p:oleObj>
              </mc:Choice>
              <mc:Fallback>
                <p:oleObj name="Equation" r:id="rId7" imgW="126725" imgH="177415"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27801" y="1773239"/>
                        <a:ext cx="25876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83" name="Object 22">
            <a:extLst>
              <a:ext uri="{FF2B5EF4-FFF2-40B4-BE49-F238E27FC236}">
                <a16:creationId xmlns:a16="http://schemas.microsoft.com/office/drawing/2014/main" id="{2C6323BD-C3E9-495F-9A3E-155AB93765E6}"/>
              </a:ext>
            </a:extLst>
          </p:cNvPr>
          <p:cNvGraphicFramePr>
            <a:graphicFrameLocks noChangeAspect="1"/>
          </p:cNvGraphicFramePr>
          <p:nvPr/>
        </p:nvGraphicFramePr>
        <p:xfrm>
          <a:off x="7248526" y="1125538"/>
          <a:ext cx="390525" cy="546100"/>
        </p:xfrm>
        <a:graphic>
          <a:graphicData uri="http://schemas.openxmlformats.org/presentationml/2006/ole">
            <mc:AlternateContent xmlns:mc="http://schemas.openxmlformats.org/markup-compatibility/2006">
              <mc:Choice xmlns:v="urn:schemas-microsoft-com:vml" Requires="v">
                <p:oleObj spid="_x0000_s58605" name="Equation" r:id="rId9" imgW="126725" imgH="177415" progId="Equation.3">
                  <p:embed/>
                </p:oleObj>
              </mc:Choice>
              <mc:Fallback>
                <p:oleObj name="Equation" r:id="rId9" imgW="126725" imgH="177415" progId="Equation.3">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48526" y="1125538"/>
                        <a:ext cx="390525"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84" name="Object 23">
            <a:hlinkClick r:id="rId11" action="ppaction://hlinksldjump"/>
            <a:extLst>
              <a:ext uri="{FF2B5EF4-FFF2-40B4-BE49-F238E27FC236}">
                <a16:creationId xmlns:a16="http://schemas.microsoft.com/office/drawing/2014/main" id="{A452A02D-48C6-48EB-8CC7-8126C80A1502}"/>
              </a:ext>
            </a:extLst>
          </p:cNvPr>
          <p:cNvGraphicFramePr>
            <a:graphicFrameLocks noChangeAspect="1"/>
          </p:cNvGraphicFramePr>
          <p:nvPr/>
        </p:nvGraphicFramePr>
        <p:xfrm>
          <a:off x="9336089" y="2492376"/>
          <a:ext cx="331787" cy="360363"/>
        </p:xfrm>
        <a:graphic>
          <a:graphicData uri="http://schemas.openxmlformats.org/presentationml/2006/ole">
            <mc:AlternateContent xmlns:mc="http://schemas.openxmlformats.org/markup-compatibility/2006">
              <mc:Choice xmlns:v="urn:schemas-microsoft-com:vml" Requires="v">
                <p:oleObj spid="_x0000_s58606" name="Equation" r:id="rId12" imgW="152268" imgH="164957" progId="Equation.3">
                  <p:embed/>
                </p:oleObj>
              </mc:Choice>
              <mc:Fallback>
                <p:oleObj name="Equation" r:id="rId12" imgW="152268" imgH="164957" progId="Equation.3">
                  <p:embed/>
                  <p:pic>
                    <p:nvPicPr>
                      <p:cNvPr id="0" name="Object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336089" y="2492376"/>
                        <a:ext cx="331787"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85" name="Object 24">
            <a:extLst>
              <a:ext uri="{FF2B5EF4-FFF2-40B4-BE49-F238E27FC236}">
                <a16:creationId xmlns:a16="http://schemas.microsoft.com/office/drawing/2014/main" id="{89CD6CBC-C17D-4E60-ACC3-702346FF9478}"/>
              </a:ext>
            </a:extLst>
          </p:cNvPr>
          <p:cNvGraphicFramePr>
            <a:graphicFrameLocks noChangeAspect="1"/>
          </p:cNvGraphicFramePr>
          <p:nvPr/>
        </p:nvGraphicFramePr>
        <p:xfrm>
          <a:off x="5826126" y="1773238"/>
          <a:ext cx="269875" cy="360362"/>
        </p:xfrm>
        <a:graphic>
          <a:graphicData uri="http://schemas.openxmlformats.org/presentationml/2006/ole">
            <mc:AlternateContent xmlns:mc="http://schemas.openxmlformats.org/markup-compatibility/2006">
              <mc:Choice xmlns:v="urn:schemas-microsoft-com:vml" Requires="v">
                <p:oleObj spid="_x0000_s58607" name="Equation" r:id="rId14" imgW="152268" imgH="203024" progId="Equation.3">
                  <p:embed/>
                </p:oleObj>
              </mc:Choice>
              <mc:Fallback>
                <p:oleObj name="Equation" r:id="rId14" imgW="152268" imgH="203024" progId="Equation.3">
                  <p:embed/>
                  <p:pic>
                    <p:nvPicPr>
                      <p:cNvPr id="0" name="Object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826126" y="1773238"/>
                        <a:ext cx="269875" cy="36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86" name="Object 25">
            <a:extLst>
              <a:ext uri="{FF2B5EF4-FFF2-40B4-BE49-F238E27FC236}">
                <a16:creationId xmlns:a16="http://schemas.microsoft.com/office/drawing/2014/main" id="{608FFBEB-0C86-47BA-9C5A-414F4498EFDA}"/>
              </a:ext>
            </a:extLst>
          </p:cNvPr>
          <p:cNvGraphicFramePr>
            <a:graphicFrameLocks noChangeAspect="1"/>
          </p:cNvGraphicFramePr>
          <p:nvPr/>
        </p:nvGraphicFramePr>
        <p:xfrm>
          <a:off x="4656138" y="4652963"/>
          <a:ext cx="330200" cy="360362"/>
        </p:xfrm>
        <a:graphic>
          <a:graphicData uri="http://schemas.openxmlformats.org/presentationml/2006/ole">
            <mc:AlternateContent xmlns:mc="http://schemas.openxmlformats.org/markup-compatibility/2006">
              <mc:Choice xmlns:v="urn:schemas-microsoft-com:vml" Requires="v">
                <p:oleObj spid="_x0000_s58608" name="公式" r:id="rId16" imgW="139639" imgH="152334" progId="Equation.3">
                  <p:embed/>
                </p:oleObj>
              </mc:Choice>
              <mc:Fallback>
                <p:oleObj name="公式" r:id="rId16" imgW="139639" imgH="152334" progId="Equation.3">
                  <p:embed/>
                  <p:pic>
                    <p:nvPicPr>
                      <p:cNvPr id="0" name="Object 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56138" y="4652963"/>
                        <a:ext cx="330200" cy="36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87" name="Object 26">
            <a:extLst>
              <a:ext uri="{FF2B5EF4-FFF2-40B4-BE49-F238E27FC236}">
                <a16:creationId xmlns:a16="http://schemas.microsoft.com/office/drawing/2014/main" id="{C68F83A9-C22B-4E86-8E3C-7D5A4F5F81F9}"/>
              </a:ext>
            </a:extLst>
          </p:cNvPr>
          <p:cNvGraphicFramePr>
            <a:graphicFrameLocks noChangeAspect="1"/>
          </p:cNvGraphicFramePr>
          <p:nvPr/>
        </p:nvGraphicFramePr>
        <p:xfrm>
          <a:off x="5591176" y="1357314"/>
          <a:ext cx="504825" cy="415925"/>
        </p:xfrm>
        <a:graphic>
          <a:graphicData uri="http://schemas.openxmlformats.org/presentationml/2006/ole">
            <mc:AlternateContent xmlns:mc="http://schemas.openxmlformats.org/markup-compatibility/2006">
              <mc:Choice xmlns:v="urn:schemas-microsoft-com:vml" Requires="v">
                <p:oleObj spid="_x0000_s58609" name="Equation" r:id="rId18" imgW="215619" imgH="177569" progId="Equation.3">
                  <p:embed/>
                </p:oleObj>
              </mc:Choice>
              <mc:Fallback>
                <p:oleObj name="Equation" r:id="rId18" imgW="215619" imgH="177569" progId="Equation.3">
                  <p:embed/>
                  <p:pic>
                    <p:nvPicPr>
                      <p:cNvPr id="0" name="Object 2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591176" y="1357314"/>
                        <a:ext cx="504825"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88" name="Object 27">
            <a:extLst>
              <a:ext uri="{FF2B5EF4-FFF2-40B4-BE49-F238E27FC236}">
                <a16:creationId xmlns:a16="http://schemas.microsoft.com/office/drawing/2014/main" id="{6CECC54F-B4A2-4DBC-A4ED-0D25C3C89F4A}"/>
              </a:ext>
            </a:extLst>
          </p:cNvPr>
          <p:cNvGraphicFramePr>
            <a:graphicFrameLocks noChangeAspect="1"/>
          </p:cNvGraphicFramePr>
          <p:nvPr/>
        </p:nvGraphicFramePr>
        <p:xfrm>
          <a:off x="7824788" y="1844676"/>
          <a:ext cx="334962" cy="436563"/>
        </p:xfrm>
        <a:graphic>
          <a:graphicData uri="http://schemas.openxmlformats.org/presentationml/2006/ole">
            <mc:AlternateContent xmlns:mc="http://schemas.openxmlformats.org/markup-compatibility/2006">
              <mc:Choice xmlns:v="urn:schemas-microsoft-com:vml" Requires="v">
                <p:oleObj spid="_x0000_s58610" name="Equation" r:id="rId20" imgW="126780" imgH="164814" progId="Equation.3">
                  <p:embed/>
                </p:oleObj>
              </mc:Choice>
              <mc:Fallback>
                <p:oleObj name="Equation" r:id="rId20" imgW="126780" imgH="164814" progId="Equation.3">
                  <p:embed/>
                  <p:pic>
                    <p:nvPicPr>
                      <p:cNvPr id="0" name="Object 2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824788" y="1844676"/>
                        <a:ext cx="334962"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89" name="Object 28">
            <a:extLst>
              <a:ext uri="{FF2B5EF4-FFF2-40B4-BE49-F238E27FC236}">
                <a16:creationId xmlns:a16="http://schemas.microsoft.com/office/drawing/2014/main" id="{CF34ECF1-52DC-4D29-AAF3-60F99BFA2656}"/>
              </a:ext>
            </a:extLst>
          </p:cNvPr>
          <p:cNvGraphicFramePr>
            <a:graphicFrameLocks noChangeAspect="1"/>
          </p:cNvGraphicFramePr>
          <p:nvPr/>
        </p:nvGraphicFramePr>
        <p:xfrm>
          <a:off x="5249864" y="2276476"/>
          <a:ext cx="306387" cy="409575"/>
        </p:xfrm>
        <a:graphic>
          <a:graphicData uri="http://schemas.openxmlformats.org/presentationml/2006/ole">
            <mc:AlternateContent xmlns:mc="http://schemas.openxmlformats.org/markup-compatibility/2006">
              <mc:Choice xmlns:v="urn:schemas-microsoft-com:vml" Requires="v">
                <p:oleObj spid="_x0000_s58611" name="Equation" r:id="rId22" imgW="152268" imgH="203024" progId="Equation.3">
                  <p:embed/>
                </p:oleObj>
              </mc:Choice>
              <mc:Fallback>
                <p:oleObj name="Equation" r:id="rId22" imgW="152268" imgH="203024" progId="Equation.3">
                  <p:embed/>
                  <p:pic>
                    <p:nvPicPr>
                      <p:cNvPr id="0" name="Object 2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249864" y="2276476"/>
                        <a:ext cx="306387"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90" name="Object 29">
            <a:hlinkClick r:id="rId24" action="ppaction://hlinksldjump"/>
            <a:extLst>
              <a:ext uri="{FF2B5EF4-FFF2-40B4-BE49-F238E27FC236}">
                <a16:creationId xmlns:a16="http://schemas.microsoft.com/office/drawing/2014/main" id="{5F740B8E-6924-4596-9A1D-072A615B239C}"/>
              </a:ext>
            </a:extLst>
          </p:cNvPr>
          <p:cNvGraphicFramePr>
            <a:graphicFrameLocks noChangeAspect="1"/>
          </p:cNvGraphicFramePr>
          <p:nvPr/>
        </p:nvGraphicFramePr>
        <p:xfrm>
          <a:off x="9190038" y="1506538"/>
          <a:ext cx="938212" cy="482600"/>
        </p:xfrm>
        <a:graphic>
          <a:graphicData uri="http://schemas.openxmlformats.org/presentationml/2006/ole">
            <mc:AlternateContent xmlns:mc="http://schemas.openxmlformats.org/markup-compatibility/2006">
              <mc:Choice xmlns:v="urn:schemas-microsoft-com:vml" Requires="v">
                <p:oleObj spid="_x0000_s58612" name="公式" r:id="rId25" imgW="469696" imgH="241195" progId="Equation.3">
                  <p:embed/>
                </p:oleObj>
              </mc:Choice>
              <mc:Fallback>
                <p:oleObj name="公式" r:id="rId25" imgW="469696" imgH="241195" progId="Equation.3">
                  <p:embed/>
                  <p:pic>
                    <p:nvPicPr>
                      <p:cNvPr id="0" name="Object 2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9190038" y="1506538"/>
                        <a:ext cx="938212"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91" name="Arc 30">
            <a:extLst>
              <a:ext uri="{FF2B5EF4-FFF2-40B4-BE49-F238E27FC236}">
                <a16:creationId xmlns:a16="http://schemas.microsoft.com/office/drawing/2014/main" id="{734A0360-12AB-4BDD-971E-3E15896DF9AD}"/>
              </a:ext>
            </a:extLst>
          </p:cNvPr>
          <p:cNvSpPr>
            <a:spLocks/>
          </p:cNvSpPr>
          <p:nvPr/>
        </p:nvSpPr>
        <p:spPr bwMode="auto">
          <a:xfrm rot="20314175">
            <a:off x="6167438" y="1558925"/>
            <a:ext cx="450850" cy="349250"/>
          </a:xfrm>
          <a:custGeom>
            <a:avLst/>
            <a:gdLst>
              <a:gd name="T0" fmla="*/ 295678 w 21274"/>
              <a:gd name="T1" fmla="*/ 0 h 16489"/>
              <a:gd name="T2" fmla="*/ 450850 w 21274"/>
              <a:gd name="T3" fmla="*/ 270013 h 16489"/>
              <a:gd name="T4" fmla="*/ 0 w 21274"/>
              <a:gd name="T5" fmla="*/ 349250 h 16489"/>
              <a:gd name="T6" fmla="*/ 0 60000 65536"/>
              <a:gd name="T7" fmla="*/ 0 60000 65536"/>
              <a:gd name="T8" fmla="*/ 0 60000 65536"/>
            </a:gdLst>
            <a:ahLst/>
            <a:cxnLst>
              <a:cxn ang="T6">
                <a:pos x="T0" y="T1"/>
              </a:cxn>
              <a:cxn ang="T7">
                <a:pos x="T2" y="T3"/>
              </a:cxn>
              <a:cxn ang="T8">
                <a:pos x="T4" y="T5"/>
              </a:cxn>
            </a:cxnLst>
            <a:rect l="0" t="0" r="r" b="b"/>
            <a:pathLst>
              <a:path w="21274" h="16489" fill="none" extrusionOk="0">
                <a:moveTo>
                  <a:pt x="13952" y="-1"/>
                </a:moveTo>
                <a:cubicBezTo>
                  <a:pt x="17808" y="3262"/>
                  <a:pt x="20398" y="7773"/>
                  <a:pt x="21273" y="12748"/>
                </a:cubicBezTo>
              </a:path>
              <a:path w="21274" h="16489" stroke="0" extrusionOk="0">
                <a:moveTo>
                  <a:pt x="13952" y="-1"/>
                </a:moveTo>
                <a:cubicBezTo>
                  <a:pt x="17808" y="3262"/>
                  <a:pt x="20398" y="7773"/>
                  <a:pt x="21273" y="12748"/>
                </a:cubicBezTo>
                <a:lnTo>
                  <a:pt x="0" y="16489"/>
                </a:lnTo>
                <a:lnTo>
                  <a:pt x="13952" y="-1"/>
                </a:lnTo>
                <a:close/>
              </a:path>
            </a:pathLst>
          </a:custGeom>
          <a:noFill/>
          <a:ln w="38100">
            <a:solidFill>
              <a:srgbClr val="993300"/>
            </a:solidFill>
            <a:round/>
            <a:headEnd type="arrow"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92" name="Line 32">
            <a:extLst>
              <a:ext uri="{FF2B5EF4-FFF2-40B4-BE49-F238E27FC236}">
                <a16:creationId xmlns:a16="http://schemas.microsoft.com/office/drawing/2014/main" id="{4911DD45-0CCE-4E31-AA76-BDCB5F25C791}"/>
              </a:ext>
            </a:extLst>
          </p:cNvPr>
          <p:cNvSpPr>
            <a:spLocks noChangeShapeType="1"/>
          </p:cNvSpPr>
          <p:nvPr/>
        </p:nvSpPr>
        <p:spPr bwMode="auto">
          <a:xfrm flipV="1">
            <a:off x="9551989" y="1989139"/>
            <a:ext cx="73025" cy="50323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Oval 3">
            <a:extLst>
              <a:ext uri="{FF2B5EF4-FFF2-40B4-BE49-F238E27FC236}">
                <a16:creationId xmlns:a16="http://schemas.microsoft.com/office/drawing/2014/main" id="{5727A6EF-29CD-4D37-9113-ECFB7EC316EF}"/>
              </a:ext>
            </a:extLst>
          </p:cNvPr>
          <p:cNvSpPr>
            <a:spLocks noChangeArrowheads="1"/>
          </p:cNvSpPr>
          <p:nvPr/>
        </p:nvSpPr>
        <p:spPr bwMode="auto">
          <a:xfrm>
            <a:off x="2393951" y="1371600"/>
            <a:ext cx="2862263" cy="3962400"/>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148" name="Line 4">
            <a:extLst>
              <a:ext uri="{FF2B5EF4-FFF2-40B4-BE49-F238E27FC236}">
                <a16:creationId xmlns:a16="http://schemas.microsoft.com/office/drawing/2014/main" id="{4241CCBB-772D-43D4-8291-AAA0A9D1FDAB}"/>
              </a:ext>
            </a:extLst>
          </p:cNvPr>
          <p:cNvSpPr>
            <a:spLocks noChangeShapeType="1"/>
          </p:cNvSpPr>
          <p:nvPr/>
        </p:nvSpPr>
        <p:spPr bwMode="auto">
          <a:xfrm flipV="1">
            <a:off x="3808413" y="762000"/>
            <a:ext cx="0" cy="51816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4149" name="Line 5">
            <a:extLst>
              <a:ext uri="{FF2B5EF4-FFF2-40B4-BE49-F238E27FC236}">
                <a16:creationId xmlns:a16="http://schemas.microsoft.com/office/drawing/2014/main" id="{C2FC00A7-60B3-4D4B-9BA8-F7FA95A31169}"/>
              </a:ext>
            </a:extLst>
          </p:cNvPr>
          <p:cNvSpPr>
            <a:spLocks noChangeShapeType="1"/>
          </p:cNvSpPr>
          <p:nvPr/>
        </p:nvSpPr>
        <p:spPr bwMode="auto">
          <a:xfrm flipH="1">
            <a:off x="1903413" y="2590800"/>
            <a:ext cx="3505200" cy="16764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4151" name="Line 7">
            <a:extLst>
              <a:ext uri="{FF2B5EF4-FFF2-40B4-BE49-F238E27FC236}">
                <a16:creationId xmlns:a16="http://schemas.microsoft.com/office/drawing/2014/main" id="{C76035EB-1BA7-457A-8612-2DBF6757A043}"/>
              </a:ext>
            </a:extLst>
          </p:cNvPr>
          <p:cNvSpPr>
            <a:spLocks noChangeShapeType="1"/>
          </p:cNvSpPr>
          <p:nvPr/>
        </p:nvSpPr>
        <p:spPr bwMode="auto">
          <a:xfrm flipV="1">
            <a:off x="3808413" y="2743200"/>
            <a:ext cx="3657600" cy="609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4152" name="Line 8">
            <a:extLst>
              <a:ext uri="{FF2B5EF4-FFF2-40B4-BE49-F238E27FC236}">
                <a16:creationId xmlns:a16="http://schemas.microsoft.com/office/drawing/2014/main" id="{E8F2E08D-0C7E-4056-A10B-88C072573998}"/>
              </a:ext>
            </a:extLst>
          </p:cNvPr>
          <p:cNvSpPr>
            <a:spLocks noChangeShapeType="1"/>
          </p:cNvSpPr>
          <p:nvPr/>
        </p:nvSpPr>
        <p:spPr bwMode="auto">
          <a:xfrm flipV="1">
            <a:off x="3808413" y="1600200"/>
            <a:ext cx="3657600" cy="609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6615" name="Line 9">
            <a:extLst>
              <a:ext uri="{FF2B5EF4-FFF2-40B4-BE49-F238E27FC236}">
                <a16:creationId xmlns:a16="http://schemas.microsoft.com/office/drawing/2014/main" id="{B6532C20-FA1A-41EF-8D96-E378835ECF4F}"/>
              </a:ext>
            </a:extLst>
          </p:cNvPr>
          <p:cNvSpPr>
            <a:spLocks noChangeShapeType="1"/>
          </p:cNvSpPr>
          <p:nvPr/>
        </p:nvSpPr>
        <p:spPr bwMode="auto">
          <a:xfrm flipV="1">
            <a:off x="4494213" y="1219200"/>
            <a:ext cx="3657600" cy="609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4154" name="Line 10">
            <a:extLst>
              <a:ext uri="{FF2B5EF4-FFF2-40B4-BE49-F238E27FC236}">
                <a16:creationId xmlns:a16="http://schemas.microsoft.com/office/drawing/2014/main" id="{541D25E3-91EF-43F9-BE75-645ABE6056E4}"/>
              </a:ext>
            </a:extLst>
          </p:cNvPr>
          <p:cNvSpPr>
            <a:spLocks noChangeShapeType="1"/>
          </p:cNvSpPr>
          <p:nvPr/>
        </p:nvSpPr>
        <p:spPr bwMode="auto">
          <a:xfrm flipV="1">
            <a:off x="3808413" y="1828800"/>
            <a:ext cx="685800" cy="1524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4157" name="Line 13">
            <a:extLst>
              <a:ext uri="{FF2B5EF4-FFF2-40B4-BE49-F238E27FC236}">
                <a16:creationId xmlns:a16="http://schemas.microsoft.com/office/drawing/2014/main" id="{CAD0E0FD-8E6F-47D4-9CEF-FBEB0C333BF7}"/>
              </a:ext>
            </a:extLst>
          </p:cNvPr>
          <p:cNvSpPr>
            <a:spLocks noChangeShapeType="1"/>
          </p:cNvSpPr>
          <p:nvPr/>
        </p:nvSpPr>
        <p:spPr bwMode="auto">
          <a:xfrm flipH="1">
            <a:off x="3808413" y="1828800"/>
            <a:ext cx="685800" cy="381000"/>
          </a:xfrm>
          <a:prstGeom prst="line">
            <a:avLst/>
          </a:prstGeom>
          <a:noFill/>
          <a:ln w="3810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4158" name="Line 14">
            <a:extLst>
              <a:ext uri="{FF2B5EF4-FFF2-40B4-BE49-F238E27FC236}">
                <a16:creationId xmlns:a16="http://schemas.microsoft.com/office/drawing/2014/main" id="{2768ACF1-12D1-45FD-B083-E325D0F2DC9F}"/>
              </a:ext>
            </a:extLst>
          </p:cNvPr>
          <p:cNvSpPr>
            <a:spLocks noChangeShapeType="1"/>
          </p:cNvSpPr>
          <p:nvPr/>
        </p:nvSpPr>
        <p:spPr bwMode="auto">
          <a:xfrm>
            <a:off x="3808414" y="2209800"/>
            <a:ext cx="458787" cy="1066800"/>
          </a:xfrm>
          <a:prstGeom prst="line">
            <a:avLst/>
          </a:prstGeom>
          <a:noFill/>
          <a:ln w="3810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4159" name="Line 15">
            <a:extLst>
              <a:ext uri="{FF2B5EF4-FFF2-40B4-BE49-F238E27FC236}">
                <a16:creationId xmlns:a16="http://schemas.microsoft.com/office/drawing/2014/main" id="{8DE9F532-3BC9-4387-9F8F-BAFF5C64F1EB}"/>
              </a:ext>
            </a:extLst>
          </p:cNvPr>
          <p:cNvSpPr>
            <a:spLocks noChangeShapeType="1"/>
          </p:cNvSpPr>
          <p:nvPr/>
        </p:nvSpPr>
        <p:spPr bwMode="auto">
          <a:xfrm flipV="1">
            <a:off x="4267201" y="1828800"/>
            <a:ext cx="227013" cy="1447800"/>
          </a:xfrm>
          <a:prstGeom prst="line">
            <a:avLst/>
          </a:prstGeom>
          <a:noFill/>
          <a:ln w="3810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6620" name="Line 16">
            <a:extLst>
              <a:ext uri="{FF2B5EF4-FFF2-40B4-BE49-F238E27FC236}">
                <a16:creationId xmlns:a16="http://schemas.microsoft.com/office/drawing/2014/main" id="{82E24758-D46E-41F7-B922-2AC885DD9329}"/>
              </a:ext>
            </a:extLst>
          </p:cNvPr>
          <p:cNvSpPr>
            <a:spLocks noChangeShapeType="1"/>
          </p:cNvSpPr>
          <p:nvPr/>
        </p:nvSpPr>
        <p:spPr bwMode="auto">
          <a:xfrm flipH="1" flipV="1">
            <a:off x="2589213" y="2286000"/>
            <a:ext cx="1219200" cy="1066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96621" name="Object 17">
            <a:extLst>
              <a:ext uri="{FF2B5EF4-FFF2-40B4-BE49-F238E27FC236}">
                <a16:creationId xmlns:a16="http://schemas.microsoft.com/office/drawing/2014/main" id="{48D28151-6669-4C56-983D-8E44E582A8A1}"/>
              </a:ext>
            </a:extLst>
          </p:cNvPr>
          <p:cNvGraphicFramePr>
            <a:graphicFrameLocks noChangeAspect="1"/>
          </p:cNvGraphicFramePr>
          <p:nvPr/>
        </p:nvGraphicFramePr>
        <p:xfrm>
          <a:off x="8075614" y="831850"/>
          <a:ext cx="415925" cy="539750"/>
        </p:xfrm>
        <a:graphic>
          <a:graphicData uri="http://schemas.openxmlformats.org/presentationml/2006/ole">
            <mc:AlternateContent xmlns:mc="http://schemas.openxmlformats.org/markup-compatibility/2006">
              <mc:Choice xmlns:v="urn:schemas-microsoft-com:vml" Requires="v">
                <p:oleObj spid="_x0000_s197225" name="Equation" r:id="rId4" imgW="126780" imgH="164814" progId="Equation.3">
                  <p:embed/>
                </p:oleObj>
              </mc:Choice>
              <mc:Fallback>
                <p:oleObj name="Equation" r:id="rId4" imgW="126780" imgH="164814"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5614" y="831850"/>
                        <a:ext cx="415925"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62" name="Object 18">
            <a:extLst>
              <a:ext uri="{FF2B5EF4-FFF2-40B4-BE49-F238E27FC236}">
                <a16:creationId xmlns:a16="http://schemas.microsoft.com/office/drawing/2014/main" id="{4580C20C-392B-4D1E-8C53-31D0700C2E06}"/>
              </a:ext>
            </a:extLst>
          </p:cNvPr>
          <p:cNvGraphicFramePr>
            <a:graphicFrameLocks noChangeAspect="1"/>
          </p:cNvGraphicFramePr>
          <p:nvPr/>
        </p:nvGraphicFramePr>
        <p:xfrm>
          <a:off x="7466013" y="2438401"/>
          <a:ext cx="457200" cy="747713"/>
        </p:xfrm>
        <a:graphic>
          <a:graphicData uri="http://schemas.openxmlformats.org/presentationml/2006/ole">
            <mc:AlternateContent xmlns:mc="http://schemas.openxmlformats.org/markup-compatibility/2006">
              <mc:Choice xmlns:v="urn:schemas-microsoft-com:vml" Requires="v">
                <p:oleObj spid="_x0000_s197226" name="Equation" r:id="rId6" imgW="139700" imgH="228600" progId="Equation.3">
                  <p:embed/>
                </p:oleObj>
              </mc:Choice>
              <mc:Fallback>
                <p:oleObj name="Equation" r:id="rId6" imgW="139700" imgH="228600" progId="Equation.3">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66013" y="2438401"/>
                        <a:ext cx="457200" cy="747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623" name="Object 19">
            <a:extLst>
              <a:ext uri="{FF2B5EF4-FFF2-40B4-BE49-F238E27FC236}">
                <a16:creationId xmlns:a16="http://schemas.microsoft.com/office/drawing/2014/main" id="{4AD89D91-B3E1-47F6-9828-01411CCFBA42}"/>
              </a:ext>
            </a:extLst>
          </p:cNvPr>
          <p:cNvGraphicFramePr>
            <a:graphicFrameLocks noChangeAspect="1"/>
          </p:cNvGraphicFramePr>
          <p:nvPr/>
        </p:nvGraphicFramePr>
        <p:xfrm>
          <a:off x="4265614" y="1012826"/>
          <a:ext cx="1703387" cy="663575"/>
        </p:xfrm>
        <a:graphic>
          <a:graphicData uri="http://schemas.openxmlformats.org/presentationml/2006/ole">
            <mc:AlternateContent xmlns:mc="http://schemas.openxmlformats.org/markup-compatibility/2006">
              <mc:Choice xmlns:v="urn:schemas-microsoft-com:vml" Requires="v">
                <p:oleObj spid="_x0000_s197227" name="Equation" r:id="rId8" imgW="520474" imgH="203112" progId="Equation.3">
                  <p:embed/>
                </p:oleObj>
              </mc:Choice>
              <mc:Fallback>
                <p:oleObj name="Equation" r:id="rId8" imgW="520474" imgH="203112" progId="Equation.3">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65614" y="1012826"/>
                        <a:ext cx="1703387" cy="66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64" name="Object 20">
            <a:extLst>
              <a:ext uri="{FF2B5EF4-FFF2-40B4-BE49-F238E27FC236}">
                <a16:creationId xmlns:a16="http://schemas.microsoft.com/office/drawing/2014/main" id="{544A79E2-A2B8-4189-B8CA-A7A4938F6BBB}"/>
              </a:ext>
            </a:extLst>
          </p:cNvPr>
          <p:cNvGraphicFramePr>
            <a:graphicFrameLocks noChangeAspect="1"/>
          </p:cNvGraphicFramePr>
          <p:nvPr/>
        </p:nvGraphicFramePr>
        <p:xfrm>
          <a:off x="5027614" y="3200400"/>
          <a:ext cx="382587" cy="533400"/>
        </p:xfrm>
        <a:graphic>
          <a:graphicData uri="http://schemas.openxmlformats.org/presentationml/2006/ole">
            <mc:AlternateContent xmlns:mc="http://schemas.openxmlformats.org/markup-compatibility/2006">
              <mc:Choice xmlns:v="urn:schemas-microsoft-com:vml" Requires="v">
                <p:oleObj spid="_x0000_s197228" name="Equation" r:id="rId10" imgW="126725" imgH="177415" progId="Equation.3">
                  <p:embed/>
                </p:oleObj>
              </mc:Choice>
              <mc:Fallback>
                <p:oleObj name="Equation" r:id="rId10" imgW="126725" imgH="177415" progId="Equation.3">
                  <p:embed/>
                  <p:pic>
                    <p:nvPicPr>
                      <p:cNvPr id="0" name="Object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27614" y="3200400"/>
                        <a:ext cx="38258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65" name="Object 21">
            <a:extLst>
              <a:ext uri="{FF2B5EF4-FFF2-40B4-BE49-F238E27FC236}">
                <a16:creationId xmlns:a16="http://schemas.microsoft.com/office/drawing/2014/main" id="{843CFC33-1585-4E79-A8CA-AD63D1FC6CC4}"/>
              </a:ext>
            </a:extLst>
          </p:cNvPr>
          <p:cNvGraphicFramePr>
            <a:graphicFrameLocks noChangeAspect="1"/>
          </p:cNvGraphicFramePr>
          <p:nvPr/>
        </p:nvGraphicFramePr>
        <p:xfrm>
          <a:off x="2209801" y="5889626"/>
          <a:ext cx="3910013" cy="663575"/>
        </p:xfrm>
        <a:graphic>
          <a:graphicData uri="http://schemas.openxmlformats.org/presentationml/2006/ole">
            <mc:AlternateContent xmlns:mc="http://schemas.openxmlformats.org/markup-compatibility/2006">
              <mc:Choice xmlns:v="urn:schemas-microsoft-com:vml" Requires="v">
                <p:oleObj spid="_x0000_s197229" name="Equation" r:id="rId12" imgW="1193800" imgH="203200" progId="Equation.3">
                  <p:embed/>
                </p:oleObj>
              </mc:Choice>
              <mc:Fallback>
                <p:oleObj name="Equation" r:id="rId12" imgW="1193800" imgH="203200" progId="Equation.3">
                  <p:embed/>
                  <p:pic>
                    <p:nvPicPr>
                      <p:cNvPr id="0"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09801" y="5889626"/>
                        <a:ext cx="3910013" cy="66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6626" name="Line 22">
            <a:extLst>
              <a:ext uri="{FF2B5EF4-FFF2-40B4-BE49-F238E27FC236}">
                <a16:creationId xmlns:a16="http://schemas.microsoft.com/office/drawing/2014/main" id="{637411D4-ED2F-4D03-8EB2-DA8FF614BEE8}"/>
              </a:ext>
            </a:extLst>
          </p:cNvPr>
          <p:cNvSpPr>
            <a:spLocks noChangeShapeType="1"/>
          </p:cNvSpPr>
          <p:nvPr/>
        </p:nvSpPr>
        <p:spPr bwMode="auto">
          <a:xfrm>
            <a:off x="3810000" y="3352800"/>
            <a:ext cx="6019800" cy="17526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4167" name="Arc 23">
            <a:extLst>
              <a:ext uri="{FF2B5EF4-FFF2-40B4-BE49-F238E27FC236}">
                <a16:creationId xmlns:a16="http://schemas.microsoft.com/office/drawing/2014/main" id="{00E83DAA-990C-4C1D-97AB-BA6C6585E65C}"/>
              </a:ext>
            </a:extLst>
          </p:cNvPr>
          <p:cNvSpPr>
            <a:spLocks/>
          </p:cNvSpPr>
          <p:nvPr/>
        </p:nvSpPr>
        <p:spPr bwMode="auto">
          <a:xfrm>
            <a:off x="4494213" y="3187700"/>
            <a:ext cx="533400" cy="552450"/>
          </a:xfrm>
          <a:custGeom>
            <a:avLst/>
            <a:gdLst>
              <a:gd name="T0" fmla="*/ 431387 w 21600"/>
              <a:gd name="T1" fmla="*/ 0 h 22367"/>
              <a:gd name="T2" fmla="*/ 477047 w 21600"/>
              <a:gd name="T3" fmla="*/ 552450 h 22367"/>
              <a:gd name="T4" fmla="*/ 0 w 21600"/>
              <a:gd name="T5" fmla="*/ 313780 h 22367"/>
              <a:gd name="T6" fmla="*/ 0 60000 65536"/>
              <a:gd name="T7" fmla="*/ 0 60000 65536"/>
              <a:gd name="T8" fmla="*/ 0 60000 65536"/>
            </a:gdLst>
            <a:ahLst/>
            <a:cxnLst>
              <a:cxn ang="T6">
                <a:pos x="T0" y="T1"/>
              </a:cxn>
              <a:cxn ang="T7">
                <a:pos x="T2" y="T3"/>
              </a:cxn>
              <a:cxn ang="T8">
                <a:pos x="T4" y="T5"/>
              </a:cxn>
            </a:cxnLst>
            <a:rect l="0" t="0" r="r" b="b"/>
            <a:pathLst>
              <a:path w="21600" h="22367" fill="none" extrusionOk="0">
                <a:moveTo>
                  <a:pt x="17469" y="-1"/>
                </a:moveTo>
                <a:cubicBezTo>
                  <a:pt x="20153" y="3691"/>
                  <a:pt x="21600" y="8139"/>
                  <a:pt x="21600" y="12704"/>
                </a:cubicBezTo>
                <a:cubicBezTo>
                  <a:pt x="21600" y="16058"/>
                  <a:pt x="20818" y="19366"/>
                  <a:pt x="19318" y="22367"/>
                </a:cubicBezTo>
              </a:path>
              <a:path w="21600" h="22367" stroke="0" extrusionOk="0">
                <a:moveTo>
                  <a:pt x="17469" y="-1"/>
                </a:moveTo>
                <a:cubicBezTo>
                  <a:pt x="20153" y="3691"/>
                  <a:pt x="21600" y="8139"/>
                  <a:pt x="21600" y="12704"/>
                </a:cubicBezTo>
                <a:cubicBezTo>
                  <a:pt x="21600" y="16058"/>
                  <a:pt x="20818" y="19366"/>
                  <a:pt x="19318" y="22367"/>
                </a:cubicBezTo>
                <a:lnTo>
                  <a:pt x="0" y="12704"/>
                </a:lnTo>
                <a:lnTo>
                  <a:pt x="17469" y="-1"/>
                </a:lnTo>
                <a:close/>
              </a:path>
            </a:pathLst>
          </a:custGeom>
          <a:noFill/>
          <a:ln w="28575">
            <a:solidFill>
              <a:srgbClr val="CC3300"/>
            </a:solidFill>
            <a:round/>
            <a:headEnd type="arrow"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96628" name="Object 24">
            <a:extLst>
              <a:ext uri="{FF2B5EF4-FFF2-40B4-BE49-F238E27FC236}">
                <a16:creationId xmlns:a16="http://schemas.microsoft.com/office/drawing/2014/main" id="{819354E2-3FE4-4697-BD96-96AB191959C4}"/>
              </a:ext>
            </a:extLst>
          </p:cNvPr>
          <p:cNvGraphicFramePr>
            <a:graphicFrameLocks noChangeAspect="1"/>
          </p:cNvGraphicFramePr>
          <p:nvPr/>
        </p:nvGraphicFramePr>
        <p:xfrm>
          <a:off x="9752014" y="4876800"/>
          <a:ext cx="382587" cy="381000"/>
        </p:xfrm>
        <a:graphic>
          <a:graphicData uri="http://schemas.openxmlformats.org/presentationml/2006/ole">
            <mc:AlternateContent xmlns:mc="http://schemas.openxmlformats.org/markup-compatibility/2006">
              <mc:Choice xmlns:v="urn:schemas-microsoft-com:vml" Requires="v">
                <p:oleObj spid="_x0000_s197230" name="Equation" r:id="rId14" imgW="126725" imgH="126725" progId="Equation.3">
                  <p:embed/>
                </p:oleObj>
              </mc:Choice>
              <mc:Fallback>
                <p:oleObj name="Equation" r:id="rId14" imgW="126725" imgH="126725" progId="Equation.3">
                  <p:embed/>
                  <p:pic>
                    <p:nvPicPr>
                      <p:cNvPr id="0" name="Object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752014" y="4876800"/>
                        <a:ext cx="382587"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629" name="Object 25">
            <a:extLst>
              <a:ext uri="{FF2B5EF4-FFF2-40B4-BE49-F238E27FC236}">
                <a16:creationId xmlns:a16="http://schemas.microsoft.com/office/drawing/2014/main" id="{E212C67C-3FF8-4C8E-9821-23F56B082E2A}"/>
              </a:ext>
            </a:extLst>
          </p:cNvPr>
          <p:cNvGraphicFramePr>
            <a:graphicFrameLocks noChangeAspect="1"/>
          </p:cNvGraphicFramePr>
          <p:nvPr/>
        </p:nvGraphicFramePr>
        <p:xfrm>
          <a:off x="2665414" y="2590800"/>
          <a:ext cx="458787" cy="495300"/>
        </p:xfrm>
        <a:graphic>
          <a:graphicData uri="http://schemas.openxmlformats.org/presentationml/2006/ole">
            <mc:AlternateContent xmlns:mc="http://schemas.openxmlformats.org/markup-compatibility/2006">
              <mc:Choice xmlns:v="urn:schemas-microsoft-com:vml" Requires="v">
                <p:oleObj spid="_x0000_s197231" name="Equation" r:id="rId16" imgW="152268" imgH="164957" progId="Equation.3">
                  <p:embed/>
                </p:oleObj>
              </mc:Choice>
              <mc:Fallback>
                <p:oleObj name="Equation" r:id="rId16" imgW="152268" imgH="164957" progId="Equation.3">
                  <p:embed/>
                  <p:pic>
                    <p:nvPicPr>
                      <p:cNvPr id="0" name="Object 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665414" y="2590800"/>
                        <a:ext cx="458787"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630" name="Object 26">
            <a:extLst>
              <a:ext uri="{FF2B5EF4-FFF2-40B4-BE49-F238E27FC236}">
                <a16:creationId xmlns:a16="http://schemas.microsoft.com/office/drawing/2014/main" id="{9D880423-8BB8-46B6-8935-AAD0FAF8E1DA}"/>
              </a:ext>
            </a:extLst>
          </p:cNvPr>
          <p:cNvGraphicFramePr>
            <a:graphicFrameLocks noChangeAspect="1"/>
          </p:cNvGraphicFramePr>
          <p:nvPr/>
        </p:nvGraphicFramePr>
        <p:xfrm>
          <a:off x="3389314" y="3429000"/>
          <a:ext cx="460375" cy="533400"/>
        </p:xfrm>
        <a:graphic>
          <a:graphicData uri="http://schemas.openxmlformats.org/presentationml/2006/ole">
            <mc:AlternateContent xmlns:mc="http://schemas.openxmlformats.org/markup-compatibility/2006">
              <mc:Choice xmlns:v="urn:schemas-microsoft-com:vml" Requires="v">
                <p:oleObj spid="_x0000_s197232" name="Equation" r:id="rId18" imgW="152202" imgH="177569" progId="Equation.3">
                  <p:embed/>
                </p:oleObj>
              </mc:Choice>
              <mc:Fallback>
                <p:oleObj name="Equation" r:id="rId18" imgW="152202" imgH="177569" progId="Equation.3">
                  <p:embed/>
                  <p:pic>
                    <p:nvPicPr>
                      <p:cNvPr id="0" name="Object 2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89314" y="3429000"/>
                        <a:ext cx="4603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71" name="Object 27">
            <a:extLst>
              <a:ext uri="{FF2B5EF4-FFF2-40B4-BE49-F238E27FC236}">
                <a16:creationId xmlns:a16="http://schemas.microsoft.com/office/drawing/2014/main" id="{DFF3B07F-2749-4A94-B45A-E7DEF44B5872}"/>
              </a:ext>
            </a:extLst>
          </p:cNvPr>
          <p:cNvGraphicFramePr>
            <a:graphicFrameLocks noChangeAspect="1"/>
          </p:cNvGraphicFramePr>
          <p:nvPr/>
        </p:nvGraphicFramePr>
        <p:xfrm>
          <a:off x="3425825" y="1943100"/>
          <a:ext cx="458788" cy="495300"/>
        </p:xfrm>
        <a:graphic>
          <a:graphicData uri="http://schemas.openxmlformats.org/presentationml/2006/ole">
            <mc:AlternateContent xmlns:mc="http://schemas.openxmlformats.org/markup-compatibility/2006">
              <mc:Choice xmlns:v="urn:schemas-microsoft-com:vml" Requires="v">
                <p:oleObj spid="_x0000_s197233" name="Equation" r:id="rId20" imgW="152268" imgH="164957" progId="Equation.3">
                  <p:embed/>
                </p:oleObj>
              </mc:Choice>
              <mc:Fallback>
                <p:oleObj name="Equation" r:id="rId20" imgW="152268" imgH="164957" progId="Equation.3">
                  <p:embed/>
                  <p:pic>
                    <p:nvPicPr>
                      <p:cNvPr id="0" name="Object 2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425825" y="1943100"/>
                        <a:ext cx="4587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72" name="Object 28">
            <a:extLst>
              <a:ext uri="{FF2B5EF4-FFF2-40B4-BE49-F238E27FC236}">
                <a16:creationId xmlns:a16="http://schemas.microsoft.com/office/drawing/2014/main" id="{E13C3B69-77A1-4342-8F86-2273DCBB2678}"/>
              </a:ext>
            </a:extLst>
          </p:cNvPr>
          <p:cNvGraphicFramePr>
            <a:graphicFrameLocks noChangeAspect="1"/>
          </p:cNvGraphicFramePr>
          <p:nvPr/>
        </p:nvGraphicFramePr>
        <p:xfrm>
          <a:off x="4114801" y="3200400"/>
          <a:ext cx="460375" cy="495300"/>
        </p:xfrm>
        <a:graphic>
          <a:graphicData uri="http://schemas.openxmlformats.org/presentationml/2006/ole">
            <mc:AlternateContent xmlns:mc="http://schemas.openxmlformats.org/markup-compatibility/2006">
              <mc:Choice xmlns:v="urn:schemas-microsoft-com:vml" Requires="v">
                <p:oleObj spid="_x0000_s197234" name="Equation" r:id="rId22" imgW="152268" imgH="164957" progId="Equation.3">
                  <p:embed/>
                </p:oleObj>
              </mc:Choice>
              <mc:Fallback>
                <p:oleObj name="Equation" r:id="rId22" imgW="152268" imgH="164957" progId="Equation.3">
                  <p:embed/>
                  <p:pic>
                    <p:nvPicPr>
                      <p:cNvPr id="0" name="Object 2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114801" y="3200400"/>
                        <a:ext cx="460375"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73" name="Object 29">
            <a:extLst>
              <a:ext uri="{FF2B5EF4-FFF2-40B4-BE49-F238E27FC236}">
                <a16:creationId xmlns:a16="http://schemas.microsoft.com/office/drawing/2014/main" id="{31789FE7-0BE3-4D46-AFF4-E0E87FAAE6DC}"/>
              </a:ext>
            </a:extLst>
          </p:cNvPr>
          <p:cNvGraphicFramePr>
            <a:graphicFrameLocks noChangeAspect="1"/>
          </p:cNvGraphicFramePr>
          <p:nvPr/>
        </p:nvGraphicFramePr>
        <p:xfrm>
          <a:off x="3503614" y="361950"/>
          <a:ext cx="382587" cy="419100"/>
        </p:xfrm>
        <a:graphic>
          <a:graphicData uri="http://schemas.openxmlformats.org/presentationml/2006/ole">
            <mc:AlternateContent xmlns:mc="http://schemas.openxmlformats.org/markup-compatibility/2006">
              <mc:Choice xmlns:v="urn:schemas-microsoft-com:vml" Requires="v">
                <p:oleObj spid="_x0000_s197235" name="Equation" r:id="rId24" imgW="126835" imgH="139518" progId="Equation.3">
                  <p:embed/>
                </p:oleObj>
              </mc:Choice>
              <mc:Fallback>
                <p:oleObj name="Equation" r:id="rId24" imgW="126835" imgH="139518" progId="Equation.3">
                  <p:embed/>
                  <p:pic>
                    <p:nvPicPr>
                      <p:cNvPr id="0" name="Object 2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503614" y="361950"/>
                        <a:ext cx="382587"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74" name="Object 30">
            <a:extLst>
              <a:ext uri="{FF2B5EF4-FFF2-40B4-BE49-F238E27FC236}">
                <a16:creationId xmlns:a16="http://schemas.microsoft.com/office/drawing/2014/main" id="{34E53F63-74DB-4975-9752-FF5071A0F135}"/>
              </a:ext>
            </a:extLst>
          </p:cNvPr>
          <p:cNvGraphicFramePr>
            <a:graphicFrameLocks noChangeAspect="1"/>
          </p:cNvGraphicFramePr>
          <p:nvPr/>
        </p:nvGraphicFramePr>
        <p:xfrm>
          <a:off x="1503362" y="4286250"/>
          <a:ext cx="420688" cy="495300"/>
        </p:xfrm>
        <a:graphic>
          <a:graphicData uri="http://schemas.openxmlformats.org/presentationml/2006/ole">
            <mc:AlternateContent xmlns:mc="http://schemas.openxmlformats.org/markup-compatibility/2006">
              <mc:Choice xmlns:v="urn:schemas-microsoft-com:vml" Requires="v">
                <p:oleObj spid="_x0000_s197236" name="Equation" r:id="rId26" imgW="139579" imgH="164957" progId="Equation.3">
                  <p:embed/>
                </p:oleObj>
              </mc:Choice>
              <mc:Fallback>
                <p:oleObj name="Equation" r:id="rId26" imgW="139579" imgH="164957" progId="Equation.3">
                  <p:embed/>
                  <p:pic>
                    <p:nvPicPr>
                      <p:cNvPr id="0" name="Object 3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503362" y="4286250"/>
                        <a:ext cx="420688"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6635" name="Oval 31">
            <a:extLst>
              <a:ext uri="{FF2B5EF4-FFF2-40B4-BE49-F238E27FC236}">
                <a16:creationId xmlns:a16="http://schemas.microsoft.com/office/drawing/2014/main" id="{701B38FE-6669-40FA-99EF-7F157D15F61F}"/>
              </a:ext>
            </a:extLst>
          </p:cNvPr>
          <p:cNvSpPr>
            <a:spLocks noChangeArrowheads="1"/>
          </p:cNvSpPr>
          <p:nvPr/>
        </p:nvSpPr>
        <p:spPr bwMode="auto">
          <a:xfrm>
            <a:off x="4418013" y="17526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34176" name="Object 32">
            <a:extLst>
              <a:ext uri="{FF2B5EF4-FFF2-40B4-BE49-F238E27FC236}">
                <a16:creationId xmlns:a16="http://schemas.microsoft.com/office/drawing/2014/main" id="{5343F62D-8B81-4354-A173-39C659BE1C41}"/>
              </a:ext>
            </a:extLst>
          </p:cNvPr>
          <p:cNvGraphicFramePr>
            <a:graphicFrameLocks noChangeAspect="1"/>
          </p:cNvGraphicFramePr>
          <p:nvPr/>
        </p:nvGraphicFramePr>
        <p:xfrm>
          <a:off x="3767139" y="2514600"/>
          <a:ext cx="422275" cy="495300"/>
        </p:xfrm>
        <a:graphic>
          <a:graphicData uri="http://schemas.openxmlformats.org/presentationml/2006/ole">
            <mc:AlternateContent xmlns:mc="http://schemas.openxmlformats.org/markup-compatibility/2006">
              <mc:Choice xmlns:v="urn:schemas-microsoft-com:vml" Requires="v">
                <p:oleObj spid="_x0000_s197237" name="Equation" r:id="rId28" imgW="139579" imgH="164957" progId="Equation.3">
                  <p:embed/>
                </p:oleObj>
              </mc:Choice>
              <mc:Fallback>
                <p:oleObj name="Equation" r:id="rId28" imgW="139579" imgH="164957" progId="Equation.3">
                  <p:embed/>
                  <p:pic>
                    <p:nvPicPr>
                      <p:cNvPr id="0" name="Object 3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767139" y="2514600"/>
                        <a:ext cx="422275"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178" name="Line 34">
            <a:extLst>
              <a:ext uri="{FF2B5EF4-FFF2-40B4-BE49-F238E27FC236}">
                <a16:creationId xmlns:a16="http://schemas.microsoft.com/office/drawing/2014/main" id="{CADF7374-32BF-4A26-88CF-E4205D1441B7}"/>
              </a:ext>
            </a:extLst>
          </p:cNvPr>
          <p:cNvSpPr>
            <a:spLocks noChangeShapeType="1"/>
          </p:cNvSpPr>
          <p:nvPr/>
        </p:nvSpPr>
        <p:spPr bwMode="auto">
          <a:xfrm flipV="1">
            <a:off x="3808413" y="2209800"/>
            <a:ext cx="0" cy="1143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4179" name="Line 35">
            <a:extLst>
              <a:ext uri="{FF2B5EF4-FFF2-40B4-BE49-F238E27FC236}">
                <a16:creationId xmlns:a16="http://schemas.microsoft.com/office/drawing/2014/main" id="{271C7BEF-E3F2-4C92-B692-D90F55E7CF9E}"/>
              </a:ext>
            </a:extLst>
          </p:cNvPr>
          <p:cNvSpPr>
            <a:spLocks noChangeShapeType="1"/>
          </p:cNvSpPr>
          <p:nvPr/>
        </p:nvSpPr>
        <p:spPr bwMode="auto">
          <a:xfrm flipV="1">
            <a:off x="3808414" y="3276600"/>
            <a:ext cx="458787" cy="76200"/>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34181" name="Object 37">
            <a:extLst>
              <a:ext uri="{FF2B5EF4-FFF2-40B4-BE49-F238E27FC236}">
                <a16:creationId xmlns:a16="http://schemas.microsoft.com/office/drawing/2014/main" id="{E95918C7-949A-4317-8538-0E0F0A12E646}"/>
              </a:ext>
            </a:extLst>
          </p:cNvPr>
          <p:cNvGraphicFramePr>
            <a:graphicFrameLocks noChangeAspect="1"/>
          </p:cNvGraphicFramePr>
          <p:nvPr/>
        </p:nvGraphicFramePr>
        <p:xfrm>
          <a:off x="7466014" y="1274764"/>
          <a:ext cx="415925" cy="706437"/>
        </p:xfrm>
        <a:graphic>
          <a:graphicData uri="http://schemas.openxmlformats.org/presentationml/2006/ole">
            <mc:AlternateContent xmlns:mc="http://schemas.openxmlformats.org/markup-compatibility/2006">
              <mc:Choice xmlns:v="urn:schemas-microsoft-com:vml" Requires="v">
                <p:oleObj spid="_x0000_s197238" name="Equation" r:id="rId30" imgW="126780" imgH="215526" progId="Equation.3">
                  <p:embed/>
                </p:oleObj>
              </mc:Choice>
              <mc:Fallback>
                <p:oleObj name="Equation" r:id="rId30" imgW="126780" imgH="215526" progId="Equation.3">
                  <p:embed/>
                  <p:pic>
                    <p:nvPicPr>
                      <p:cNvPr id="0" name="Object 37"/>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466014" y="1274764"/>
                        <a:ext cx="415925" cy="706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82" name="Object 38">
            <a:extLst>
              <a:ext uri="{FF2B5EF4-FFF2-40B4-BE49-F238E27FC236}">
                <a16:creationId xmlns:a16="http://schemas.microsoft.com/office/drawing/2014/main" id="{DD8C4B28-900B-4023-8BFB-F2EAE79DA2AD}"/>
              </a:ext>
            </a:extLst>
          </p:cNvPr>
          <p:cNvGraphicFramePr>
            <a:graphicFrameLocks noChangeAspect="1"/>
          </p:cNvGraphicFramePr>
          <p:nvPr/>
        </p:nvGraphicFramePr>
        <p:xfrm>
          <a:off x="8458200" y="1066800"/>
          <a:ext cx="1676400" cy="547688"/>
        </p:xfrm>
        <a:graphic>
          <a:graphicData uri="http://schemas.openxmlformats.org/presentationml/2006/ole">
            <mc:AlternateContent xmlns:mc="http://schemas.openxmlformats.org/markup-compatibility/2006">
              <mc:Choice xmlns:v="urn:schemas-microsoft-com:vml" Requires="v">
                <p:oleObj spid="_x0000_s197239" name="Equation" r:id="rId32" imgW="698500" imgH="228600" progId="Equation.3">
                  <p:embed/>
                </p:oleObj>
              </mc:Choice>
              <mc:Fallback>
                <p:oleObj name="Equation" r:id="rId32" imgW="698500" imgH="228600" progId="Equation.3">
                  <p:embed/>
                  <p:pic>
                    <p:nvPicPr>
                      <p:cNvPr id="0" name="Object 38"/>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8458200" y="1066800"/>
                        <a:ext cx="1676400" cy="547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83" name="Object 39">
            <a:extLst>
              <a:ext uri="{FF2B5EF4-FFF2-40B4-BE49-F238E27FC236}">
                <a16:creationId xmlns:a16="http://schemas.microsoft.com/office/drawing/2014/main" id="{AD1E33AE-794E-46B4-AC34-CFBC3E91A757}"/>
              </a:ext>
            </a:extLst>
          </p:cNvPr>
          <p:cNvGraphicFramePr>
            <a:graphicFrameLocks noChangeAspect="1"/>
          </p:cNvGraphicFramePr>
          <p:nvPr/>
        </p:nvGraphicFramePr>
        <p:xfrm>
          <a:off x="7315200" y="381001"/>
          <a:ext cx="3119438" cy="747713"/>
        </p:xfrm>
        <a:graphic>
          <a:graphicData uri="http://schemas.openxmlformats.org/presentationml/2006/ole">
            <mc:AlternateContent xmlns:mc="http://schemas.openxmlformats.org/markup-compatibility/2006">
              <mc:Choice xmlns:v="urn:schemas-microsoft-com:vml" Requires="v">
                <p:oleObj spid="_x0000_s197240" name="Equation" r:id="rId34" imgW="952087" imgH="228501" progId="Equation.3">
                  <p:embed/>
                </p:oleObj>
              </mc:Choice>
              <mc:Fallback>
                <p:oleObj name="Equation" r:id="rId34" imgW="952087" imgH="228501" progId="Equation.3">
                  <p:embed/>
                  <p:pic>
                    <p:nvPicPr>
                      <p:cNvPr id="0" name="Object 39"/>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7315200" y="381001"/>
                        <a:ext cx="3119438" cy="747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84" name="Object 40">
            <a:extLst>
              <a:ext uri="{FF2B5EF4-FFF2-40B4-BE49-F238E27FC236}">
                <a16:creationId xmlns:a16="http://schemas.microsoft.com/office/drawing/2014/main" id="{A7883CF5-CF92-477F-BD97-8DE1F8DE339C}"/>
              </a:ext>
            </a:extLst>
          </p:cNvPr>
          <p:cNvGraphicFramePr>
            <a:graphicFrameLocks noChangeAspect="1"/>
          </p:cNvGraphicFramePr>
          <p:nvPr/>
        </p:nvGraphicFramePr>
        <p:xfrm>
          <a:off x="8153401" y="2314575"/>
          <a:ext cx="2162175" cy="706438"/>
        </p:xfrm>
        <a:graphic>
          <a:graphicData uri="http://schemas.openxmlformats.org/presentationml/2006/ole">
            <mc:AlternateContent xmlns:mc="http://schemas.openxmlformats.org/markup-compatibility/2006">
              <mc:Choice xmlns:v="urn:schemas-microsoft-com:vml" Requires="v">
                <p:oleObj spid="_x0000_s197241" name="Equation" r:id="rId36" imgW="660113" imgH="215806" progId="Equation.3">
                  <p:embed/>
                </p:oleObj>
              </mc:Choice>
              <mc:Fallback>
                <p:oleObj name="Equation" r:id="rId36" imgW="660113" imgH="215806" progId="Equation.3">
                  <p:embed/>
                  <p:pic>
                    <p:nvPicPr>
                      <p:cNvPr id="0" name="Object 40"/>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8153401" y="2314575"/>
                        <a:ext cx="2162175" cy="706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85" name="Object 41">
            <a:extLst>
              <a:ext uri="{FF2B5EF4-FFF2-40B4-BE49-F238E27FC236}">
                <a16:creationId xmlns:a16="http://schemas.microsoft.com/office/drawing/2014/main" id="{404DA6CF-944F-4BD0-BE2F-55169E17711E}"/>
              </a:ext>
            </a:extLst>
          </p:cNvPr>
          <p:cNvGraphicFramePr>
            <a:graphicFrameLocks noChangeAspect="1"/>
          </p:cNvGraphicFramePr>
          <p:nvPr/>
        </p:nvGraphicFramePr>
        <p:xfrm>
          <a:off x="8005764" y="2895601"/>
          <a:ext cx="2662237" cy="663575"/>
        </p:xfrm>
        <a:graphic>
          <a:graphicData uri="http://schemas.openxmlformats.org/presentationml/2006/ole">
            <mc:AlternateContent xmlns:mc="http://schemas.openxmlformats.org/markup-compatibility/2006">
              <mc:Choice xmlns:v="urn:schemas-microsoft-com:vml" Requires="v">
                <p:oleObj spid="_x0000_s197242" name="Equation" r:id="rId38" imgW="812447" imgH="203112" progId="Equation.3">
                  <p:embed/>
                </p:oleObj>
              </mc:Choice>
              <mc:Fallback>
                <p:oleObj name="Equation" r:id="rId38" imgW="812447" imgH="203112" progId="Equation.3">
                  <p:embed/>
                  <p:pic>
                    <p:nvPicPr>
                      <p:cNvPr id="0" name="Object 41"/>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005764" y="2895601"/>
                        <a:ext cx="2662237" cy="66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86" name="Object 42">
            <a:extLst>
              <a:ext uri="{FF2B5EF4-FFF2-40B4-BE49-F238E27FC236}">
                <a16:creationId xmlns:a16="http://schemas.microsoft.com/office/drawing/2014/main" id="{ADE7A77A-8420-4192-A9CF-0E208D3C8896}"/>
              </a:ext>
            </a:extLst>
          </p:cNvPr>
          <p:cNvGraphicFramePr>
            <a:graphicFrameLocks noChangeAspect="1"/>
          </p:cNvGraphicFramePr>
          <p:nvPr/>
        </p:nvGraphicFramePr>
        <p:xfrm>
          <a:off x="7473950" y="3657601"/>
          <a:ext cx="3079750" cy="581025"/>
        </p:xfrm>
        <a:graphic>
          <a:graphicData uri="http://schemas.openxmlformats.org/presentationml/2006/ole">
            <mc:AlternateContent xmlns:mc="http://schemas.openxmlformats.org/markup-compatibility/2006">
              <mc:Choice xmlns:v="urn:schemas-microsoft-com:vml" Requires="v">
                <p:oleObj spid="_x0000_s197243" name="Equation" r:id="rId40" imgW="939392" imgH="177723" progId="Equation.3">
                  <p:embed/>
                </p:oleObj>
              </mc:Choice>
              <mc:Fallback>
                <p:oleObj name="Equation" r:id="rId40" imgW="939392" imgH="177723" progId="Equation.3">
                  <p:embed/>
                  <p:pic>
                    <p:nvPicPr>
                      <p:cNvPr id="0" name="Object 42"/>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7473950" y="3657601"/>
                        <a:ext cx="307975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6645" name="Line 43">
            <a:extLst>
              <a:ext uri="{FF2B5EF4-FFF2-40B4-BE49-F238E27FC236}">
                <a16:creationId xmlns:a16="http://schemas.microsoft.com/office/drawing/2014/main" id="{1CD4ACD2-84FD-4B64-8752-44635A753123}"/>
              </a:ext>
            </a:extLst>
          </p:cNvPr>
          <p:cNvSpPr>
            <a:spLocks noChangeShapeType="1"/>
          </p:cNvSpPr>
          <p:nvPr/>
        </p:nvSpPr>
        <p:spPr bwMode="auto">
          <a:xfrm>
            <a:off x="6781800" y="4953000"/>
            <a:ext cx="0" cy="1447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6646" name="Line 44">
            <a:extLst>
              <a:ext uri="{FF2B5EF4-FFF2-40B4-BE49-F238E27FC236}">
                <a16:creationId xmlns:a16="http://schemas.microsoft.com/office/drawing/2014/main" id="{1A710F05-D2FD-4E55-94E6-5AF52BA83520}"/>
              </a:ext>
            </a:extLst>
          </p:cNvPr>
          <p:cNvSpPr>
            <a:spLocks noChangeShapeType="1"/>
          </p:cNvSpPr>
          <p:nvPr/>
        </p:nvSpPr>
        <p:spPr bwMode="auto">
          <a:xfrm flipV="1">
            <a:off x="6781800" y="5486400"/>
            <a:ext cx="1905000" cy="914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6647" name="Line 45">
            <a:extLst>
              <a:ext uri="{FF2B5EF4-FFF2-40B4-BE49-F238E27FC236}">
                <a16:creationId xmlns:a16="http://schemas.microsoft.com/office/drawing/2014/main" id="{8E59FC52-F831-4342-A0F3-E5F74065E1D1}"/>
              </a:ext>
            </a:extLst>
          </p:cNvPr>
          <p:cNvSpPr>
            <a:spLocks noChangeShapeType="1"/>
          </p:cNvSpPr>
          <p:nvPr/>
        </p:nvSpPr>
        <p:spPr bwMode="auto">
          <a:xfrm>
            <a:off x="6781800" y="6400800"/>
            <a:ext cx="2514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6648" name="Line 46">
            <a:extLst>
              <a:ext uri="{FF2B5EF4-FFF2-40B4-BE49-F238E27FC236}">
                <a16:creationId xmlns:a16="http://schemas.microsoft.com/office/drawing/2014/main" id="{75B71C70-ADB9-44A2-A087-CE1009698B2C}"/>
              </a:ext>
            </a:extLst>
          </p:cNvPr>
          <p:cNvSpPr>
            <a:spLocks noChangeShapeType="1"/>
          </p:cNvSpPr>
          <p:nvPr/>
        </p:nvSpPr>
        <p:spPr bwMode="auto">
          <a:xfrm>
            <a:off x="6781800" y="4953000"/>
            <a:ext cx="6096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6649" name="Line 47">
            <a:extLst>
              <a:ext uri="{FF2B5EF4-FFF2-40B4-BE49-F238E27FC236}">
                <a16:creationId xmlns:a16="http://schemas.microsoft.com/office/drawing/2014/main" id="{3EA40424-3530-43A8-8A2B-FD9D3F18BCDE}"/>
              </a:ext>
            </a:extLst>
          </p:cNvPr>
          <p:cNvSpPr>
            <a:spLocks noChangeShapeType="1"/>
          </p:cNvSpPr>
          <p:nvPr/>
        </p:nvSpPr>
        <p:spPr bwMode="auto">
          <a:xfrm flipV="1">
            <a:off x="6781800" y="6096000"/>
            <a:ext cx="609600" cy="304800"/>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96650" name="Object 48">
            <a:extLst>
              <a:ext uri="{FF2B5EF4-FFF2-40B4-BE49-F238E27FC236}">
                <a16:creationId xmlns:a16="http://schemas.microsoft.com/office/drawing/2014/main" id="{D2C44CDC-16C8-4440-85BF-5E372CB883B1}"/>
              </a:ext>
            </a:extLst>
          </p:cNvPr>
          <p:cNvGraphicFramePr>
            <a:graphicFrameLocks noChangeAspect="1"/>
          </p:cNvGraphicFramePr>
          <p:nvPr/>
        </p:nvGraphicFramePr>
        <p:xfrm>
          <a:off x="9296400" y="6248400"/>
          <a:ext cx="382588" cy="381000"/>
        </p:xfrm>
        <a:graphic>
          <a:graphicData uri="http://schemas.openxmlformats.org/presentationml/2006/ole">
            <mc:AlternateContent xmlns:mc="http://schemas.openxmlformats.org/markup-compatibility/2006">
              <mc:Choice xmlns:v="urn:schemas-microsoft-com:vml" Requires="v">
                <p:oleObj spid="_x0000_s197244" name="Equation" r:id="rId42" imgW="126725" imgH="126725" progId="Equation.3">
                  <p:embed/>
                </p:oleObj>
              </mc:Choice>
              <mc:Fallback>
                <p:oleObj name="Equation" r:id="rId42" imgW="126725" imgH="126725" progId="Equation.3">
                  <p:embed/>
                  <p:pic>
                    <p:nvPicPr>
                      <p:cNvPr id="0" name="Object 4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296400" y="6248400"/>
                        <a:ext cx="38258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651" name="Object 49">
            <a:extLst>
              <a:ext uri="{FF2B5EF4-FFF2-40B4-BE49-F238E27FC236}">
                <a16:creationId xmlns:a16="http://schemas.microsoft.com/office/drawing/2014/main" id="{673D232F-3BD3-4ACF-973D-7E974C3AC4A5}"/>
              </a:ext>
            </a:extLst>
          </p:cNvPr>
          <p:cNvGraphicFramePr>
            <a:graphicFrameLocks noChangeAspect="1"/>
          </p:cNvGraphicFramePr>
          <p:nvPr/>
        </p:nvGraphicFramePr>
        <p:xfrm>
          <a:off x="8686800" y="5105401"/>
          <a:ext cx="457200" cy="747713"/>
        </p:xfrm>
        <a:graphic>
          <a:graphicData uri="http://schemas.openxmlformats.org/presentationml/2006/ole">
            <mc:AlternateContent xmlns:mc="http://schemas.openxmlformats.org/markup-compatibility/2006">
              <mc:Choice xmlns:v="urn:schemas-microsoft-com:vml" Requires="v">
                <p:oleObj spid="_x0000_s197245" name="Equation" r:id="rId43" imgW="139700" imgH="228600" progId="Equation.3">
                  <p:embed/>
                </p:oleObj>
              </mc:Choice>
              <mc:Fallback>
                <p:oleObj name="Equation" r:id="rId43" imgW="139700" imgH="228600" progId="Equation.3">
                  <p:embed/>
                  <p:pic>
                    <p:nvPicPr>
                      <p:cNvPr id="0" name="Object 4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86800" y="5105401"/>
                        <a:ext cx="457200" cy="747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652" name="Object 50">
            <a:extLst>
              <a:ext uri="{FF2B5EF4-FFF2-40B4-BE49-F238E27FC236}">
                <a16:creationId xmlns:a16="http://schemas.microsoft.com/office/drawing/2014/main" id="{E8017A9E-375F-47FA-84FF-4FEFD4AE56BE}"/>
              </a:ext>
            </a:extLst>
          </p:cNvPr>
          <p:cNvGraphicFramePr>
            <a:graphicFrameLocks noChangeAspect="1"/>
          </p:cNvGraphicFramePr>
          <p:nvPr/>
        </p:nvGraphicFramePr>
        <p:xfrm>
          <a:off x="6456363" y="6248400"/>
          <a:ext cx="328612" cy="381000"/>
        </p:xfrm>
        <a:graphic>
          <a:graphicData uri="http://schemas.openxmlformats.org/presentationml/2006/ole">
            <mc:AlternateContent xmlns:mc="http://schemas.openxmlformats.org/markup-compatibility/2006">
              <mc:Choice xmlns:v="urn:schemas-microsoft-com:vml" Requires="v">
                <p:oleObj spid="_x0000_s197246" name="Equation" r:id="rId44" imgW="152202" imgH="177569" progId="Equation.3">
                  <p:embed/>
                </p:oleObj>
              </mc:Choice>
              <mc:Fallback>
                <p:oleObj name="Equation" r:id="rId44" imgW="152202" imgH="177569" progId="Equation.3">
                  <p:embed/>
                  <p:pic>
                    <p:nvPicPr>
                      <p:cNvPr id="0" name="Object 5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456363" y="6248400"/>
                        <a:ext cx="328612"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653" name="Object 51">
            <a:extLst>
              <a:ext uri="{FF2B5EF4-FFF2-40B4-BE49-F238E27FC236}">
                <a16:creationId xmlns:a16="http://schemas.microsoft.com/office/drawing/2014/main" id="{B2967826-118B-47AD-9F63-E0F32C012291}"/>
              </a:ext>
            </a:extLst>
          </p:cNvPr>
          <p:cNvGraphicFramePr>
            <a:graphicFrameLocks noChangeAspect="1"/>
          </p:cNvGraphicFramePr>
          <p:nvPr/>
        </p:nvGraphicFramePr>
        <p:xfrm>
          <a:off x="6394451" y="4648200"/>
          <a:ext cx="354013" cy="381000"/>
        </p:xfrm>
        <a:graphic>
          <a:graphicData uri="http://schemas.openxmlformats.org/presentationml/2006/ole">
            <mc:AlternateContent xmlns:mc="http://schemas.openxmlformats.org/markup-compatibility/2006">
              <mc:Choice xmlns:v="urn:schemas-microsoft-com:vml" Requires="v">
                <p:oleObj spid="_x0000_s197247" name="Equation" r:id="rId45" imgW="152268" imgH="164957" progId="Equation.3">
                  <p:embed/>
                </p:oleObj>
              </mc:Choice>
              <mc:Fallback>
                <p:oleObj name="Equation" r:id="rId45" imgW="152268" imgH="164957" progId="Equation.3">
                  <p:embed/>
                  <p:pic>
                    <p:nvPicPr>
                      <p:cNvPr id="0" name="Object 5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394451" y="4648200"/>
                        <a:ext cx="3540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654" name="Object 52">
            <a:extLst>
              <a:ext uri="{FF2B5EF4-FFF2-40B4-BE49-F238E27FC236}">
                <a16:creationId xmlns:a16="http://schemas.microsoft.com/office/drawing/2014/main" id="{0855372E-06E8-4430-AF53-5613304731FA}"/>
              </a:ext>
            </a:extLst>
          </p:cNvPr>
          <p:cNvGraphicFramePr>
            <a:graphicFrameLocks noChangeAspect="1"/>
          </p:cNvGraphicFramePr>
          <p:nvPr/>
        </p:nvGraphicFramePr>
        <p:xfrm>
          <a:off x="7696200" y="5943600"/>
          <a:ext cx="382588" cy="533400"/>
        </p:xfrm>
        <a:graphic>
          <a:graphicData uri="http://schemas.openxmlformats.org/presentationml/2006/ole">
            <mc:AlternateContent xmlns:mc="http://schemas.openxmlformats.org/markup-compatibility/2006">
              <mc:Choice xmlns:v="urn:schemas-microsoft-com:vml" Requires="v">
                <p:oleObj spid="_x0000_s197248" name="Equation" r:id="rId46" imgW="126725" imgH="177415" progId="Equation.3">
                  <p:embed/>
                </p:oleObj>
              </mc:Choice>
              <mc:Fallback>
                <p:oleObj name="Equation" r:id="rId46" imgW="126725" imgH="177415" progId="Equation.3">
                  <p:embed/>
                  <p:pic>
                    <p:nvPicPr>
                      <p:cNvPr id="0" name="Object 5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96200" y="5943600"/>
                        <a:ext cx="3825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655" name="Object 53">
            <a:extLst>
              <a:ext uri="{FF2B5EF4-FFF2-40B4-BE49-F238E27FC236}">
                <a16:creationId xmlns:a16="http://schemas.microsoft.com/office/drawing/2014/main" id="{55EB11AB-2D7B-414E-BB5A-418E40EC6447}"/>
              </a:ext>
            </a:extLst>
          </p:cNvPr>
          <p:cNvGraphicFramePr>
            <a:graphicFrameLocks noChangeAspect="1"/>
          </p:cNvGraphicFramePr>
          <p:nvPr/>
        </p:nvGraphicFramePr>
        <p:xfrm>
          <a:off x="6813550" y="5334000"/>
          <a:ext cx="273050" cy="381000"/>
        </p:xfrm>
        <a:graphic>
          <a:graphicData uri="http://schemas.openxmlformats.org/presentationml/2006/ole">
            <mc:AlternateContent xmlns:mc="http://schemas.openxmlformats.org/markup-compatibility/2006">
              <mc:Choice xmlns:v="urn:schemas-microsoft-com:vml" Requires="v">
                <p:oleObj spid="_x0000_s197249" name="Equation" r:id="rId47" imgW="126725" imgH="177415" progId="Equation.3">
                  <p:embed/>
                </p:oleObj>
              </mc:Choice>
              <mc:Fallback>
                <p:oleObj name="Equation" r:id="rId47" imgW="126725" imgH="177415" progId="Equation.3">
                  <p:embed/>
                  <p:pic>
                    <p:nvPicPr>
                      <p:cNvPr id="0" name="Object 5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13550" y="5334000"/>
                        <a:ext cx="27305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656" name="Object 54">
            <a:extLst>
              <a:ext uri="{FF2B5EF4-FFF2-40B4-BE49-F238E27FC236}">
                <a16:creationId xmlns:a16="http://schemas.microsoft.com/office/drawing/2014/main" id="{AA2173E3-0B0A-49BE-A575-3E81AC258095}"/>
              </a:ext>
            </a:extLst>
          </p:cNvPr>
          <p:cNvGraphicFramePr>
            <a:graphicFrameLocks noChangeAspect="1"/>
          </p:cNvGraphicFramePr>
          <p:nvPr/>
        </p:nvGraphicFramePr>
        <p:xfrm>
          <a:off x="7315200" y="5715000"/>
          <a:ext cx="319088" cy="342900"/>
        </p:xfrm>
        <a:graphic>
          <a:graphicData uri="http://schemas.openxmlformats.org/presentationml/2006/ole">
            <mc:AlternateContent xmlns:mc="http://schemas.openxmlformats.org/markup-compatibility/2006">
              <mc:Choice xmlns:v="urn:schemas-microsoft-com:vml" Requires="v">
                <p:oleObj spid="_x0000_s197250" name="Equation" r:id="rId48" imgW="152268" imgH="164957" progId="Equation.3">
                  <p:embed/>
                </p:oleObj>
              </mc:Choice>
              <mc:Fallback>
                <p:oleObj name="Equation" r:id="rId48" imgW="152268" imgH="164957" progId="Equation.3">
                  <p:embed/>
                  <p:pic>
                    <p:nvPicPr>
                      <p:cNvPr id="0" name="Object 5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315200" y="5715000"/>
                        <a:ext cx="319088"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99" name="Object 55">
            <a:extLst>
              <a:ext uri="{FF2B5EF4-FFF2-40B4-BE49-F238E27FC236}">
                <a16:creationId xmlns:a16="http://schemas.microsoft.com/office/drawing/2014/main" id="{78210778-455D-4FED-8D5C-8470190CD0F4}"/>
              </a:ext>
            </a:extLst>
          </p:cNvPr>
          <p:cNvGraphicFramePr>
            <a:graphicFrameLocks noChangeAspect="1"/>
          </p:cNvGraphicFramePr>
          <p:nvPr/>
        </p:nvGraphicFramePr>
        <p:xfrm>
          <a:off x="7756526" y="1692276"/>
          <a:ext cx="2682875" cy="517525"/>
        </p:xfrm>
        <a:graphic>
          <a:graphicData uri="http://schemas.openxmlformats.org/presentationml/2006/ole">
            <mc:AlternateContent xmlns:mc="http://schemas.openxmlformats.org/markup-compatibility/2006">
              <mc:Choice xmlns:v="urn:schemas-microsoft-com:vml" Requires="v">
                <p:oleObj spid="_x0000_s197251" name="Equation" r:id="rId49" imgW="1117115" imgH="215806" progId="Equation.3">
                  <p:embed/>
                </p:oleObj>
              </mc:Choice>
              <mc:Fallback>
                <p:oleObj name="Equation" r:id="rId49" imgW="1117115" imgH="215806" progId="Equation.3">
                  <p:embed/>
                  <p:pic>
                    <p:nvPicPr>
                      <p:cNvPr id="0" name="Object 55"/>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7756526" y="1692276"/>
                        <a:ext cx="2682875"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41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3416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3416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3416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3414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3417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3414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3417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3418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13415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13417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13415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13415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13415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134171"/>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134172"/>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499"/>
                                          </p:stCondLst>
                                        </p:cTn>
                                        <p:tgtEl>
                                          <p:spTgt spid="134152"/>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134181"/>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499"/>
                                          </p:stCondLst>
                                        </p:cTn>
                                        <p:tgtEl>
                                          <p:spTgt spid="134179"/>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134182"/>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499"/>
                                          </p:stCondLst>
                                        </p:cTn>
                                        <p:tgtEl>
                                          <p:spTgt spid="134199"/>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499"/>
                                          </p:stCondLst>
                                        </p:cTn>
                                        <p:tgtEl>
                                          <p:spTgt spid="134184"/>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499"/>
                                          </p:stCondLst>
                                        </p:cTn>
                                        <p:tgtEl>
                                          <p:spTgt spid="134178"/>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499"/>
                                          </p:stCondLst>
                                        </p:cTn>
                                        <p:tgtEl>
                                          <p:spTgt spid="134185"/>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499"/>
                                          </p:stCondLst>
                                        </p:cTn>
                                        <p:tgtEl>
                                          <p:spTgt spid="134186"/>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499"/>
                                          </p:stCondLst>
                                        </p:cTn>
                                        <p:tgtEl>
                                          <p:spTgt spid="134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8658" name="Object 2">
            <a:extLst>
              <a:ext uri="{FF2B5EF4-FFF2-40B4-BE49-F238E27FC236}">
                <a16:creationId xmlns:a16="http://schemas.microsoft.com/office/drawing/2014/main" id="{2EF83C04-F3CD-4513-AB06-C5E7B0702DD1}"/>
              </a:ext>
            </a:extLst>
          </p:cNvPr>
          <p:cNvGraphicFramePr>
            <a:graphicFrameLocks noChangeAspect="1"/>
          </p:cNvGraphicFramePr>
          <p:nvPr/>
        </p:nvGraphicFramePr>
        <p:xfrm>
          <a:off x="1676400" y="609601"/>
          <a:ext cx="8839200" cy="1431925"/>
        </p:xfrm>
        <a:graphic>
          <a:graphicData uri="http://schemas.openxmlformats.org/presentationml/2006/ole">
            <mc:AlternateContent xmlns:mc="http://schemas.openxmlformats.org/markup-compatibility/2006">
              <mc:Choice xmlns:v="urn:schemas-microsoft-com:vml" Requires="v">
                <p:oleObj spid="_x0000_s198768" name="Equation" r:id="rId4" imgW="2819400" imgH="457200" progId="Equation.3">
                  <p:embed/>
                </p:oleObj>
              </mc:Choice>
              <mc:Fallback>
                <p:oleObj name="Equation" r:id="rId4" imgW="2819400" imgH="4572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609601"/>
                        <a:ext cx="88392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5172" name="Object 4">
            <a:extLst>
              <a:ext uri="{FF2B5EF4-FFF2-40B4-BE49-F238E27FC236}">
                <a16:creationId xmlns:a16="http://schemas.microsoft.com/office/drawing/2014/main" id="{8DF8E181-2700-433A-B83E-378E7DD0C99C}"/>
              </a:ext>
            </a:extLst>
          </p:cNvPr>
          <p:cNvGraphicFramePr>
            <a:graphicFrameLocks noChangeAspect="1"/>
          </p:cNvGraphicFramePr>
          <p:nvPr/>
        </p:nvGraphicFramePr>
        <p:xfrm>
          <a:off x="2981326" y="1828801"/>
          <a:ext cx="7142163" cy="1471613"/>
        </p:xfrm>
        <a:graphic>
          <a:graphicData uri="http://schemas.openxmlformats.org/presentationml/2006/ole">
            <mc:AlternateContent xmlns:mc="http://schemas.openxmlformats.org/markup-compatibility/2006">
              <mc:Choice xmlns:v="urn:schemas-microsoft-com:vml" Requires="v">
                <p:oleObj spid="_x0000_s198769" name="Equation" r:id="rId6" imgW="2222500" imgH="457200" progId="Equation.3">
                  <p:embed/>
                </p:oleObj>
              </mc:Choice>
              <mc:Fallback>
                <p:oleObj name="Equation" r:id="rId6" imgW="2222500" imgH="4572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1326" y="1828801"/>
                        <a:ext cx="7142163" cy="147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5174" name="Object 6">
            <a:extLst>
              <a:ext uri="{FF2B5EF4-FFF2-40B4-BE49-F238E27FC236}">
                <a16:creationId xmlns:a16="http://schemas.microsoft.com/office/drawing/2014/main" id="{A6FA42DC-3468-48EF-B2FF-D5902893CFB4}"/>
              </a:ext>
            </a:extLst>
          </p:cNvPr>
          <p:cNvGraphicFramePr>
            <a:graphicFrameLocks noChangeAspect="1"/>
          </p:cNvGraphicFramePr>
          <p:nvPr/>
        </p:nvGraphicFramePr>
        <p:xfrm>
          <a:off x="2354264" y="3124201"/>
          <a:ext cx="7862887" cy="1158875"/>
        </p:xfrm>
        <a:graphic>
          <a:graphicData uri="http://schemas.openxmlformats.org/presentationml/2006/ole">
            <mc:AlternateContent xmlns:mc="http://schemas.openxmlformats.org/markup-compatibility/2006">
              <mc:Choice xmlns:v="urn:schemas-microsoft-com:vml" Requires="v">
                <p:oleObj spid="_x0000_s198770" name="Equation" r:id="rId8" imgW="3098800" imgH="457200" progId="Equation.3">
                  <p:embed/>
                </p:oleObj>
              </mc:Choice>
              <mc:Fallback>
                <p:oleObj name="Equation" r:id="rId8" imgW="3098800" imgH="4572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54264" y="3124201"/>
                        <a:ext cx="7862887"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5176" name="Object 8">
            <a:extLst>
              <a:ext uri="{FF2B5EF4-FFF2-40B4-BE49-F238E27FC236}">
                <a16:creationId xmlns:a16="http://schemas.microsoft.com/office/drawing/2014/main" id="{D120AC62-9AEF-4475-B7F7-DE5627213276}"/>
              </a:ext>
            </a:extLst>
          </p:cNvPr>
          <p:cNvGraphicFramePr>
            <a:graphicFrameLocks noChangeAspect="1"/>
          </p:cNvGraphicFramePr>
          <p:nvPr/>
        </p:nvGraphicFramePr>
        <p:xfrm>
          <a:off x="2209800" y="4267201"/>
          <a:ext cx="4876800" cy="523875"/>
        </p:xfrm>
        <a:graphic>
          <a:graphicData uri="http://schemas.openxmlformats.org/presentationml/2006/ole">
            <mc:AlternateContent xmlns:mc="http://schemas.openxmlformats.org/markup-compatibility/2006">
              <mc:Choice xmlns:v="urn:schemas-microsoft-com:vml" Requires="v">
                <p:oleObj spid="_x0000_s198771" r:id="rId10" imgW="1688367" imgH="177723" progId="Equation.3">
                  <p:embed/>
                </p:oleObj>
              </mc:Choice>
              <mc:Fallback>
                <p:oleObj r:id="rId10" imgW="1688367" imgH="177723"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09800" y="4267201"/>
                        <a:ext cx="487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5178" name="Object 10">
            <a:extLst>
              <a:ext uri="{FF2B5EF4-FFF2-40B4-BE49-F238E27FC236}">
                <a16:creationId xmlns:a16="http://schemas.microsoft.com/office/drawing/2014/main" id="{21C3CB41-9240-465F-9D67-A0778F7D5D41}"/>
              </a:ext>
            </a:extLst>
          </p:cNvPr>
          <p:cNvGraphicFramePr>
            <a:graphicFrameLocks noChangeAspect="1"/>
          </p:cNvGraphicFramePr>
          <p:nvPr/>
        </p:nvGraphicFramePr>
        <p:xfrm>
          <a:off x="1781176" y="4724401"/>
          <a:ext cx="8628063" cy="1274763"/>
        </p:xfrm>
        <a:graphic>
          <a:graphicData uri="http://schemas.openxmlformats.org/presentationml/2006/ole">
            <mc:AlternateContent xmlns:mc="http://schemas.openxmlformats.org/markup-compatibility/2006">
              <mc:Choice xmlns:v="urn:schemas-microsoft-com:vml" Requires="v">
                <p:oleObj spid="_x0000_s198772" name="Equation" r:id="rId12" imgW="3098800" imgH="457200" progId="Equation.3">
                  <p:embed/>
                </p:oleObj>
              </mc:Choice>
              <mc:Fallback>
                <p:oleObj name="Equation" r:id="rId12" imgW="3098800" imgH="457200"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1176" y="4724401"/>
                        <a:ext cx="8628063" cy="127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51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3517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3517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135178"/>
                                        </p:tgtEl>
                                        <p:attrNameLst>
                                          <p:attrName>style.visibility</p:attrName>
                                        </p:attrNameLst>
                                      </p:cBhvr>
                                      <p:to>
                                        <p:strVal val="visible"/>
                                      </p:to>
                                    </p:set>
                                    <p:animEffect transition="in" filter="blinds(horizontal)">
                                      <p:cBhvr>
                                        <p:cTn id="19" dur="500"/>
                                        <p:tgtEl>
                                          <p:spTgt spid="135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0706" name="Object 2">
            <a:extLst>
              <a:ext uri="{FF2B5EF4-FFF2-40B4-BE49-F238E27FC236}">
                <a16:creationId xmlns:a16="http://schemas.microsoft.com/office/drawing/2014/main" id="{B95ACD40-5398-41D1-84AB-8E9642469F2D}"/>
              </a:ext>
            </a:extLst>
          </p:cNvPr>
          <p:cNvGraphicFramePr>
            <a:graphicFrameLocks noChangeAspect="1"/>
          </p:cNvGraphicFramePr>
          <p:nvPr/>
        </p:nvGraphicFramePr>
        <p:xfrm>
          <a:off x="2855914" y="476250"/>
          <a:ext cx="5895975" cy="1238250"/>
        </p:xfrm>
        <a:graphic>
          <a:graphicData uri="http://schemas.openxmlformats.org/presentationml/2006/ole">
            <mc:AlternateContent xmlns:mc="http://schemas.openxmlformats.org/markup-compatibility/2006">
              <mc:Choice xmlns:v="urn:schemas-microsoft-com:vml" Requires="v">
                <p:oleObj spid="_x0000_s200773" name="Equation" r:id="rId4" imgW="2171700" imgH="457200" progId="Equation.3">
                  <p:embed/>
                </p:oleObj>
              </mc:Choice>
              <mc:Fallback>
                <p:oleObj name="Equation" r:id="rId4" imgW="2171700" imgH="4572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5914" y="476250"/>
                        <a:ext cx="5895975"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6196" name="Text Box 4">
            <a:extLst>
              <a:ext uri="{FF2B5EF4-FFF2-40B4-BE49-F238E27FC236}">
                <a16:creationId xmlns:a16="http://schemas.microsoft.com/office/drawing/2014/main" id="{76D39B61-631A-4E21-93DA-7EDCC41B9EEF}"/>
              </a:ext>
            </a:extLst>
          </p:cNvPr>
          <p:cNvSpPr txBox="1">
            <a:spLocks noChangeArrowheads="1"/>
          </p:cNvSpPr>
          <p:nvPr/>
        </p:nvSpPr>
        <p:spPr bwMode="auto">
          <a:xfrm>
            <a:off x="3143251" y="1844675"/>
            <a:ext cx="56054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i="1">
                <a:latin typeface="Times New Roman" panose="02020603050405020304" pitchFamily="18" charset="0"/>
              </a:rPr>
              <a:t>J</a:t>
            </a:r>
            <a:r>
              <a:rPr kumimoji="1" lang="en-US" altLang="zh-CN" sz="3200" baseline="-30000">
                <a:latin typeface="Times New Roman" panose="02020603050405020304" pitchFamily="18" charset="0"/>
              </a:rPr>
              <a:t>1</a:t>
            </a:r>
            <a:r>
              <a:rPr kumimoji="1" lang="zh-CN" altLang="en-US" sz="3200">
                <a:latin typeface="宋体" panose="02010600030101010101" pitchFamily="2" charset="-122"/>
              </a:rPr>
              <a:t>（</a:t>
            </a:r>
            <a:r>
              <a:rPr kumimoji="1" lang="en-US" altLang="zh-CN" sz="3200">
                <a:latin typeface="Times New Roman" panose="02020603050405020304" pitchFamily="18" charset="0"/>
              </a:rPr>
              <a:t>m</a:t>
            </a:r>
            <a:r>
              <a:rPr kumimoji="1" lang="zh-CN" altLang="en-US" sz="3200">
                <a:latin typeface="宋体" panose="02010600030101010101" pitchFamily="2" charset="-122"/>
              </a:rPr>
              <a:t>）：一阶贝塞尔函数</a:t>
            </a:r>
            <a:r>
              <a:rPr kumimoji="1" lang="zh-CN" altLang="en-US" sz="3200">
                <a:latin typeface="Times New Roman" panose="02020603050405020304" pitchFamily="18" charset="0"/>
              </a:rPr>
              <a:t> </a:t>
            </a:r>
          </a:p>
        </p:txBody>
      </p:sp>
      <p:graphicFrame>
        <p:nvGraphicFramePr>
          <p:cNvPr id="136197" name="Object 5">
            <a:extLst>
              <a:ext uri="{FF2B5EF4-FFF2-40B4-BE49-F238E27FC236}">
                <a16:creationId xmlns:a16="http://schemas.microsoft.com/office/drawing/2014/main" id="{339B157D-0BCE-4E31-A020-3F9DD525F7C3}"/>
              </a:ext>
            </a:extLst>
          </p:cNvPr>
          <p:cNvGraphicFramePr>
            <a:graphicFrameLocks noChangeAspect="1"/>
          </p:cNvGraphicFramePr>
          <p:nvPr/>
        </p:nvGraphicFramePr>
        <p:xfrm>
          <a:off x="2133600" y="2711450"/>
          <a:ext cx="5386388" cy="1174750"/>
        </p:xfrm>
        <a:graphic>
          <a:graphicData uri="http://schemas.openxmlformats.org/presentationml/2006/ole">
            <mc:AlternateContent xmlns:mc="http://schemas.openxmlformats.org/markup-compatibility/2006">
              <mc:Choice xmlns:v="urn:schemas-microsoft-com:vml" Requires="v">
                <p:oleObj spid="_x0000_s200774" name="Equation" r:id="rId6" imgW="2032000" imgH="444500" progId="Equation.3">
                  <p:embed/>
                </p:oleObj>
              </mc:Choice>
              <mc:Fallback>
                <p:oleObj name="Equation" r:id="rId6" imgW="2032000" imgH="4445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0" y="2711450"/>
                        <a:ext cx="5386388"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6199" name="Object 7">
            <a:extLst>
              <a:ext uri="{FF2B5EF4-FFF2-40B4-BE49-F238E27FC236}">
                <a16:creationId xmlns:a16="http://schemas.microsoft.com/office/drawing/2014/main" id="{58305C46-B15A-4952-B23F-2539522BB1B1}"/>
              </a:ext>
            </a:extLst>
          </p:cNvPr>
          <p:cNvGraphicFramePr>
            <a:graphicFrameLocks noChangeAspect="1"/>
          </p:cNvGraphicFramePr>
          <p:nvPr/>
        </p:nvGraphicFramePr>
        <p:xfrm>
          <a:off x="2371725" y="3824288"/>
          <a:ext cx="7373938" cy="1509712"/>
        </p:xfrm>
        <a:graphic>
          <a:graphicData uri="http://schemas.openxmlformats.org/presentationml/2006/ole">
            <mc:AlternateContent xmlns:mc="http://schemas.openxmlformats.org/markup-compatibility/2006">
              <mc:Choice xmlns:v="urn:schemas-microsoft-com:vml" Requires="v">
                <p:oleObj spid="_x0000_s200775" name="Equation" r:id="rId8" imgW="2781300" imgH="571500" progId="Equation.3">
                  <p:embed/>
                </p:oleObj>
              </mc:Choice>
              <mc:Fallback>
                <p:oleObj name="Equation" r:id="rId8" imgW="2781300" imgH="5715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71725" y="3824288"/>
                        <a:ext cx="7373938" cy="150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6196"/>
                                        </p:tgtEl>
                                        <p:attrNameLst>
                                          <p:attrName>style.visibility</p:attrName>
                                        </p:attrNameLst>
                                      </p:cBhvr>
                                      <p:to>
                                        <p:strVal val="visible"/>
                                      </p:to>
                                    </p:set>
                                    <p:anim calcmode="lin" valueType="num">
                                      <p:cBhvr additive="base">
                                        <p:cTn id="7" dur="500" fill="hold"/>
                                        <p:tgtEl>
                                          <p:spTgt spid="136196"/>
                                        </p:tgtEl>
                                        <p:attrNameLst>
                                          <p:attrName>ppt_x</p:attrName>
                                        </p:attrNameLst>
                                      </p:cBhvr>
                                      <p:tavLst>
                                        <p:tav tm="0">
                                          <p:val>
                                            <p:strVal val="0-#ppt_w/2"/>
                                          </p:val>
                                        </p:tav>
                                        <p:tav tm="100000">
                                          <p:val>
                                            <p:strVal val="#ppt_x"/>
                                          </p:val>
                                        </p:tav>
                                      </p:tavLst>
                                    </p:anim>
                                    <p:anim calcmode="lin" valueType="num">
                                      <p:cBhvr additive="base">
                                        <p:cTn id="8" dur="500" fill="hold"/>
                                        <p:tgtEl>
                                          <p:spTgt spid="13619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36197"/>
                                        </p:tgtEl>
                                        <p:attrNameLst>
                                          <p:attrName>style.visibility</p:attrName>
                                        </p:attrNameLst>
                                      </p:cBhvr>
                                      <p:to>
                                        <p:strVal val="visible"/>
                                      </p:to>
                                    </p:set>
                                    <p:anim calcmode="lin" valueType="num">
                                      <p:cBhvr additive="base">
                                        <p:cTn id="13" dur="500" fill="hold"/>
                                        <p:tgtEl>
                                          <p:spTgt spid="136197"/>
                                        </p:tgtEl>
                                        <p:attrNameLst>
                                          <p:attrName>ppt_x</p:attrName>
                                        </p:attrNameLst>
                                      </p:cBhvr>
                                      <p:tavLst>
                                        <p:tav tm="0">
                                          <p:val>
                                            <p:strVal val="0-#ppt_w/2"/>
                                          </p:val>
                                        </p:tav>
                                        <p:tav tm="100000">
                                          <p:val>
                                            <p:strVal val="#ppt_x"/>
                                          </p:val>
                                        </p:tav>
                                      </p:tavLst>
                                    </p:anim>
                                    <p:anim calcmode="lin" valueType="num">
                                      <p:cBhvr additive="base">
                                        <p:cTn id="14" dur="500" fill="hold"/>
                                        <p:tgtEl>
                                          <p:spTgt spid="13619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36199"/>
                                        </p:tgtEl>
                                        <p:attrNameLst>
                                          <p:attrName>style.visibility</p:attrName>
                                        </p:attrNameLst>
                                      </p:cBhvr>
                                      <p:to>
                                        <p:strVal val="visible"/>
                                      </p:to>
                                    </p:set>
                                    <p:anim calcmode="lin" valueType="num">
                                      <p:cBhvr additive="base">
                                        <p:cTn id="19" dur="500" fill="hold"/>
                                        <p:tgtEl>
                                          <p:spTgt spid="136199"/>
                                        </p:tgtEl>
                                        <p:attrNameLst>
                                          <p:attrName>ppt_x</p:attrName>
                                        </p:attrNameLst>
                                      </p:cBhvr>
                                      <p:tavLst>
                                        <p:tav tm="0">
                                          <p:val>
                                            <p:strVal val="0-#ppt_w/2"/>
                                          </p:val>
                                        </p:tav>
                                        <p:tav tm="100000">
                                          <p:val>
                                            <p:strVal val="#ppt_x"/>
                                          </p:val>
                                        </p:tav>
                                      </p:tavLst>
                                    </p:anim>
                                    <p:anim calcmode="lin" valueType="num">
                                      <p:cBhvr additive="base">
                                        <p:cTn id="20" dur="500" fill="hold"/>
                                        <p:tgtEl>
                                          <p:spTgt spid="1361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6"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a:extLst>
              <a:ext uri="{FF2B5EF4-FFF2-40B4-BE49-F238E27FC236}">
                <a16:creationId xmlns:a16="http://schemas.microsoft.com/office/drawing/2014/main" id="{EAC1D66B-0F92-465A-9AE5-33F10AE6D674}"/>
              </a:ext>
            </a:extLst>
          </p:cNvPr>
          <p:cNvSpPr>
            <a:spLocks noGrp="1" noChangeArrowheads="1"/>
          </p:cNvSpPr>
          <p:nvPr>
            <p:ph type="title"/>
          </p:nvPr>
        </p:nvSpPr>
        <p:spPr/>
        <p:txBody>
          <a:bodyPr/>
          <a:lstStyle/>
          <a:p>
            <a:pPr eaLnBrk="1" hangingPunct="1"/>
            <a:r>
              <a:rPr lang="zh-CN" altLang="en-US"/>
              <a:t>思考题</a:t>
            </a:r>
          </a:p>
        </p:txBody>
      </p:sp>
      <p:sp>
        <p:nvSpPr>
          <p:cNvPr id="202755" name="Rectangle 3">
            <a:extLst>
              <a:ext uri="{FF2B5EF4-FFF2-40B4-BE49-F238E27FC236}">
                <a16:creationId xmlns:a16="http://schemas.microsoft.com/office/drawing/2014/main" id="{21773440-795F-4DA8-82D5-F1CE80EED9E1}"/>
              </a:ext>
            </a:extLst>
          </p:cNvPr>
          <p:cNvSpPr>
            <a:spLocks noGrp="1" noChangeArrowheads="1"/>
          </p:cNvSpPr>
          <p:nvPr>
            <p:ph idx="1"/>
          </p:nvPr>
        </p:nvSpPr>
        <p:spPr/>
        <p:txBody>
          <a:bodyPr/>
          <a:lstStyle/>
          <a:p>
            <a:pPr eaLnBrk="1" hangingPunct="1"/>
            <a:r>
              <a:rPr lang="en-US" altLang="zh-CN"/>
              <a:t>1</a:t>
            </a:r>
            <a:r>
              <a:rPr lang="zh-CN" altLang="en-US"/>
              <a:t>、在单缝衍射装置中，如果没有透镜，如何分析？</a:t>
            </a:r>
          </a:p>
          <a:p>
            <a:pPr eaLnBrk="1" hangingPunct="1"/>
            <a:r>
              <a:rPr lang="en-US" altLang="zh-CN"/>
              <a:t>2</a:t>
            </a:r>
            <a:r>
              <a:rPr lang="zh-CN" altLang="en-US"/>
              <a:t>、在夫琅禾费单缝装置中，如果让狭缝宽度增大</a:t>
            </a:r>
            <a:r>
              <a:rPr lang="en-US" altLang="zh-CN"/>
              <a:t>1</a:t>
            </a:r>
            <a:r>
              <a:rPr lang="zh-CN" altLang="en-US"/>
              <a:t>倍，衍射光强增大多少？为什么？</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3778" name="Object 1029">
            <a:extLst>
              <a:ext uri="{FF2B5EF4-FFF2-40B4-BE49-F238E27FC236}">
                <a16:creationId xmlns:a16="http://schemas.microsoft.com/office/drawing/2014/main" id="{D1F70E57-6457-485C-8B1A-1B109C351033}"/>
              </a:ext>
            </a:extLst>
          </p:cNvPr>
          <p:cNvGraphicFramePr>
            <a:graphicFrameLocks noChangeAspect="1"/>
          </p:cNvGraphicFramePr>
          <p:nvPr/>
        </p:nvGraphicFramePr>
        <p:xfrm>
          <a:off x="2646363" y="1477963"/>
          <a:ext cx="6826250" cy="5275262"/>
        </p:xfrm>
        <a:graphic>
          <a:graphicData uri="http://schemas.openxmlformats.org/presentationml/2006/ole">
            <mc:AlternateContent xmlns:mc="http://schemas.openxmlformats.org/markup-compatibility/2006">
              <mc:Choice xmlns:v="urn:schemas-microsoft-com:vml" Requires="v">
                <p:oleObj spid="_x0000_s203801" name="Graph" r:id="rId4" imgW="4134307" imgH="3194304" progId="Origin50.Graph">
                  <p:embed/>
                </p:oleObj>
              </mc:Choice>
              <mc:Fallback>
                <p:oleObj name="Graph" r:id="rId4" imgW="4134307" imgH="3194304" progId="Origin50.Graph">
                  <p:embed/>
                  <p:pic>
                    <p:nvPicPr>
                      <p:cNvPr id="0" name="Object 10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6363" y="1477963"/>
                        <a:ext cx="6826250" cy="5275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3779" name="Rectangle 1030">
            <a:extLst>
              <a:ext uri="{FF2B5EF4-FFF2-40B4-BE49-F238E27FC236}">
                <a16:creationId xmlns:a16="http://schemas.microsoft.com/office/drawing/2014/main" id="{87BD8C31-92F3-4AF6-BFB0-A764DBD43E90}"/>
              </a:ext>
            </a:extLst>
          </p:cNvPr>
          <p:cNvSpPr>
            <a:spLocks noGrp="1" noChangeArrowheads="1"/>
          </p:cNvSpPr>
          <p:nvPr>
            <p:ph type="title"/>
          </p:nvPr>
        </p:nvSpPr>
        <p:spPr/>
        <p:txBody>
          <a:bodyPr/>
          <a:lstStyle/>
          <a:p>
            <a:pPr eaLnBrk="1" hangingPunct="1"/>
            <a:r>
              <a:rPr lang="zh-CN" altLang="en-US"/>
              <a:t>缝宽与光强分布</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826" name="Object 48">
            <a:extLst>
              <a:ext uri="{FF2B5EF4-FFF2-40B4-BE49-F238E27FC236}">
                <a16:creationId xmlns:a16="http://schemas.microsoft.com/office/drawing/2014/main" id="{D37F7535-77D6-4AF3-9F65-C34092F05318}"/>
              </a:ext>
            </a:extLst>
          </p:cNvPr>
          <p:cNvGraphicFramePr>
            <a:graphicFrameLocks noChangeAspect="1"/>
          </p:cNvGraphicFramePr>
          <p:nvPr/>
        </p:nvGraphicFramePr>
        <p:xfrm>
          <a:off x="4224339" y="1412875"/>
          <a:ext cx="4752975" cy="996950"/>
        </p:xfrm>
        <a:graphic>
          <a:graphicData uri="http://schemas.openxmlformats.org/presentationml/2006/ole">
            <mc:AlternateContent xmlns:mc="http://schemas.openxmlformats.org/markup-compatibility/2006">
              <mc:Choice xmlns:v="urn:schemas-microsoft-com:vml" Requires="v">
                <p:oleObj spid="_x0000_s206017" name="Equation" r:id="rId3" imgW="2171700" imgH="457200" progId="Equation.DSMT4">
                  <p:embed/>
                </p:oleObj>
              </mc:Choice>
              <mc:Fallback>
                <p:oleObj name="Equation" r:id="rId3" imgW="2171700" imgH="457200" progId="Equation.DSMT4">
                  <p:embed/>
                  <p:pic>
                    <p:nvPicPr>
                      <p:cNvPr id="0" name="Object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4339" y="1412875"/>
                        <a:ext cx="4752975"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827" name="Rectangle 4">
            <a:extLst>
              <a:ext uri="{FF2B5EF4-FFF2-40B4-BE49-F238E27FC236}">
                <a16:creationId xmlns:a16="http://schemas.microsoft.com/office/drawing/2014/main" id="{F665A720-FA31-4058-ACD8-E84BD97BA9D3}"/>
              </a:ext>
            </a:extLst>
          </p:cNvPr>
          <p:cNvSpPr>
            <a:spLocks noGrp="1" noChangeArrowheads="1"/>
          </p:cNvSpPr>
          <p:nvPr>
            <p:ph type="title"/>
          </p:nvPr>
        </p:nvSpPr>
        <p:spPr/>
        <p:txBody>
          <a:bodyPr/>
          <a:lstStyle/>
          <a:p>
            <a:pPr eaLnBrk="1" hangingPunct="1"/>
            <a:r>
              <a:rPr lang="zh-CN" altLang="en-US"/>
              <a:t>复振幅分布</a:t>
            </a:r>
          </a:p>
        </p:txBody>
      </p:sp>
      <p:sp>
        <p:nvSpPr>
          <p:cNvPr id="205828" name="Text Box 7">
            <a:extLst>
              <a:ext uri="{FF2B5EF4-FFF2-40B4-BE49-F238E27FC236}">
                <a16:creationId xmlns:a16="http://schemas.microsoft.com/office/drawing/2014/main" id="{C0D1D33B-1769-473C-995D-C3DF309A3AC5}"/>
              </a:ext>
            </a:extLst>
          </p:cNvPr>
          <p:cNvSpPr txBox="1">
            <a:spLocks noChangeArrowheads="1"/>
          </p:cNvSpPr>
          <p:nvPr/>
        </p:nvSpPr>
        <p:spPr bwMode="auto">
          <a:xfrm>
            <a:off x="2208213" y="5807076"/>
            <a:ext cx="29845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Times New Roman" panose="02020603050405020304" pitchFamily="18" charset="0"/>
              </a:rPr>
              <a:t>0</a:t>
            </a:r>
          </a:p>
        </p:txBody>
      </p:sp>
      <p:sp>
        <p:nvSpPr>
          <p:cNvPr id="205829" name="Text Box 8">
            <a:extLst>
              <a:ext uri="{FF2B5EF4-FFF2-40B4-BE49-F238E27FC236}">
                <a16:creationId xmlns:a16="http://schemas.microsoft.com/office/drawing/2014/main" id="{FEFBCBEF-05ED-4825-B9D4-A508C7B09DCF}"/>
              </a:ext>
            </a:extLst>
          </p:cNvPr>
          <p:cNvSpPr txBox="1">
            <a:spLocks noChangeArrowheads="1"/>
          </p:cNvSpPr>
          <p:nvPr/>
        </p:nvSpPr>
        <p:spPr bwMode="auto">
          <a:xfrm>
            <a:off x="3792538" y="5800726"/>
            <a:ext cx="29845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Times New Roman" panose="02020603050405020304" pitchFamily="18" charset="0"/>
              </a:rPr>
              <a:t>2</a:t>
            </a:r>
          </a:p>
        </p:txBody>
      </p:sp>
      <p:sp>
        <p:nvSpPr>
          <p:cNvPr id="205830" name="Text Box 9">
            <a:extLst>
              <a:ext uri="{FF2B5EF4-FFF2-40B4-BE49-F238E27FC236}">
                <a16:creationId xmlns:a16="http://schemas.microsoft.com/office/drawing/2014/main" id="{06D79318-A03D-4CD0-A517-D81480AE4234}"/>
              </a:ext>
            </a:extLst>
          </p:cNvPr>
          <p:cNvSpPr txBox="1">
            <a:spLocks noChangeArrowheads="1"/>
          </p:cNvSpPr>
          <p:nvPr/>
        </p:nvSpPr>
        <p:spPr bwMode="auto">
          <a:xfrm>
            <a:off x="5137150" y="5807076"/>
            <a:ext cx="29845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Times New Roman" panose="02020603050405020304" pitchFamily="18" charset="0"/>
              </a:rPr>
              <a:t>4</a:t>
            </a:r>
          </a:p>
        </p:txBody>
      </p:sp>
      <p:sp>
        <p:nvSpPr>
          <p:cNvPr id="205831" name="Text Box 10">
            <a:extLst>
              <a:ext uri="{FF2B5EF4-FFF2-40B4-BE49-F238E27FC236}">
                <a16:creationId xmlns:a16="http://schemas.microsoft.com/office/drawing/2014/main" id="{FE6D3D12-DFB5-4C0C-8968-499FAB97FD27}"/>
              </a:ext>
            </a:extLst>
          </p:cNvPr>
          <p:cNvSpPr txBox="1">
            <a:spLocks noChangeArrowheads="1"/>
          </p:cNvSpPr>
          <p:nvPr/>
        </p:nvSpPr>
        <p:spPr bwMode="auto">
          <a:xfrm>
            <a:off x="6580188" y="5800726"/>
            <a:ext cx="29845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Times New Roman" panose="02020603050405020304" pitchFamily="18" charset="0"/>
              </a:rPr>
              <a:t>6</a:t>
            </a:r>
          </a:p>
        </p:txBody>
      </p:sp>
      <p:sp>
        <p:nvSpPr>
          <p:cNvPr id="205832" name="Text Box 11">
            <a:extLst>
              <a:ext uri="{FF2B5EF4-FFF2-40B4-BE49-F238E27FC236}">
                <a16:creationId xmlns:a16="http://schemas.microsoft.com/office/drawing/2014/main" id="{80173DD1-EF33-4C85-ADE1-B40C2CF252E2}"/>
              </a:ext>
            </a:extLst>
          </p:cNvPr>
          <p:cNvSpPr txBox="1">
            <a:spLocks noChangeArrowheads="1"/>
          </p:cNvSpPr>
          <p:nvPr/>
        </p:nvSpPr>
        <p:spPr bwMode="auto">
          <a:xfrm>
            <a:off x="7872413" y="5807076"/>
            <a:ext cx="29845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Times New Roman" panose="02020603050405020304" pitchFamily="18" charset="0"/>
              </a:rPr>
              <a:t>8</a:t>
            </a:r>
          </a:p>
        </p:txBody>
      </p:sp>
      <p:sp>
        <p:nvSpPr>
          <p:cNvPr id="205833" name="Text Box 12">
            <a:extLst>
              <a:ext uri="{FF2B5EF4-FFF2-40B4-BE49-F238E27FC236}">
                <a16:creationId xmlns:a16="http://schemas.microsoft.com/office/drawing/2014/main" id="{C84E1A88-95E1-4D94-862A-9AB719C3BE95}"/>
              </a:ext>
            </a:extLst>
          </p:cNvPr>
          <p:cNvSpPr txBox="1">
            <a:spLocks noChangeArrowheads="1"/>
          </p:cNvSpPr>
          <p:nvPr/>
        </p:nvSpPr>
        <p:spPr bwMode="auto">
          <a:xfrm>
            <a:off x="9186863" y="5807076"/>
            <a:ext cx="41275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Times New Roman" panose="02020603050405020304" pitchFamily="18" charset="0"/>
              </a:rPr>
              <a:t>10</a:t>
            </a:r>
          </a:p>
        </p:txBody>
      </p:sp>
      <p:graphicFrame>
        <p:nvGraphicFramePr>
          <p:cNvPr id="205834" name="Object 14">
            <a:extLst>
              <a:ext uri="{FF2B5EF4-FFF2-40B4-BE49-F238E27FC236}">
                <a16:creationId xmlns:a16="http://schemas.microsoft.com/office/drawing/2014/main" id="{7FA692B8-DC2A-44BF-BBFE-1E8CF9013B86}"/>
              </a:ext>
            </a:extLst>
          </p:cNvPr>
          <p:cNvGraphicFramePr>
            <a:graphicFrameLocks noChangeAspect="1"/>
          </p:cNvGraphicFramePr>
          <p:nvPr/>
        </p:nvGraphicFramePr>
        <p:xfrm>
          <a:off x="2208213" y="1035051"/>
          <a:ext cx="863600" cy="809625"/>
        </p:xfrm>
        <a:graphic>
          <a:graphicData uri="http://schemas.openxmlformats.org/presentationml/2006/ole">
            <mc:AlternateContent xmlns:mc="http://schemas.openxmlformats.org/markup-compatibility/2006">
              <mc:Choice xmlns:v="urn:schemas-microsoft-com:vml" Requires="v">
                <p:oleObj spid="_x0000_s206018" name="Equation" r:id="rId5" imgW="418918" imgH="393529" progId="Equation.DSMT4">
                  <p:embed/>
                </p:oleObj>
              </mc:Choice>
              <mc:Fallback>
                <p:oleObj name="Equation" r:id="rId5" imgW="418918" imgH="393529"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8213" y="1035051"/>
                        <a:ext cx="863600" cy="8096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835" name="Object 15">
            <a:extLst>
              <a:ext uri="{FF2B5EF4-FFF2-40B4-BE49-F238E27FC236}">
                <a16:creationId xmlns:a16="http://schemas.microsoft.com/office/drawing/2014/main" id="{EEF60E70-9A71-4604-8D80-9531A58F9E66}"/>
              </a:ext>
            </a:extLst>
          </p:cNvPr>
          <p:cNvGraphicFramePr>
            <a:graphicFrameLocks noChangeAspect="1"/>
          </p:cNvGraphicFramePr>
          <p:nvPr/>
        </p:nvGraphicFramePr>
        <p:xfrm>
          <a:off x="9696450" y="5588001"/>
          <a:ext cx="338138" cy="288925"/>
        </p:xfrm>
        <a:graphic>
          <a:graphicData uri="http://schemas.openxmlformats.org/presentationml/2006/ole">
            <mc:AlternateContent xmlns:mc="http://schemas.openxmlformats.org/markup-compatibility/2006">
              <mc:Choice xmlns:v="urn:schemas-microsoft-com:vml" Requires="v">
                <p:oleObj spid="_x0000_s206019" name="Equation" r:id="rId7" imgW="164957" imgH="139579" progId="Equation.DSMT4">
                  <p:embed/>
                </p:oleObj>
              </mc:Choice>
              <mc:Fallback>
                <p:oleObj name="Equation" r:id="rId7" imgW="164957" imgH="139579"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96450" y="5588001"/>
                        <a:ext cx="338138" cy="2889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836" name="Text Box 16">
            <a:extLst>
              <a:ext uri="{FF2B5EF4-FFF2-40B4-BE49-F238E27FC236}">
                <a16:creationId xmlns:a16="http://schemas.microsoft.com/office/drawing/2014/main" id="{B8DF7C6B-E2BB-4383-8B4E-C3F152F91799}"/>
              </a:ext>
            </a:extLst>
          </p:cNvPr>
          <p:cNvSpPr txBox="1">
            <a:spLocks noChangeArrowheads="1"/>
          </p:cNvSpPr>
          <p:nvPr/>
        </p:nvSpPr>
        <p:spPr bwMode="auto">
          <a:xfrm>
            <a:off x="2025650" y="4792663"/>
            <a:ext cx="469900"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Times New Roman" panose="02020603050405020304" pitchFamily="18" charset="0"/>
              </a:rPr>
              <a:t>0.1</a:t>
            </a:r>
          </a:p>
        </p:txBody>
      </p:sp>
      <p:sp>
        <p:nvSpPr>
          <p:cNvPr id="205837" name="Text Box 17">
            <a:extLst>
              <a:ext uri="{FF2B5EF4-FFF2-40B4-BE49-F238E27FC236}">
                <a16:creationId xmlns:a16="http://schemas.microsoft.com/office/drawing/2014/main" id="{A9AA165A-9CDC-49C2-985C-86D2B1B7E9EE}"/>
              </a:ext>
            </a:extLst>
          </p:cNvPr>
          <p:cNvSpPr txBox="1">
            <a:spLocks noChangeArrowheads="1"/>
          </p:cNvSpPr>
          <p:nvPr/>
        </p:nvSpPr>
        <p:spPr bwMode="auto">
          <a:xfrm>
            <a:off x="2024063" y="4078288"/>
            <a:ext cx="469900"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Times New Roman" panose="02020603050405020304" pitchFamily="18" charset="0"/>
              </a:rPr>
              <a:t>0.2</a:t>
            </a:r>
          </a:p>
        </p:txBody>
      </p:sp>
      <p:sp>
        <p:nvSpPr>
          <p:cNvPr id="205838" name="Text Box 18">
            <a:extLst>
              <a:ext uri="{FF2B5EF4-FFF2-40B4-BE49-F238E27FC236}">
                <a16:creationId xmlns:a16="http://schemas.microsoft.com/office/drawing/2014/main" id="{CCCAE9B8-D641-4F10-BB16-01DDD461454B}"/>
              </a:ext>
            </a:extLst>
          </p:cNvPr>
          <p:cNvSpPr txBox="1">
            <a:spLocks noChangeArrowheads="1"/>
          </p:cNvSpPr>
          <p:nvPr/>
        </p:nvSpPr>
        <p:spPr bwMode="auto">
          <a:xfrm>
            <a:off x="2024063" y="3359151"/>
            <a:ext cx="46990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Times New Roman" panose="02020603050405020304" pitchFamily="18" charset="0"/>
              </a:rPr>
              <a:t>0.3</a:t>
            </a:r>
          </a:p>
        </p:txBody>
      </p:sp>
      <p:sp>
        <p:nvSpPr>
          <p:cNvPr id="205839" name="Text Box 19">
            <a:extLst>
              <a:ext uri="{FF2B5EF4-FFF2-40B4-BE49-F238E27FC236}">
                <a16:creationId xmlns:a16="http://schemas.microsoft.com/office/drawing/2014/main" id="{8A9174B9-197F-4CDC-A721-C9889664B052}"/>
              </a:ext>
            </a:extLst>
          </p:cNvPr>
          <p:cNvSpPr txBox="1">
            <a:spLocks noChangeArrowheads="1"/>
          </p:cNvSpPr>
          <p:nvPr/>
        </p:nvSpPr>
        <p:spPr bwMode="auto">
          <a:xfrm>
            <a:off x="2043113" y="26416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05840" name="Text Box 20">
            <a:extLst>
              <a:ext uri="{FF2B5EF4-FFF2-40B4-BE49-F238E27FC236}">
                <a16:creationId xmlns:a16="http://schemas.microsoft.com/office/drawing/2014/main" id="{541A162B-48A2-4E75-A25A-9097920397F4}"/>
              </a:ext>
            </a:extLst>
          </p:cNvPr>
          <p:cNvSpPr txBox="1">
            <a:spLocks noChangeArrowheads="1"/>
          </p:cNvSpPr>
          <p:nvPr/>
        </p:nvSpPr>
        <p:spPr bwMode="auto">
          <a:xfrm>
            <a:off x="2025650" y="2566988"/>
            <a:ext cx="469900"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Times New Roman" panose="02020603050405020304" pitchFamily="18" charset="0"/>
              </a:rPr>
              <a:t>0.4</a:t>
            </a:r>
          </a:p>
        </p:txBody>
      </p:sp>
      <p:sp>
        <p:nvSpPr>
          <p:cNvPr id="205841" name="Text Box 21">
            <a:extLst>
              <a:ext uri="{FF2B5EF4-FFF2-40B4-BE49-F238E27FC236}">
                <a16:creationId xmlns:a16="http://schemas.microsoft.com/office/drawing/2014/main" id="{60B64E37-93A5-4A78-989F-56377A8E7B00}"/>
              </a:ext>
            </a:extLst>
          </p:cNvPr>
          <p:cNvSpPr txBox="1">
            <a:spLocks noChangeArrowheads="1"/>
          </p:cNvSpPr>
          <p:nvPr/>
        </p:nvSpPr>
        <p:spPr bwMode="auto">
          <a:xfrm>
            <a:off x="2025650" y="1846263"/>
            <a:ext cx="469900"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Times New Roman" panose="02020603050405020304" pitchFamily="18" charset="0"/>
              </a:rPr>
              <a:t>0.5</a:t>
            </a:r>
          </a:p>
        </p:txBody>
      </p:sp>
      <p:sp>
        <p:nvSpPr>
          <p:cNvPr id="205842" name="Freeform 23">
            <a:extLst>
              <a:ext uri="{FF2B5EF4-FFF2-40B4-BE49-F238E27FC236}">
                <a16:creationId xmlns:a16="http://schemas.microsoft.com/office/drawing/2014/main" id="{540EE046-4542-4E40-80BA-31BA40CD943A}"/>
              </a:ext>
            </a:extLst>
          </p:cNvPr>
          <p:cNvSpPr>
            <a:spLocks/>
          </p:cNvSpPr>
          <p:nvPr/>
        </p:nvSpPr>
        <p:spPr bwMode="auto">
          <a:xfrm>
            <a:off x="2566989" y="1989138"/>
            <a:ext cx="6796087" cy="4254500"/>
          </a:xfrm>
          <a:custGeom>
            <a:avLst/>
            <a:gdLst>
              <a:gd name="T0" fmla="*/ 0 w 4281"/>
              <a:gd name="T1" fmla="*/ 0 h 2680"/>
              <a:gd name="T2" fmla="*/ 215900 w 4281"/>
              <a:gd name="T3" fmla="*/ 71438 h 2680"/>
              <a:gd name="T4" fmla="*/ 530225 w 4281"/>
              <a:gd name="T5" fmla="*/ 288925 h 2680"/>
              <a:gd name="T6" fmla="*/ 1069975 w 4281"/>
              <a:gd name="T7" fmla="*/ 1023938 h 2680"/>
              <a:gd name="T8" fmla="*/ 1700212 w 4281"/>
              <a:gd name="T9" fmla="*/ 2251075 h 2680"/>
              <a:gd name="T10" fmla="*/ 2300287 w 4281"/>
              <a:gd name="T11" fmla="*/ 3302000 h 2680"/>
              <a:gd name="T12" fmla="*/ 2719387 w 4281"/>
              <a:gd name="T13" fmla="*/ 3841750 h 2680"/>
              <a:gd name="T14" fmla="*/ 3154362 w 4281"/>
              <a:gd name="T15" fmla="*/ 4186238 h 2680"/>
              <a:gd name="T16" fmla="*/ 3529012 w 4281"/>
              <a:gd name="T17" fmla="*/ 4248150 h 2680"/>
              <a:gd name="T18" fmla="*/ 3919537 w 4281"/>
              <a:gd name="T19" fmla="*/ 4186238 h 2680"/>
              <a:gd name="T20" fmla="*/ 4537075 w 4281"/>
              <a:gd name="T21" fmla="*/ 3887788 h 2680"/>
              <a:gd name="T22" fmla="*/ 4824412 w 4281"/>
              <a:gd name="T23" fmla="*/ 3744913 h 2680"/>
              <a:gd name="T24" fmla="*/ 5545137 w 4281"/>
              <a:gd name="T25" fmla="*/ 3527425 h 2680"/>
              <a:gd name="T26" fmla="*/ 5792787 w 4281"/>
              <a:gd name="T27" fmla="*/ 3511550 h 2680"/>
              <a:gd name="T28" fmla="*/ 6062662 w 4281"/>
              <a:gd name="T29" fmla="*/ 3541713 h 2680"/>
              <a:gd name="T30" fmla="*/ 6796087 w 4281"/>
              <a:gd name="T31" fmla="*/ 3722688 h 26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281" h="2680">
                <a:moveTo>
                  <a:pt x="0" y="0"/>
                </a:moveTo>
                <a:cubicBezTo>
                  <a:pt x="37" y="11"/>
                  <a:pt x="80" y="15"/>
                  <a:pt x="136" y="45"/>
                </a:cubicBezTo>
                <a:cubicBezTo>
                  <a:pt x="192" y="75"/>
                  <a:pt x="244" y="82"/>
                  <a:pt x="334" y="182"/>
                </a:cubicBezTo>
                <a:cubicBezTo>
                  <a:pt x="424" y="282"/>
                  <a:pt x="551" y="439"/>
                  <a:pt x="674" y="645"/>
                </a:cubicBezTo>
                <a:cubicBezTo>
                  <a:pt x="797" y="851"/>
                  <a:pt x="942" y="1179"/>
                  <a:pt x="1071" y="1418"/>
                </a:cubicBezTo>
                <a:cubicBezTo>
                  <a:pt x="1200" y="1657"/>
                  <a:pt x="1342" y="1913"/>
                  <a:pt x="1449" y="2080"/>
                </a:cubicBezTo>
                <a:cubicBezTo>
                  <a:pt x="1556" y="2247"/>
                  <a:pt x="1623" y="2327"/>
                  <a:pt x="1713" y="2420"/>
                </a:cubicBezTo>
                <a:cubicBezTo>
                  <a:pt x="1803" y="2513"/>
                  <a:pt x="1902" y="2594"/>
                  <a:pt x="1987" y="2637"/>
                </a:cubicBezTo>
                <a:cubicBezTo>
                  <a:pt x="2072" y="2680"/>
                  <a:pt x="2143" y="2676"/>
                  <a:pt x="2223" y="2676"/>
                </a:cubicBezTo>
                <a:cubicBezTo>
                  <a:pt x="2303" y="2676"/>
                  <a:pt x="2363" y="2675"/>
                  <a:pt x="2469" y="2637"/>
                </a:cubicBezTo>
                <a:cubicBezTo>
                  <a:pt x="2575" y="2599"/>
                  <a:pt x="2763" y="2495"/>
                  <a:pt x="2858" y="2449"/>
                </a:cubicBezTo>
                <a:cubicBezTo>
                  <a:pt x="2953" y="2403"/>
                  <a:pt x="2933" y="2397"/>
                  <a:pt x="3039" y="2359"/>
                </a:cubicBezTo>
                <a:cubicBezTo>
                  <a:pt x="3145" y="2321"/>
                  <a:pt x="3391" y="2246"/>
                  <a:pt x="3493" y="2222"/>
                </a:cubicBezTo>
                <a:cubicBezTo>
                  <a:pt x="3595" y="2198"/>
                  <a:pt x="3595" y="2211"/>
                  <a:pt x="3649" y="2212"/>
                </a:cubicBezTo>
                <a:cubicBezTo>
                  <a:pt x="3703" y="2213"/>
                  <a:pt x="3714" y="2209"/>
                  <a:pt x="3819" y="2231"/>
                </a:cubicBezTo>
                <a:cubicBezTo>
                  <a:pt x="3924" y="2253"/>
                  <a:pt x="4185" y="2321"/>
                  <a:pt x="4281" y="2345"/>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5843" name="Line 24">
            <a:extLst>
              <a:ext uri="{FF2B5EF4-FFF2-40B4-BE49-F238E27FC236}">
                <a16:creationId xmlns:a16="http://schemas.microsoft.com/office/drawing/2014/main" id="{E723D06A-17A6-44F3-9A67-4E7C061E9D28}"/>
              </a:ext>
            </a:extLst>
          </p:cNvPr>
          <p:cNvSpPr>
            <a:spLocks noChangeShapeType="1"/>
          </p:cNvSpPr>
          <p:nvPr/>
        </p:nvSpPr>
        <p:spPr bwMode="auto">
          <a:xfrm>
            <a:off x="2424113" y="5734050"/>
            <a:ext cx="72009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5844" name="Line 25">
            <a:extLst>
              <a:ext uri="{FF2B5EF4-FFF2-40B4-BE49-F238E27FC236}">
                <a16:creationId xmlns:a16="http://schemas.microsoft.com/office/drawing/2014/main" id="{BDC7A77C-959B-4567-A0E5-12F6D54A5BD2}"/>
              </a:ext>
            </a:extLst>
          </p:cNvPr>
          <p:cNvSpPr>
            <a:spLocks noChangeShapeType="1"/>
          </p:cNvSpPr>
          <p:nvPr/>
        </p:nvSpPr>
        <p:spPr bwMode="auto">
          <a:xfrm flipV="1">
            <a:off x="2566988" y="1844676"/>
            <a:ext cx="0" cy="45370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5845" name="Line 26">
            <a:extLst>
              <a:ext uri="{FF2B5EF4-FFF2-40B4-BE49-F238E27FC236}">
                <a16:creationId xmlns:a16="http://schemas.microsoft.com/office/drawing/2014/main" id="{FB034750-54ED-42AD-A3D8-F8CABF7C84AF}"/>
              </a:ext>
            </a:extLst>
          </p:cNvPr>
          <p:cNvSpPr>
            <a:spLocks noChangeShapeType="1"/>
          </p:cNvSpPr>
          <p:nvPr/>
        </p:nvSpPr>
        <p:spPr bwMode="auto">
          <a:xfrm>
            <a:off x="2566988" y="5013325"/>
            <a:ext cx="1444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5846" name="Line 27">
            <a:extLst>
              <a:ext uri="{FF2B5EF4-FFF2-40B4-BE49-F238E27FC236}">
                <a16:creationId xmlns:a16="http://schemas.microsoft.com/office/drawing/2014/main" id="{97635391-3F56-4120-A4A0-45F4845461F4}"/>
              </a:ext>
            </a:extLst>
          </p:cNvPr>
          <p:cNvSpPr>
            <a:spLocks noChangeShapeType="1"/>
          </p:cNvSpPr>
          <p:nvPr/>
        </p:nvSpPr>
        <p:spPr bwMode="auto">
          <a:xfrm>
            <a:off x="2566988" y="4278313"/>
            <a:ext cx="1444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5847" name="Line 28">
            <a:extLst>
              <a:ext uri="{FF2B5EF4-FFF2-40B4-BE49-F238E27FC236}">
                <a16:creationId xmlns:a16="http://schemas.microsoft.com/office/drawing/2014/main" id="{2BFE914B-15B0-4395-B5E4-45C4238A6FCF}"/>
              </a:ext>
            </a:extLst>
          </p:cNvPr>
          <p:cNvSpPr>
            <a:spLocks noChangeShapeType="1"/>
          </p:cNvSpPr>
          <p:nvPr/>
        </p:nvSpPr>
        <p:spPr bwMode="auto">
          <a:xfrm>
            <a:off x="2566988" y="3514725"/>
            <a:ext cx="1444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5848" name="Line 29">
            <a:extLst>
              <a:ext uri="{FF2B5EF4-FFF2-40B4-BE49-F238E27FC236}">
                <a16:creationId xmlns:a16="http://schemas.microsoft.com/office/drawing/2014/main" id="{E452EFE3-6E95-451C-96DB-8A9724D8524A}"/>
              </a:ext>
            </a:extLst>
          </p:cNvPr>
          <p:cNvSpPr>
            <a:spLocks noChangeShapeType="1"/>
          </p:cNvSpPr>
          <p:nvPr/>
        </p:nvSpPr>
        <p:spPr bwMode="auto">
          <a:xfrm flipV="1">
            <a:off x="2566988" y="2767013"/>
            <a:ext cx="1444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5849" name="Line 30">
            <a:extLst>
              <a:ext uri="{FF2B5EF4-FFF2-40B4-BE49-F238E27FC236}">
                <a16:creationId xmlns:a16="http://schemas.microsoft.com/office/drawing/2014/main" id="{42807C46-92EA-48EB-9DAC-7A69A69506AA}"/>
              </a:ext>
            </a:extLst>
          </p:cNvPr>
          <p:cNvSpPr>
            <a:spLocks noChangeShapeType="1"/>
          </p:cNvSpPr>
          <p:nvPr/>
        </p:nvSpPr>
        <p:spPr bwMode="auto">
          <a:xfrm>
            <a:off x="2566988" y="2003425"/>
            <a:ext cx="1444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5850" name="Line 31">
            <a:extLst>
              <a:ext uri="{FF2B5EF4-FFF2-40B4-BE49-F238E27FC236}">
                <a16:creationId xmlns:a16="http://schemas.microsoft.com/office/drawing/2014/main" id="{09827158-97A9-48A8-A4C7-2D84423199E8}"/>
              </a:ext>
            </a:extLst>
          </p:cNvPr>
          <p:cNvSpPr>
            <a:spLocks noChangeShapeType="1"/>
          </p:cNvSpPr>
          <p:nvPr/>
        </p:nvSpPr>
        <p:spPr bwMode="auto">
          <a:xfrm>
            <a:off x="2566989" y="5157788"/>
            <a:ext cx="730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5851" name="Line 32">
            <a:extLst>
              <a:ext uri="{FF2B5EF4-FFF2-40B4-BE49-F238E27FC236}">
                <a16:creationId xmlns:a16="http://schemas.microsoft.com/office/drawing/2014/main" id="{B6A0FA42-6D95-475D-AF17-C2BFFBB7ABF0}"/>
              </a:ext>
            </a:extLst>
          </p:cNvPr>
          <p:cNvSpPr>
            <a:spLocks noChangeShapeType="1"/>
          </p:cNvSpPr>
          <p:nvPr/>
        </p:nvSpPr>
        <p:spPr bwMode="auto">
          <a:xfrm>
            <a:off x="2566989" y="5314950"/>
            <a:ext cx="730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5852" name="Line 33">
            <a:extLst>
              <a:ext uri="{FF2B5EF4-FFF2-40B4-BE49-F238E27FC236}">
                <a16:creationId xmlns:a16="http://schemas.microsoft.com/office/drawing/2014/main" id="{8DB7AC03-BB09-49C8-887C-4A2241FB2F89}"/>
              </a:ext>
            </a:extLst>
          </p:cNvPr>
          <p:cNvSpPr>
            <a:spLocks noChangeShapeType="1"/>
          </p:cNvSpPr>
          <p:nvPr/>
        </p:nvSpPr>
        <p:spPr bwMode="auto">
          <a:xfrm>
            <a:off x="2566989" y="5445125"/>
            <a:ext cx="730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5853" name="Line 34">
            <a:extLst>
              <a:ext uri="{FF2B5EF4-FFF2-40B4-BE49-F238E27FC236}">
                <a16:creationId xmlns:a16="http://schemas.microsoft.com/office/drawing/2014/main" id="{C0B24FC4-1477-4768-ADD4-7EEB68B4E105}"/>
              </a:ext>
            </a:extLst>
          </p:cNvPr>
          <p:cNvSpPr>
            <a:spLocks noChangeShapeType="1"/>
          </p:cNvSpPr>
          <p:nvPr/>
        </p:nvSpPr>
        <p:spPr bwMode="auto">
          <a:xfrm>
            <a:off x="2566989" y="5603875"/>
            <a:ext cx="730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5854" name="Line 35">
            <a:extLst>
              <a:ext uri="{FF2B5EF4-FFF2-40B4-BE49-F238E27FC236}">
                <a16:creationId xmlns:a16="http://schemas.microsoft.com/office/drawing/2014/main" id="{69B0C6FA-F7E9-4ED9-A852-020F78D360A1}"/>
              </a:ext>
            </a:extLst>
          </p:cNvPr>
          <p:cNvSpPr>
            <a:spLocks noChangeShapeType="1"/>
          </p:cNvSpPr>
          <p:nvPr/>
        </p:nvSpPr>
        <p:spPr bwMode="auto">
          <a:xfrm>
            <a:off x="2566989" y="5891213"/>
            <a:ext cx="730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5855" name="Line 36">
            <a:extLst>
              <a:ext uri="{FF2B5EF4-FFF2-40B4-BE49-F238E27FC236}">
                <a16:creationId xmlns:a16="http://schemas.microsoft.com/office/drawing/2014/main" id="{8A81BF45-81BB-4548-9A3B-588F2609A9D9}"/>
              </a:ext>
            </a:extLst>
          </p:cNvPr>
          <p:cNvSpPr>
            <a:spLocks noChangeShapeType="1"/>
          </p:cNvSpPr>
          <p:nvPr/>
        </p:nvSpPr>
        <p:spPr bwMode="auto">
          <a:xfrm>
            <a:off x="2566989" y="6049963"/>
            <a:ext cx="730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5856" name="Line 37">
            <a:extLst>
              <a:ext uri="{FF2B5EF4-FFF2-40B4-BE49-F238E27FC236}">
                <a16:creationId xmlns:a16="http://schemas.microsoft.com/office/drawing/2014/main" id="{2B0AFF1A-9579-4452-A58C-BD965CD7ACB5}"/>
              </a:ext>
            </a:extLst>
          </p:cNvPr>
          <p:cNvSpPr>
            <a:spLocks noChangeShapeType="1"/>
          </p:cNvSpPr>
          <p:nvPr/>
        </p:nvSpPr>
        <p:spPr bwMode="auto">
          <a:xfrm>
            <a:off x="2566989" y="6194425"/>
            <a:ext cx="730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5857" name="Line 38">
            <a:extLst>
              <a:ext uri="{FF2B5EF4-FFF2-40B4-BE49-F238E27FC236}">
                <a16:creationId xmlns:a16="http://schemas.microsoft.com/office/drawing/2014/main" id="{6CD0E547-6431-4944-9279-BA671E6D7115}"/>
              </a:ext>
            </a:extLst>
          </p:cNvPr>
          <p:cNvSpPr>
            <a:spLocks noChangeShapeType="1"/>
          </p:cNvSpPr>
          <p:nvPr/>
        </p:nvSpPr>
        <p:spPr bwMode="auto">
          <a:xfrm>
            <a:off x="2566989" y="6353175"/>
            <a:ext cx="730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5858" name="Line 39">
            <a:extLst>
              <a:ext uri="{FF2B5EF4-FFF2-40B4-BE49-F238E27FC236}">
                <a16:creationId xmlns:a16="http://schemas.microsoft.com/office/drawing/2014/main" id="{66068749-B2AD-4F49-8767-9173BC812968}"/>
              </a:ext>
            </a:extLst>
          </p:cNvPr>
          <p:cNvSpPr>
            <a:spLocks noChangeShapeType="1"/>
          </p:cNvSpPr>
          <p:nvPr/>
        </p:nvSpPr>
        <p:spPr bwMode="auto">
          <a:xfrm flipV="1">
            <a:off x="3963988" y="5589588"/>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5859" name="Line 40">
            <a:extLst>
              <a:ext uri="{FF2B5EF4-FFF2-40B4-BE49-F238E27FC236}">
                <a16:creationId xmlns:a16="http://schemas.microsoft.com/office/drawing/2014/main" id="{39F372AF-C729-452F-8169-AC572548F540}"/>
              </a:ext>
            </a:extLst>
          </p:cNvPr>
          <p:cNvSpPr>
            <a:spLocks noChangeShapeType="1"/>
          </p:cNvSpPr>
          <p:nvPr/>
        </p:nvSpPr>
        <p:spPr bwMode="auto">
          <a:xfrm flipV="1">
            <a:off x="5303838" y="5589588"/>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5860" name="Line 41">
            <a:extLst>
              <a:ext uri="{FF2B5EF4-FFF2-40B4-BE49-F238E27FC236}">
                <a16:creationId xmlns:a16="http://schemas.microsoft.com/office/drawing/2014/main" id="{3EF8484D-6350-460A-AC02-765BC779E874}"/>
              </a:ext>
            </a:extLst>
          </p:cNvPr>
          <p:cNvSpPr>
            <a:spLocks noChangeShapeType="1"/>
          </p:cNvSpPr>
          <p:nvPr/>
        </p:nvSpPr>
        <p:spPr bwMode="auto">
          <a:xfrm flipV="1">
            <a:off x="6686550" y="5589588"/>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5861" name="Line 42">
            <a:extLst>
              <a:ext uri="{FF2B5EF4-FFF2-40B4-BE49-F238E27FC236}">
                <a16:creationId xmlns:a16="http://schemas.microsoft.com/office/drawing/2014/main" id="{9673586B-0AAA-4230-9E34-45FB6337CD0B}"/>
              </a:ext>
            </a:extLst>
          </p:cNvPr>
          <p:cNvSpPr>
            <a:spLocks noChangeShapeType="1"/>
          </p:cNvSpPr>
          <p:nvPr/>
        </p:nvSpPr>
        <p:spPr bwMode="auto">
          <a:xfrm flipV="1">
            <a:off x="8054975" y="5589588"/>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5862" name="Line 43">
            <a:extLst>
              <a:ext uri="{FF2B5EF4-FFF2-40B4-BE49-F238E27FC236}">
                <a16:creationId xmlns:a16="http://schemas.microsoft.com/office/drawing/2014/main" id="{827A1A8C-967F-40B7-A20C-10CC0F8FD99C}"/>
              </a:ext>
            </a:extLst>
          </p:cNvPr>
          <p:cNvSpPr>
            <a:spLocks noChangeShapeType="1"/>
          </p:cNvSpPr>
          <p:nvPr/>
        </p:nvSpPr>
        <p:spPr bwMode="auto">
          <a:xfrm flipV="1">
            <a:off x="9394825" y="5589588"/>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205863" name="Object 44">
            <a:extLst>
              <a:ext uri="{FF2B5EF4-FFF2-40B4-BE49-F238E27FC236}">
                <a16:creationId xmlns:a16="http://schemas.microsoft.com/office/drawing/2014/main" id="{C57D528D-F1B6-49D1-9D53-AA61DCA4417B}"/>
              </a:ext>
            </a:extLst>
          </p:cNvPr>
          <p:cNvGraphicFramePr>
            <a:graphicFrameLocks noChangeAspect="1"/>
          </p:cNvGraphicFramePr>
          <p:nvPr/>
        </p:nvGraphicFramePr>
        <p:xfrm>
          <a:off x="8797925" y="4918075"/>
          <a:ext cx="1690688" cy="742950"/>
        </p:xfrm>
        <a:graphic>
          <a:graphicData uri="http://schemas.openxmlformats.org/presentationml/2006/ole">
            <mc:AlternateContent xmlns:mc="http://schemas.openxmlformats.org/markup-compatibility/2006">
              <mc:Choice xmlns:v="urn:schemas-microsoft-com:vml" Requires="v">
                <p:oleObj spid="_x0000_s206020" name="Equation" r:id="rId9" imgW="914400" imgH="393700" progId="Equation.DSMT4">
                  <p:embed/>
                </p:oleObj>
              </mc:Choice>
              <mc:Fallback>
                <p:oleObj name="Equation" r:id="rId9" imgW="914400" imgH="393700" progId="Equation.DSMT4">
                  <p:embed/>
                  <p:pic>
                    <p:nvPicPr>
                      <p:cNvPr id="0" name="Object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97925" y="4918075"/>
                        <a:ext cx="1690688"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864" name="Text Box 45">
            <a:extLst>
              <a:ext uri="{FF2B5EF4-FFF2-40B4-BE49-F238E27FC236}">
                <a16:creationId xmlns:a16="http://schemas.microsoft.com/office/drawing/2014/main" id="{9EAAC097-578D-4486-BF24-23DAEF282521}"/>
              </a:ext>
            </a:extLst>
          </p:cNvPr>
          <p:cNvSpPr txBox="1">
            <a:spLocks noChangeArrowheads="1"/>
          </p:cNvSpPr>
          <p:nvPr/>
        </p:nvSpPr>
        <p:spPr bwMode="auto">
          <a:xfrm>
            <a:off x="4800600" y="4797425"/>
            <a:ext cx="717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3.83</a:t>
            </a:r>
          </a:p>
        </p:txBody>
      </p:sp>
      <p:sp>
        <p:nvSpPr>
          <p:cNvPr id="205865" name="Line 46">
            <a:extLst>
              <a:ext uri="{FF2B5EF4-FFF2-40B4-BE49-F238E27FC236}">
                <a16:creationId xmlns:a16="http://schemas.microsoft.com/office/drawing/2014/main" id="{F59C7734-C177-4D5D-A0E3-754668B9E00C}"/>
              </a:ext>
            </a:extLst>
          </p:cNvPr>
          <p:cNvSpPr>
            <a:spLocks noChangeShapeType="1"/>
          </p:cNvSpPr>
          <p:nvPr/>
        </p:nvSpPr>
        <p:spPr bwMode="auto">
          <a:xfrm>
            <a:off x="5159375" y="5229226"/>
            <a:ext cx="0"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434223" name="Object 47">
            <a:extLst>
              <a:ext uri="{FF2B5EF4-FFF2-40B4-BE49-F238E27FC236}">
                <a16:creationId xmlns:a16="http://schemas.microsoft.com/office/drawing/2014/main" id="{1BB78D63-E39B-4FC7-B08D-BA0C681DCA44}"/>
              </a:ext>
            </a:extLst>
          </p:cNvPr>
          <p:cNvGraphicFramePr>
            <a:graphicFrameLocks noChangeAspect="1"/>
          </p:cNvGraphicFramePr>
          <p:nvPr/>
        </p:nvGraphicFramePr>
        <p:xfrm>
          <a:off x="4656139" y="4005263"/>
          <a:ext cx="1595437" cy="742950"/>
        </p:xfrm>
        <a:graphic>
          <a:graphicData uri="http://schemas.openxmlformats.org/presentationml/2006/ole">
            <mc:AlternateContent xmlns:mc="http://schemas.openxmlformats.org/markup-compatibility/2006">
              <mc:Choice xmlns:v="urn:schemas-microsoft-com:vml" Requires="v">
                <p:oleObj spid="_x0000_s206021" name="Equation" r:id="rId11" imgW="863225" imgH="393529" progId="Equation.DSMT4">
                  <p:embed/>
                </p:oleObj>
              </mc:Choice>
              <mc:Fallback>
                <p:oleObj name="Equation" r:id="rId11" imgW="863225" imgH="393529" progId="Equation.DSMT4">
                  <p:embed/>
                  <p:pic>
                    <p:nvPicPr>
                      <p:cNvPr id="0" name="Object 4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56139" y="4005263"/>
                        <a:ext cx="1595437"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4225" name="Object 49">
            <a:extLst>
              <a:ext uri="{FF2B5EF4-FFF2-40B4-BE49-F238E27FC236}">
                <a16:creationId xmlns:a16="http://schemas.microsoft.com/office/drawing/2014/main" id="{088C8D25-1146-4A1D-AADB-837DF5AD0BA0}"/>
              </a:ext>
            </a:extLst>
          </p:cNvPr>
          <p:cNvGraphicFramePr>
            <a:graphicFrameLocks noChangeAspect="1"/>
          </p:cNvGraphicFramePr>
          <p:nvPr/>
        </p:nvGraphicFramePr>
        <p:xfrm>
          <a:off x="4295776" y="2349500"/>
          <a:ext cx="4297363" cy="742950"/>
        </p:xfrm>
        <a:graphic>
          <a:graphicData uri="http://schemas.openxmlformats.org/presentationml/2006/ole">
            <mc:AlternateContent xmlns:mc="http://schemas.openxmlformats.org/markup-compatibility/2006">
              <mc:Choice xmlns:v="urn:schemas-microsoft-com:vml" Requires="v">
                <p:oleObj spid="_x0000_s206022" name="Equation" r:id="rId13" imgW="2324100" imgH="393700" progId="Equation.DSMT4">
                  <p:embed/>
                </p:oleObj>
              </mc:Choice>
              <mc:Fallback>
                <p:oleObj name="Equation" r:id="rId13" imgW="2324100" imgH="393700" progId="Equation.DSMT4">
                  <p:embed/>
                  <p:pic>
                    <p:nvPicPr>
                      <p:cNvPr id="0" name="Object 4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95776" y="2349500"/>
                        <a:ext cx="429736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4226" name="Object 50">
            <a:extLst>
              <a:ext uri="{FF2B5EF4-FFF2-40B4-BE49-F238E27FC236}">
                <a16:creationId xmlns:a16="http://schemas.microsoft.com/office/drawing/2014/main" id="{3A884F3B-C699-49FD-A37B-F8C2CBD4A871}"/>
              </a:ext>
            </a:extLst>
          </p:cNvPr>
          <p:cNvGraphicFramePr>
            <a:graphicFrameLocks noChangeAspect="1"/>
          </p:cNvGraphicFramePr>
          <p:nvPr/>
        </p:nvGraphicFramePr>
        <p:xfrm>
          <a:off x="4511676" y="3141663"/>
          <a:ext cx="2887663" cy="742950"/>
        </p:xfrm>
        <a:graphic>
          <a:graphicData uri="http://schemas.openxmlformats.org/presentationml/2006/ole">
            <mc:AlternateContent xmlns:mc="http://schemas.openxmlformats.org/markup-compatibility/2006">
              <mc:Choice xmlns:v="urn:schemas-microsoft-com:vml" Requires="v">
                <p:oleObj spid="_x0000_s206023" name="Equation" r:id="rId15" imgW="1562100" imgH="393700" progId="Equation.DSMT4">
                  <p:embed/>
                </p:oleObj>
              </mc:Choice>
              <mc:Fallback>
                <p:oleObj name="Equation" r:id="rId15" imgW="1562100" imgH="393700" progId="Equation.DSMT4">
                  <p:embed/>
                  <p:pic>
                    <p:nvPicPr>
                      <p:cNvPr id="0" name="Object 5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11676" y="3141663"/>
                        <a:ext cx="288766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4227" name="Text Box 51">
            <a:extLst>
              <a:ext uri="{FF2B5EF4-FFF2-40B4-BE49-F238E27FC236}">
                <a16:creationId xmlns:a16="http://schemas.microsoft.com/office/drawing/2014/main" id="{BB3484AD-325F-4CFF-9C73-F845A956C3B9}"/>
              </a:ext>
            </a:extLst>
          </p:cNvPr>
          <p:cNvSpPr txBox="1">
            <a:spLocks noChangeArrowheads="1"/>
          </p:cNvSpPr>
          <p:nvPr/>
        </p:nvSpPr>
        <p:spPr bwMode="auto">
          <a:xfrm>
            <a:off x="7680326" y="3000375"/>
            <a:ext cx="202010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latin typeface="Times New Roman" panose="02020603050405020304" pitchFamily="18" charset="0"/>
              </a:rPr>
              <a:t>Aivry Disk</a:t>
            </a:r>
          </a:p>
          <a:p>
            <a:pPr eaLnBrk="1" hangingPunct="1"/>
            <a:r>
              <a:rPr lang="zh-CN" altLang="en-US" sz="3200"/>
              <a:t>的</a:t>
            </a:r>
            <a:r>
              <a:rPr lang="zh-CN" altLang="en-US" sz="3200" b="1">
                <a:ea typeface="楷体_GB2312" pitchFamily="1" charset="-122"/>
              </a:rPr>
              <a:t>角半径</a:t>
            </a:r>
          </a:p>
          <a:p>
            <a:pPr eaLnBrk="1" hangingPunct="1"/>
            <a:r>
              <a:rPr lang="zh-CN" altLang="en-US" sz="3200" b="1">
                <a:ea typeface="楷体_GB2312" pitchFamily="1" charset="-122"/>
              </a:rPr>
              <a:t>半角宽度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342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342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3422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4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227"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6850" name="Object 2">
            <a:extLst>
              <a:ext uri="{FF2B5EF4-FFF2-40B4-BE49-F238E27FC236}">
                <a16:creationId xmlns:a16="http://schemas.microsoft.com/office/drawing/2014/main" id="{0D65E5E5-49EC-4619-9003-FA126FF46B69}"/>
              </a:ext>
            </a:extLst>
          </p:cNvPr>
          <p:cNvGraphicFramePr>
            <a:graphicFrameLocks noChangeAspect="1"/>
          </p:cNvGraphicFramePr>
          <p:nvPr/>
        </p:nvGraphicFramePr>
        <p:xfrm>
          <a:off x="2895600" y="381001"/>
          <a:ext cx="3810000" cy="1262063"/>
        </p:xfrm>
        <a:graphic>
          <a:graphicData uri="http://schemas.openxmlformats.org/presentationml/2006/ole">
            <mc:AlternateContent xmlns:mc="http://schemas.openxmlformats.org/markup-compatibility/2006">
              <mc:Choice xmlns:v="urn:schemas-microsoft-com:vml" Requires="v">
                <p:oleObj spid="_x0000_s206873" name="Equation" r:id="rId4" imgW="1193800" imgH="393700" progId="Equation.3">
                  <p:embed/>
                </p:oleObj>
              </mc:Choice>
              <mc:Fallback>
                <p:oleObj name="Equation" r:id="rId4" imgW="1193800" imgH="3937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381001"/>
                        <a:ext cx="38100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06851" name="Picture 6" descr="圆孔衍射">
            <a:extLst>
              <a:ext uri="{FF2B5EF4-FFF2-40B4-BE49-F238E27FC236}">
                <a16:creationId xmlns:a16="http://schemas.microsoft.com/office/drawing/2014/main" id="{B40C9BDB-D3A0-4946-9195-ADC0C46B68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676401"/>
            <a:ext cx="7162800"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898" name="Picture 10" descr="Image:Airy-pattern.svg">
            <a:extLst>
              <a:ext uri="{FF2B5EF4-FFF2-40B4-BE49-F238E27FC236}">
                <a16:creationId xmlns:a16="http://schemas.microsoft.com/office/drawing/2014/main" id="{F11014FE-90D5-404D-860D-CAE60CA2DC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61914"/>
            <a:ext cx="9144000" cy="678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946" name="Picture 4" descr="CircApertI">
            <a:extLst>
              <a:ext uri="{FF2B5EF4-FFF2-40B4-BE49-F238E27FC236}">
                <a16:creationId xmlns:a16="http://schemas.microsoft.com/office/drawing/2014/main" id="{F5FECBAF-F24B-44A6-9096-99864E5BF0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138364"/>
            <a:ext cx="4465638" cy="362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947" name="Picture 6" descr="CircApertE">
            <a:extLst>
              <a:ext uri="{FF2B5EF4-FFF2-40B4-BE49-F238E27FC236}">
                <a16:creationId xmlns:a16="http://schemas.microsoft.com/office/drawing/2014/main" id="{96D8F75D-A644-4205-9981-DFA3D8CCC3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3214" y="2138364"/>
            <a:ext cx="4522787"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0948" name="Rectangle 7">
            <a:extLst>
              <a:ext uri="{FF2B5EF4-FFF2-40B4-BE49-F238E27FC236}">
                <a16:creationId xmlns:a16="http://schemas.microsoft.com/office/drawing/2014/main" id="{AC6DFD13-0548-4733-898F-81109CC9AC27}"/>
              </a:ext>
            </a:extLst>
          </p:cNvPr>
          <p:cNvSpPr>
            <a:spLocks noGrp="1" noChangeArrowheads="1"/>
          </p:cNvSpPr>
          <p:nvPr>
            <p:ph type="title"/>
          </p:nvPr>
        </p:nvSpPr>
        <p:spPr/>
        <p:txBody>
          <a:bodyPr/>
          <a:lstStyle/>
          <a:p>
            <a:pPr eaLnBrk="1" hangingPunct="1"/>
            <a:r>
              <a:rPr lang="zh-CN" altLang="en-US"/>
              <a:t>衍射强度分布</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4">
            <a:extLst>
              <a:ext uri="{FF2B5EF4-FFF2-40B4-BE49-F238E27FC236}">
                <a16:creationId xmlns:a16="http://schemas.microsoft.com/office/drawing/2014/main" id="{B8717B2A-2241-4B83-8835-A47446D8F38B}"/>
              </a:ext>
            </a:extLst>
          </p:cNvPr>
          <p:cNvSpPr>
            <a:spLocks noGrp="1" noChangeArrowheads="1"/>
          </p:cNvSpPr>
          <p:nvPr>
            <p:ph type="title"/>
          </p:nvPr>
        </p:nvSpPr>
        <p:spPr/>
        <p:txBody>
          <a:bodyPr/>
          <a:lstStyle/>
          <a:p>
            <a:pPr eaLnBrk="1" hangingPunct="1"/>
            <a:r>
              <a:rPr lang="en-US" altLang="zh-CN"/>
              <a:t>Aivry Disk </a:t>
            </a:r>
            <a:r>
              <a:rPr lang="zh-CN" altLang="en-US"/>
              <a:t>强度分布示意</a:t>
            </a:r>
          </a:p>
        </p:txBody>
      </p:sp>
      <p:pic>
        <p:nvPicPr>
          <p:cNvPr id="211971" name="Picture 5" descr="airy">
            <a:extLst>
              <a:ext uri="{FF2B5EF4-FFF2-40B4-BE49-F238E27FC236}">
                <a16:creationId xmlns:a16="http://schemas.microsoft.com/office/drawing/2014/main" id="{3DE230E9-FF91-4097-9ACA-7D3FD29466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514" y="1125539"/>
            <a:ext cx="540067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3233</Words>
  <Application>Microsoft Office PowerPoint</Application>
  <PresentationFormat>宽屏</PresentationFormat>
  <Paragraphs>423</Paragraphs>
  <Slides>122</Slides>
  <Notes>88</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4</vt:i4>
      </vt:variant>
      <vt:variant>
        <vt:lpstr>幻灯片标题</vt:lpstr>
      </vt:variant>
      <vt:variant>
        <vt:i4>122</vt:i4>
      </vt:variant>
    </vt:vector>
  </HeadingPairs>
  <TitlesOfParts>
    <vt:vector size="135" baseType="lpstr">
      <vt:lpstr>华文隶书</vt:lpstr>
      <vt:lpstr>楷体_GB2312</vt:lpstr>
      <vt:lpstr>宋体</vt:lpstr>
      <vt:lpstr>Arial</vt:lpstr>
      <vt:lpstr>Calibri</vt:lpstr>
      <vt:lpstr>Calibri Light</vt:lpstr>
      <vt:lpstr>Cambria Math</vt:lpstr>
      <vt:lpstr>Times New Roman</vt:lpstr>
      <vt:lpstr>默认设计模板</vt:lpstr>
      <vt:lpstr>Equation</vt:lpstr>
      <vt:lpstr>公式</vt:lpstr>
      <vt:lpstr>Equation.3</vt:lpstr>
      <vt:lpstr>Graph</vt:lpstr>
      <vt:lpstr>PowerPoint 演示文稿</vt:lpstr>
      <vt:lpstr>惠更斯—菲涅耳原理 </vt:lpstr>
      <vt:lpstr>次波的传播</vt:lpstr>
      <vt:lpstr>PowerPoint 演示文稿</vt:lpstr>
      <vt:lpstr>三．次波的叠加：惠更斯—菲涅耳原理 </vt:lpstr>
      <vt:lpstr>PowerPoint 演示文稿</vt:lpstr>
      <vt:lpstr>PowerPoint 演示文稿</vt:lpstr>
      <vt:lpstr>3. 惠更斯—菲涅耳原理</vt:lpstr>
      <vt:lpstr>PowerPoint 演示文稿</vt:lpstr>
      <vt:lpstr>4．菲涅耳-基尔霍夫衍射积分公式 </vt:lpstr>
      <vt:lpstr>PowerPoint 演示文稿</vt:lpstr>
      <vt:lpstr>菲涅耳-基尔霍夫衍射积分公式 </vt:lpstr>
      <vt:lpstr>四．衍射的分类 </vt:lpstr>
      <vt:lpstr>PowerPoint 演示文稿</vt:lpstr>
      <vt:lpstr>菲涅耳直边衍射</vt:lpstr>
      <vt:lpstr>菲涅耳衍射（圆孔、圆屏） </vt:lpstr>
      <vt:lpstr>二．半波带法分析菲涅耳圆孔衍射 </vt:lpstr>
      <vt:lpstr>PowerPoint 演示文稿</vt:lpstr>
      <vt:lpstr>PowerPoint 演示文稿</vt:lpstr>
      <vt:lpstr>半波带的次波</vt:lpstr>
      <vt:lpstr>PowerPoint 演示文稿</vt:lpstr>
      <vt:lpstr>PowerPoint 演示文稿</vt:lpstr>
      <vt:lpstr>PowerPoint 演示文稿</vt:lpstr>
      <vt:lpstr>PowerPoint 演示文稿</vt:lpstr>
      <vt:lpstr>PowerPoint 演示文稿</vt:lpstr>
      <vt:lpstr>半波带方程 </vt:lpstr>
      <vt:lpstr>PowerPoint 演示文稿</vt:lpstr>
      <vt:lpstr>三．一般情形下的波带 </vt:lpstr>
      <vt:lpstr>PowerPoint 演示文稿</vt:lpstr>
      <vt:lpstr>PowerPoint 演示文稿</vt:lpstr>
      <vt:lpstr>PowerPoint 演示文稿</vt:lpstr>
      <vt:lpstr>PowerPoint 演示文稿</vt:lpstr>
      <vt:lpstr>PowerPoint 演示文稿</vt:lpstr>
      <vt:lpstr>菲涅耳圆孔衍射花样</vt:lpstr>
      <vt:lpstr>PowerPoint 演示文稿</vt:lpstr>
      <vt:lpstr>四．波带片 </vt:lpstr>
      <vt:lpstr>PowerPoint 演示文稿</vt:lpstr>
      <vt:lpstr>PowerPoint 演示文稿</vt:lpstr>
      <vt:lpstr>用于同步辐射软x射线的波带片</vt:lpstr>
      <vt:lpstr>PowerPoint 演示文稿</vt:lpstr>
      <vt:lpstr>PowerPoint 演示文稿</vt:lpstr>
      <vt:lpstr>波带片方程</vt:lpstr>
      <vt:lpstr>PowerPoint 演示文稿</vt:lpstr>
      <vt:lpstr>PowerPoint 演示文稿</vt:lpstr>
      <vt:lpstr>PowerPoint 演示文稿</vt:lpstr>
      <vt:lpstr>PowerPoint 演示文稿</vt:lpstr>
      <vt:lpstr>PowerPoint 演示文稿</vt:lpstr>
      <vt:lpstr>矢量法求解菲涅耳衍射问题</vt:lpstr>
      <vt:lpstr>PowerPoint 演示文稿</vt:lpstr>
      <vt:lpstr>夫琅和费单缝衍射 </vt:lpstr>
      <vt:lpstr>衍射花样</vt:lpstr>
      <vt:lpstr>PowerPoint 演示文稿</vt:lpstr>
      <vt:lpstr>衍射强度的分布</vt:lpstr>
      <vt:lpstr>PowerPoint 演示文稿</vt:lpstr>
      <vt:lpstr>PowerPoint 演示文稿</vt:lpstr>
      <vt:lpstr>振幅矢量求和</vt:lpstr>
      <vt:lpstr>PowerPoint 演示文稿</vt:lpstr>
      <vt:lpstr>各个参数的物理意义</vt:lpstr>
      <vt:lpstr>二、积分方法 </vt:lpstr>
      <vt:lpstr>PowerPoint 演示文稿</vt:lpstr>
      <vt:lpstr>PowerPoint 演示文稿</vt:lpstr>
      <vt:lpstr>PowerPoint 演示文稿</vt:lpstr>
      <vt:lpstr>PowerPoint 演示文稿</vt:lpstr>
      <vt:lpstr>PowerPoint 演示文稿</vt:lpstr>
      <vt:lpstr>不同宽度狭缝的衍射花样</vt:lpstr>
      <vt:lpstr>PowerPoint 演示文稿</vt:lpstr>
      <vt:lpstr>PowerPoint 演示文稿</vt:lpstr>
      <vt:lpstr>PowerPoint 演示文稿</vt:lpstr>
      <vt:lpstr>PowerPoint 演示文稿</vt:lpstr>
      <vt:lpstr>PowerPoint 演示文稿</vt:lpstr>
      <vt:lpstr>衍射花样的特点 </vt:lpstr>
      <vt:lpstr>PowerPoint 演示文稿</vt:lpstr>
      <vt:lpstr>PowerPoint 演示文稿</vt:lpstr>
      <vt:lpstr>PowerPoint 演示文稿</vt:lpstr>
      <vt:lpstr>PowerPoint 演示文稿</vt:lpstr>
      <vt:lpstr>应用 （互补屏）</vt:lpstr>
      <vt:lpstr>PowerPoint 演示文稿</vt:lpstr>
      <vt:lpstr>PowerPoint 演示文稿</vt:lpstr>
      <vt:lpstr>PowerPoint 演示文稿</vt:lpstr>
      <vt:lpstr>夫琅和费矩孔衍射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4.7夫琅和费圆孔衍射 </vt:lpstr>
      <vt:lpstr>PowerPoint 演示文稿</vt:lpstr>
      <vt:lpstr>PowerPoint 演示文稿</vt:lpstr>
      <vt:lpstr>PowerPoint 演示文稿</vt:lpstr>
      <vt:lpstr>思考题</vt:lpstr>
      <vt:lpstr>缝宽与光强分布</vt:lpstr>
      <vt:lpstr>复振幅分布</vt:lpstr>
      <vt:lpstr>PowerPoint 演示文稿</vt:lpstr>
      <vt:lpstr>PowerPoint 演示文稿</vt:lpstr>
      <vt:lpstr>衍射强度分布</vt:lpstr>
      <vt:lpstr>Aivry Disk 强度分布示意</vt:lpstr>
      <vt:lpstr>Aivry Disk</vt:lpstr>
      <vt:lpstr>二．衍射花样的特点 </vt:lpstr>
      <vt:lpstr>三、望远镜的分辨本领 the Rayleigh criterion  </vt:lpstr>
      <vt:lpstr>望远镜成像</vt:lpstr>
      <vt:lpstr>可分辨极限</vt:lpstr>
      <vt:lpstr>PowerPoint 演示文稿</vt:lpstr>
      <vt:lpstr>The Rayleigh Criterion</vt:lpstr>
      <vt:lpstr>衍射极限与孔径的空间尺度</vt:lpstr>
      <vt:lpstr>衍射本来与透镜无关</vt:lpstr>
      <vt:lpstr>反射的衍射情况与透射相同</vt:lpstr>
      <vt:lpstr>在两种不同介质中（折射）的衍射</vt:lpstr>
      <vt:lpstr>单缝衍射缝宽的影响</vt:lpstr>
      <vt:lpstr>缝宽小于波长</vt:lpstr>
      <vt:lpstr>两种极限趋势</vt:lpstr>
      <vt:lpstr>衍射是传播过程的基本特征</vt:lpstr>
      <vt:lpstr>几何光学与衍射的极限</vt:lpstr>
      <vt:lpstr>PowerPoint 演示文稿</vt:lpstr>
      <vt:lpstr>PowerPoint 演示文稿</vt:lpstr>
      <vt:lpstr>PowerPoint 演示文稿</vt:lpstr>
      <vt:lpstr>几何光学是衍射的极限</vt:lpstr>
      <vt:lpstr>干涉与衍射的区别和联系 </vt:lpstr>
      <vt:lpstr>无论干涉或衍射，都是人为的结果。</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2019-11-08T04:44:55Z</dcterms:created>
  <dcterms:modified xsi:type="dcterms:W3CDTF">2022-11-09T00:20:12Z</dcterms:modified>
</cp:coreProperties>
</file>