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9" r:id="rId3"/>
    <p:sldId id="260" r:id="rId4"/>
    <p:sldId id="256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2314"/>
    <p:restoredTop sz="50091"/>
  </p:normalViewPr>
  <p:slideViewPr>
    <p:cSldViewPr snapToGrid="0" snapToObjects="1">
      <p:cViewPr varScale="1">
        <p:scale>
          <a:sx n="70" d="100"/>
          <a:sy n="70" d="100"/>
        </p:scale>
        <p:origin x="69" y="21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06BE8-6F5C-7E4E-972A-C2B7B743AF4B}" type="datetimeFigureOut">
              <a:rPr kumimoji="1" lang="zh-CN" altLang="en-US" smtClean="0"/>
              <a:t>2023/4/21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FC189-467D-BE49-B47F-DA85FC5E202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18701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06BE8-6F5C-7E4E-972A-C2B7B743AF4B}" type="datetimeFigureOut">
              <a:rPr kumimoji="1" lang="zh-CN" altLang="en-US" smtClean="0"/>
              <a:t>2023/4/21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FC189-467D-BE49-B47F-DA85FC5E202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578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06BE8-6F5C-7E4E-972A-C2B7B743AF4B}" type="datetimeFigureOut">
              <a:rPr kumimoji="1" lang="zh-CN" altLang="en-US" smtClean="0"/>
              <a:t>2023/4/21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FC189-467D-BE49-B47F-DA85FC5E202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97190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06BE8-6F5C-7E4E-972A-C2B7B743AF4B}" type="datetimeFigureOut">
              <a:rPr kumimoji="1" lang="zh-CN" altLang="en-US" smtClean="0"/>
              <a:t>2023/4/21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FC189-467D-BE49-B47F-DA85FC5E202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5805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06BE8-6F5C-7E4E-972A-C2B7B743AF4B}" type="datetimeFigureOut">
              <a:rPr kumimoji="1" lang="zh-CN" altLang="en-US" smtClean="0"/>
              <a:t>2023/4/21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FC189-467D-BE49-B47F-DA85FC5E202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14997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06BE8-6F5C-7E4E-972A-C2B7B743AF4B}" type="datetimeFigureOut">
              <a:rPr kumimoji="1" lang="zh-CN" altLang="en-US" smtClean="0"/>
              <a:t>2023/4/21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FC189-467D-BE49-B47F-DA85FC5E202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1348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06BE8-6F5C-7E4E-972A-C2B7B743AF4B}" type="datetimeFigureOut">
              <a:rPr kumimoji="1" lang="zh-CN" altLang="en-US" smtClean="0"/>
              <a:t>2023/4/21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FC189-467D-BE49-B47F-DA85FC5E202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2090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06BE8-6F5C-7E4E-972A-C2B7B743AF4B}" type="datetimeFigureOut">
              <a:rPr kumimoji="1" lang="zh-CN" altLang="en-US" smtClean="0"/>
              <a:t>2023/4/21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FC189-467D-BE49-B47F-DA85FC5E202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53244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06BE8-6F5C-7E4E-972A-C2B7B743AF4B}" type="datetimeFigureOut">
              <a:rPr kumimoji="1" lang="zh-CN" altLang="en-US" smtClean="0"/>
              <a:t>2023/4/21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FC189-467D-BE49-B47F-DA85FC5E202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46968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06BE8-6F5C-7E4E-972A-C2B7B743AF4B}" type="datetimeFigureOut">
              <a:rPr kumimoji="1" lang="zh-CN" altLang="en-US" smtClean="0"/>
              <a:t>2023/4/21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FC189-467D-BE49-B47F-DA85FC5E202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87701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06BE8-6F5C-7E4E-972A-C2B7B743AF4B}" type="datetimeFigureOut">
              <a:rPr kumimoji="1" lang="zh-CN" altLang="en-US" smtClean="0"/>
              <a:t>2023/4/21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FC189-467D-BE49-B47F-DA85FC5E202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35636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D06BE8-6F5C-7E4E-972A-C2B7B743AF4B}" type="datetimeFigureOut">
              <a:rPr kumimoji="1" lang="zh-CN" altLang="en-US" smtClean="0"/>
              <a:t>2023/4/21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5FC189-467D-BE49-B47F-DA85FC5E202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01551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2193926" y="268289"/>
            <a:ext cx="140346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chemeClr val="hlink"/>
                </a:solidFill>
              </a:rPr>
              <a:t>Chapter 4</a:t>
            </a:r>
          </a:p>
        </p:txBody>
      </p:sp>
      <p:sp>
        <p:nvSpPr>
          <p:cNvPr id="14341" name="Text Box 5"/>
          <p:cNvSpPr txBox="1">
            <a:spLocks noChangeArrowheads="1"/>
          </p:cNvSpPr>
          <p:nvPr/>
        </p:nvSpPr>
        <p:spPr bwMode="auto">
          <a:xfrm>
            <a:off x="1965325" y="1027114"/>
            <a:ext cx="8554458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对于铜，形成一个肖特基缺陷的能量为</a:t>
            </a:r>
            <a:r>
              <a:rPr lang="en-US" altLang="zh-CN" dirty="0"/>
              <a:t>1.2eV,</a:t>
            </a:r>
            <a:r>
              <a:rPr lang="zh-CN" altLang="en-US" dirty="0"/>
              <a:t>而形成一个填隙原子所需要的能量为</a:t>
            </a:r>
          </a:p>
          <a:p>
            <a:r>
              <a:rPr lang="en-US" altLang="zh-CN" dirty="0"/>
              <a:t>4eV,</a:t>
            </a:r>
            <a:r>
              <a:rPr lang="zh-CN" altLang="en-US" dirty="0"/>
              <a:t>估算接近</a:t>
            </a:r>
            <a:r>
              <a:rPr lang="en-US" altLang="zh-CN" dirty="0"/>
              <a:t>1300K</a:t>
            </a:r>
            <a:r>
              <a:rPr lang="zh-CN" altLang="en-US" dirty="0"/>
              <a:t>（铜的熔点）时，两种缺陷浓度的数量级差多少。</a:t>
            </a:r>
          </a:p>
          <a:p>
            <a:endParaRPr lang="zh-CN" altLang="en-US" dirty="0"/>
          </a:p>
          <a:p>
            <a:r>
              <a:rPr lang="zh-CN" altLang="en-US" dirty="0"/>
              <a:t>   </a:t>
            </a:r>
            <a:endParaRPr lang="zh-CN" altLang="el-GR" dirty="0"/>
          </a:p>
        </p:txBody>
      </p:sp>
    </p:spTree>
    <p:extLst>
      <p:ext uri="{BB962C8B-B14F-4D97-AF65-F5344CB8AC3E}">
        <p14:creationId xmlns:p14="http://schemas.microsoft.com/office/powerpoint/2010/main" val="321149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1828800" y="914401"/>
            <a:ext cx="8207696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/>
              <a:t>2.</a:t>
            </a:r>
            <a:r>
              <a:rPr lang="zh-CN" altLang="en-US" dirty="0"/>
              <a:t>设晶体只有弗伦克尔缺陷，填隙原子的振动频率、空位附近原子的振动频率与</a:t>
            </a:r>
          </a:p>
          <a:p>
            <a:r>
              <a:rPr lang="zh-CN" altLang="en-US" dirty="0"/>
              <a:t>无缺陷时原子的振动频率有什么差异？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52967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1752600" y="1981200"/>
            <a:ext cx="817493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/>
              <a:t>3.KCl</a:t>
            </a:r>
            <a:r>
              <a:rPr lang="zh-CN" altLang="en-US" dirty="0"/>
              <a:t>晶体生长时，在</a:t>
            </a:r>
            <a:r>
              <a:rPr lang="en-US" altLang="zh-CN" dirty="0" err="1"/>
              <a:t>KCl</a:t>
            </a:r>
            <a:r>
              <a:rPr lang="zh-CN" altLang="en-US" dirty="0"/>
              <a:t>溶液中加入适量的</a:t>
            </a:r>
            <a:r>
              <a:rPr lang="en-US" altLang="zh-CN" dirty="0"/>
              <a:t>CaCl</a:t>
            </a:r>
            <a:r>
              <a:rPr lang="en-US" altLang="zh-CN" baseline="-25000" dirty="0"/>
              <a:t>2</a:t>
            </a:r>
            <a:r>
              <a:rPr lang="zh-CN" altLang="en-US" dirty="0"/>
              <a:t>溶液，生长的</a:t>
            </a:r>
            <a:r>
              <a:rPr lang="en-US" altLang="zh-CN" dirty="0" err="1"/>
              <a:t>KCl</a:t>
            </a:r>
            <a:r>
              <a:rPr lang="zh-CN" altLang="en-US" dirty="0"/>
              <a:t>晶体的质量密度</a:t>
            </a:r>
          </a:p>
          <a:p>
            <a:r>
              <a:rPr lang="zh-CN" altLang="en-US" dirty="0"/>
              <a:t>比理论值要小，是何原因？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69596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758753" y="771869"/>
            <a:ext cx="988954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  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在离子晶体中，由于电中性，肖特基缺陷成对形成，用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表示正负离子空位对，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是形成一对肖特基缺陷所需的能量，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是晶体中正负离子对的数量，证明：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0702" y="1555428"/>
            <a:ext cx="2680476" cy="849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2480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153</Words>
  <Application>Microsoft Office PowerPoint</Application>
  <PresentationFormat>宽屏</PresentationFormat>
  <Paragraphs>10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0" baseType="lpstr">
      <vt:lpstr>宋体</vt:lpstr>
      <vt:lpstr>Arial</vt:lpstr>
      <vt:lpstr>Calibri</vt:lpstr>
      <vt:lpstr>Calibri Light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Dell</cp:lastModifiedBy>
  <cp:revision>3</cp:revision>
  <dcterms:created xsi:type="dcterms:W3CDTF">2016-04-26T01:38:56Z</dcterms:created>
  <dcterms:modified xsi:type="dcterms:W3CDTF">2023-04-21T02:08:17Z</dcterms:modified>
</cp:coreProperties>
</file>