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209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60.xml"/><Relationship Id="rId23" Type="http://schemas.openxmlformats.org/officeDocument/2006/relationships/tags" Target="../tags/tag159.xml"/><Relationship Id="rId22" Type="http://schemas.openxmlformats.org/officeDocument/2006/relationships/tags" Target="../tags/tag158.xml"/><Relationship Id="rId21" Type="http://schemas.openxmlformats.org/officeDocument/2006/relationships/tags" Target="../tags/tag157.xml"/><Relationship Id="rId20" Type="http://schemas.openxmlformats.org/officeDocument/2006/relationships/tags" Target="../tags/tag15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5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900">
                <a:solidFill>
                  <a:schemeClr val="accent1"/>
                </a:solidFill>
              </a:rPr>
              <a:t>路由器程序</a:t>
            </a:r>
            <a:endParaRPr lang="zh-CN" altLang="en-US" sz="5900">
              <a:solidFill>
                <a:schemeClr val="accent1"/>
              </a:solidFill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687955" y="3948430"/>
            <a:ext cx="7117715" cy="2194560"/>
          </a:xfrm>
        </p:spPr>
        <p:txBody>
          <a:bodyPr>
            <a:noAutofit/>
          </a:bodyPr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网络技术与应用作业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</a:rPr>
              <a:t>2111033 艾明旭</a:t>
            </a:r>
            <a:endParaRPr lang="en-US" altLang="zh-CN">
              <a:solidFill>
                <a:schemeClr val="dk1">
                  <a:lumMod val="85000"/>
                  <a:lumOff val="15000"/>
                </a:schemeClr>
              </a:solidFill>
            </a:endParaRPr>
          </a:p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信息安全一班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zh-CN" altLang="en-US" sz="20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路由表中包含以下内容：</a:t>
            </a:r>
            <a:endParaRPr lang="zh-CN" altLang="en-US" sz="20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• 网段</a:t>
            </a:r>
            <a:endParaRPr lang="zh-CN" altLang="en-US" sz="20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• 子网掩码</a:t>
            </a:r>
            <a:endParaRPr lang="zh-CN" altLang="en-US" sz="20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• 下一跳</a:t>
            </a:r>
            <a:endParaRPr lang="zh-CN" altLang="en-US" sz="20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• 是否为直接投递</a:t>
            </a:r>
            <a:endParaRPr lang="zh-CN" altLang="en-US" sz="20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设计思路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zh-CN" altLang="en-US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ARP 缓存中包含以下内容：</a:t>
            </a:r>
            <a:endParaRPr lang="zh-CN" altLang="en-US" sz="2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建立时间</a:t>
            </a:r>
            <a:endParaRPr lang="zh-CN" altLang="en-US" sz="2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保存时长</a:t>
            </a:r>
            <a:endParaRPr lang="zh-CN" altLang="en-US" sz="2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 地址</a:t>
            </a:r>
            <a:endParaRPr lang="zh-CN" altLang="en-US" sz="2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MAC 地址</a:t>
            </a:r>
            <a:endParaRPr lang="zh-CN" altLang="en-US" sz="2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ARP</a:t>
            </a:r>
            <a:endParaRPr lang="en-US" alt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zh-CN" altLang="en-US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查询路由表的步骤如下：</a:t>
            </a:r>
            <a:endParaRPr lang="zh-CN" altLang="en-US" sz="2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遍历链表，查找网络和掩码的与是否和网络号一致。</a:t>
            </a:r>
            <a:endParaRPr lang="zh-CN" altLang="en-US" sz="2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查询到一致的数据后，记录掩码长度，判断和上一次的掩码的大小。如果掩码更长，则保留当前查询项。</a:t>
            </a:r>
            <a:endParaRPr lang="zh-CN" altLang="en-US" sz="2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遍历结束，返回匹配项。</a:t>
            </a:r>
            <a:endParaRPr lang="zh-CN" altLang="en-US" sz="2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查询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 ARP 缓存的步骤如下：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遍历 ARP 缓存，查找 IP 地址。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如果存在，则判断时间是否过期，，如果没过期则返回 true，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保存 MAC 地址。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其余情况返回 false。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本次实验主要包括对 ARP 请求和 IP 数据报的处理。对于 ARP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请求，需要经过以下步骤：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判断是否为 ARP 响应。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如果是，将 IP 和 MAC 地址加入 ARP 缓存中，记录加入缓存的时间，设置有效时间。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 IP 数据报，需要经过以下步骤：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校验并检查以太帧头部信息中的目的 MAC 地址是否为本机MAC 地址，如果不是，则丢弃。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查询路由表项，如果是直接投递，则应将 MAC 地址设置为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目的 MAC 地址；如果不是，则应将 MAC 地址设置为下一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跳的 MAC 地址。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 MAC 地址，如果存在，则填入，将 TTL 减一，重新计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算头部检验和，转发数据报；如果不存在，发送 ARP 请求。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zh-CN" altLang="en-US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添加直接投递和转发的路由表项，在虚拟机（或实验室网络）上运行，在需要 ping的主机上运行 wireshark。由于在虚拟机中，四台虚拟机采取桥接网络，在 vmware 中使用的是相同的网卡，所以可以直接看到所有的转发过程。</a:t>
            </a:r>
            <a:endParaRPr lang="zh-CN" altLang="en-US" sz="2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 wireshark 是否能识别转发过程中发送的数据报，并且各主</a:t>
            </a:r>
            <a:endParaRPr lang="zh-CN" altLang="en-US" sz="2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机是否能正确响应</a:t>
            </a:r>
            <a:endParaRPr lang="zh-CN" altLang="en-US" sz="2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实验测试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zh-CN" altLang="en-US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由于</a:t>
            </a:r>
            <a:r>
              <a:rPr lang="en-US" altLang="zh-CN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x64</a:t>
            </a:r>
            <a:r>
              <a:rPr lang="zh-CN" altLang="en-US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经过检测没有办法在虚拟机上运行，因此我们讲主机二改为了本机操作，实现起来较为容易，方便进行代码的更改。</a:t>
            </a:r>
            <a:endParaRPr lang="zh-CN" altLang="en-US" sz="2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后续又进行了</a:t>
            </a:r>
            <a:r>
              <a:rPr lang="en-US" altLang="zh-CN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x86 release</a:t>
            </a:r>
            <a:r>
              <a:rPr lang="zh-CN" altLang="en-US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的实现，更改后效果更加完善。在运行的工程中更加能够实际运用，使我的程序更加具有可发行的价值。</a:t>
            </a:r>
            <a:endParaRPr lang="zh-CN" altLang="en-US" sz="2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实验注意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161.xml><?xml version="1.0" encoding="utf-8"?>
<p:tagLst xmlns:p="http://schemas.openxmlformats.org/presentationml/2006/main">
  <p:tag name="KSO_WM_UNIT_ISCONTENTSTITLE" val="0"/>
  <p:tag name="KSO_WM_UNIT_ISNUMDGMTITLE" val="0"/>
  <p:tag name="KSO_WM_UNIT_PRESET_TEXT" val="极简大气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545_1*b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</p:tagLst>
</file>

<file path=ppt/tags/tag16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6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7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16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9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0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0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6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09.xml><?xml version="1.0" encoding="utf-8"?>
<p:tagLst xmlns:p="http://schemas.openxmlformats.org/presentationml/2006/main">
  <p:tag name="commondata" val="eyJoZGlkIjoiMjhiNzU1Njg1YmIxNzRlYjdmZDAyODZhMjg1ZmFjNjUifQ==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865</Words>
  <Application>WPS 演示</Application>
  <PresentationFormat>宽屏</PresentationFormat>
  <Paragraphs>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汉仪旗黑-85S</vt:lpstr>
      <vt:lpstr>黑体</vt:lpstr>
      <vt:lpstr>Viner Hand ITC</vt:lpstr>
      <vt:lpstr>Wingdings</vt:lpstr>
      <vt:lpstr>WPS</vt:lpstr>
      <vt:lpstr>1_Office 主题​​</vt:lpstr>
      <vt:lpstr>路由器程序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86151</dc:creator>
  <cp:lastModifiedBy>异禀</cp:lastModifiedBy>
  <cp:revision>27</cp:revision>
  <dcterms:created xsi:type="dcterms:W3CDTF">2023-08-09T12:44:00Z</dcterms:created>
  <dcterms:modified xsi:type="dcterms:W3CDTF">2023-12-21T02:54:53Z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2052-12.1.0.15990</vt:lpwstr>
  </property>
</Properties>
</file>