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4" r:id="rId8"/>
    <p:sldId id="261" r:id="rId9"/>
    <p:sldId id="270" r:id="rId10"/>
    <p:sldId id="276" r:id="rId11"/>
    <p:sldId id="272" r:id="rId12"/>
    <p:sldId id="273" r:id="rId13"/>
    <p:sldId id="271" r:id="rId14"/>
    <p:sldId id="27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80808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1EB8A-BD6C-448F-8E31-A70AFE2A396D}" v="12" dt="2022-11-07T19:00:2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9" d="100"/>
          <a:sy n="79" d="100"/>
        </p:scale>
        <p:origin x="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Данилов" userId="ee33c5c6e9122457" providerId="LiveId" clId="{D0F1EB8A-BD6C-448F-8E31-A70AFE2A396D}"/>
    <pc:docChg chg="undo custSel addSld delSld modSld">
      <pc:chgData name="Сергей Данилов" userId="ee33c5c6e9122457" providerId="LiveId" clId="{D0F1EB8A-BD6C-448F-8E31-A70AFE2A396D}" dt="2022-11-07T19:00:29.323" v="2769" actId="20577"/>
      <pc:docMkLst>
        <pc:docMk/>
      </pc:docMkLst>
      <pc:sldChg chg="delSp modSp mod">
        <pc:chgData name="Сергей Данилов" userId="ee33c5c6e9122457" providerId="LiveId" clId="{D0F1EB8A-BD6C-448F-8E31-A70AFE2A396D}" dt="2022-11-07T18:45:30.689" v="2488" actId="20577"/>
        <pc:sldMkLst>
          <pc:docMk/>
          <pc:sldMk cId="1101331102" sldId="257"/>
        </pc:sldMkLst>
        <pc:spChg chg="del mod">
          <ac:chgData name="Сергей Данилов" userId="ee33c5c6e9122457" providerId="LiveId" clId="{D0F1EB8A-BD6C-448F-8E31-A70AFE2A396D}" dt="2022-11-07T18:30:05.861" v="978" actId="478"/>
          <ac:spMkLst>
            <pc:docMk/>
            <pc:sldMk cId="1101331102" sldId="257"/>
            <ac:spMk id="2" creationId="{4C7C82B6-8EBE-D98F-CF27-6D833D483D28}"/>
          </ac:spMkLst>
        </pc:spChg>
        <pc:spChg chg="mod">
          <ac:chgData name="Сергей Данилов" userId="ee33c5c6e9122457" providerId="LiveId" clId="{D0F1EB8A-BD6C-448F-8E31-A70AFE2A396D}" dt="2022-11-07T18:45:30.689" v="2488" actId="20577"/>
          <ac:spMkLst>
            <pc:docMk/>
            <pc:sldMk cId="1101331102" sldId="257"/>
            <ac:spMk id="3" creationId="{82272D98-F8F0-ADFB-DDA6-E276D956B127}"/>
          </ac:spMkLst>
        </pc:spChg>
      </pc:sldChg>
      <pc:sldChg chg="modSp del mod">
        <pc:chgData name="Сергей Данилов" userId="ee33c5c6e9122457" providerId="LiveId" clId="{D0F1EB8A-BD6C-448F-8E31-A70AFE2A396D}" dt="2022-11-07T18:29:52.687" v="975" actId="47"/>
        <pc:sldMkLst>
          <pc:docMk/>
          <pc:sldMk cId="3285435595" sldId="258"/>
        </pc:sldMkLst>
        <pc:spChg chg="mod">
          <ac:chgData name="Сергей Данилов" userId="ee33c5c6e9122457" providerId="LiveId" clId="{D0F1EB8A-BD6C-448F-8E31-A70AFE2A396D}" dt="2022-11-07T18:29:46.839" v="971" actId="20577"/>
          <ac:spMkLst>
            <pc:docMk/>
            <pc:sldMk cId="3285435595" sldId="258"/>
            <ac:spMk id="3" creationId="{0DC578BE-FF8F-E452-4A11-BD3439238C50}"/>
          </ac:spMkLst>
        </pc:spChg>
      </pc:sldChg>
      <pc:sldChg chg="modSp mod">
        <pc:chgData name="Сергей Данилов" userId="ee33c5c6e9122457" providerId="LiveId" clId="{D0F1EB8A-BD6C-448F-8E31-A70AFE2A396D}" dt="2022-11-07T18:56:49.248" v="2613" actId="20577"/>
        <pc:sldMkLst>
          <pc:docMk/>
          <pc:sldMk cId="3267606844" sldId="259"/>
        </pc:sldMkLst>
        <pc:graphicFrameChg chg="mod modGraphic">
          <ac:chgData name="Сергей Данилов" userId="ee33c5c6e9122457" providerId="LiveId" clId="{D0F1EB8A-BD6C-448F-8E31-A70AFE2A396D}" dt="2022-11-07T18:56:49.248" v="2613" actId="20577"/>
          <ac:graphicFrameMkLst>
            <pc:docMk/>
            <pc:sldMk cId="3267606844" sldId="259"/>
            <ac:graphicFrameMk id="5" creationId="{4A3047BF-1C9B-7BF5-F5B7-10508980BFF2}"/>
          </ac:graphicFrameMkLst>
        </pc:graphicFrameChg>
      </pc:sldChg>
      <pc:sldChg chg="addSp delSp modSp mod">
        <pc:chgData name="Сергей Данилов" userId="ee33c5c6e9122457" providerId="LiveId" clId="{D0F1EB8A-BD6C-448F-8E31-A70AFE2A396D}" dt="2022-11-07T18:58:19.923" v="2632" actId="20577"/>
        <pc:sldMkLst>
          <pc:docMk/>
          <pc:sldMk cId="4206694632" sldId="260"/>
        </pc:sldMkLst>
        <pc:spChg chg="mod">
          <ac:chgData name="Сергей Данилов" userId="ee33c5c6e9122457" providerId="LiveId" clId="{D0F1EB8A-BD6C-448F-8E31-A70AFE2A396D}" dt="2022-11-07T18:19:12.382" v="537" actId="20577"/>
          <ac:spMkLst>
            <pc:docMk/>
            <pc:sldMk cId="4206694632" sldId="260"/>
            <ac:spMk id="2" creationId="{A14060AA-DD21-1261-33A3-66985EEC0625}"/>
          </ac:spMkLst>
        </pc:spChg>
        <pc:spChg chg="mod">
          <ac:chgData name="Сергей Данилов" userId="ee33c5c6e9122457" providerId="LiveId" clId="{D0F1EB8A-BD6C-448F-8E31-A70AFE2A396D}" dt="2022-11-07T18:31:26.314" v="1131" actId="14100"/>
          <ac:spMkLst>
            <pc:docMk/>
            <pc:sldMk cId="4206694632" sldId="260"/>
            <ac:spMk id="10" creationId="{82094386-E531-5F79-0EA7-42F45EF1B40B}"/>
          </ac:spMkLst>
        </pc:spChg>
        <pc:spChg chg="mod">
          <ac:chgData name="Сергей Данилов" userId="ee33c5c6e9122457" providerId="LiveId" clId="{D0F1EB8A-BD6C-448F-8E31-A70AFE2A396D}" dt="2022-11-07T18:31:41.132" v="1157" actId="20577"/>
          <ac:spMkLst>
            <pc:docMk/>
            <pc:sldMk cId="4206694632" sldId="260"/>
            <ac:spMk id="11" creationId="{966E8596-2D2A-21CA-9D38-BD0974F6B225}"/>
          </ac:spMkLst>
        </pc:spChg>
        <pc:spChg chg="mod">
          <ac:chgData name="Сергей Данилов" userId="ee33c5c6e9122457" providerId="LiveId" clId="{D0F1EB8A-BD6C-448F-8E31-A70AFE2A396D}" dt="2022-11-07T18:25:11.102" v="613" actId="1076"/>
          <ac:spMkLst>
            <pc:docMk/>
            <pc:sldMk cId="4206694632" sldId="260"/>
            <ac:spMk id="16" creationId="{2C82AF8D-3B9C-C059-36F3-CA742271D167}"/>
          </ac:spMkLst>
        </pc:spChg>
        <pc:spChg chg="mod">
          <ac:chgData name="Сергей Данилов" userId="ee33c5c6e9122457" providerId="LiveId" clId="{D0F1EB8A-BD6C-448F-8E31-A70AFE2A396D}" dt="2022-11-07T18:31:44.477" v="1159" actId="20577"/>
          <ac:spMkLst>
            <pc:docMk/>
            <pc:sldMk cId="4206694632" sldId="260"/>
            <ac:spMk id="25" creationId="{20400A3B-393A-C73B-BE17-6C1193E68903}"/>
          </ac:spMkLst>
        </pc:spChg>
        <pc:spChg chg="add mod">
          <ac:chgData name="Сергей Данилов" userId="ee33c5c6e9122457" providerId="LiveId" clId="{D0F1EB8A-BD6C-448F-8E31-A70AFE2A396D}" dt="2022-11-07T18:25:15.714" v="615" actId="1076"/>
          <ac:spMkLst>
            <pc:docMk/>
            <pc:sldMk cId="4206694632" sldId="260"/>
            <ac:spMk id="28" creationId="{E6162973-19EF-A555-2EA3-E334F90A675A}"/>
          </ac:spMkLst>
        </pc:spChg>
        <pc:spChg chg="add mod">
          <ac:chgData name="Сергей Данилов" userId="ee33c5c6e9122457" providerId="LiveId" clId="{D0F1EB8A-BD6C-448F-8E31-A70AFE2A396D}" dt="2022-11-07T18:58:19.923" v="2632" actId="20577"/>
          <ac:spMkLst>
            <pc:docMk/>
            <pc:sldMk cId="4206694632" sldId="260"/>
            <ac:spMk id="33" creationId="{2B6EE551-60D4-CA7F-01C3-128752A33A66}"/>
          </ac:spMkLst>
        </pc:spChg>
        <pc:spChg chg="add del mod">
          <ac:chgData name="Сергей Данилов" userId="ee33c5c6e9122457" providerId="LiveId" clId="{D0F1EB8A-BD6C-448F-8E31-A70AFE2A396D}" dt="2022-11-07T18:23:56.469" v="583" actId="478"/>
          <ac:spMkLst>
            <pc:docMk/>
            <pc:sldMk cId="4206694632" sldId="260"/>
            <ac:spMk id="34" creationId="{A842B01B-E4E8-0260-A889-7498B57C6C71}"/>
          </ac:spMkLst>
        </pc:spChg>
        <pc:spChg chg="add mod">
          <ac:chgData name="Сергей Данилов" userId="ee33c5c6e9122457" providerId="LiveId" clId="{D0F1EB8A-BD6C-448F-8E31-A70AFE2A396D}" dt="2022-11-07T18:25:14.420" v="614" actId="1076"/>
          <ac:spMkLst>
            <pc:docMk/>
            <pc:sldMk cId="4206694632" sldId="260"/>
            <ac:spMk id="35" creationId="{9F3531BD-D0F1-06ED-B73B-0AAD15D32281}"/>
          </ac:spMkLst>
        </pc:spChg>
        <pc:spChg chg="add mod">
          <ac:chgData name="Сергей Данилов" userId="ee33c5c6e9122457" providerId="LiveId" clId="{D0F1EB8A-BD6C-448F-8E31-A70AFE2A396D}" dt="2022-11-07T18:25:18.530" v="616" actId="1076"/>
          <ac:spMkLst>
            <pc:docMk/>
            <pc:sldMk cId="4206694632" sldId="260"/>
            <ac:spMk id="36" creationId="{76911E96-E1E4-5500-496F-9E69CDADFD40}"/>
          </ac:spMkLst>
        </pc:spChg>
        <pc:spChg chg="add mod">
          <ac:chgData name="Сергей Данилов" userId="ee33c5c6e9122457" providerId="LiveId" clId="{D0F1EB8A-BD6C-448F-8E31-A70AFE2A396D}" dt="2022-11-07T18:25:09.057" v="612" actId="1076"/>
          <ac:spMkLst>
            <pc:docMk/>
            <pc:sldMk cId="4206694632" sldId="260"/>
            <ac:spMk id="38" creationId="{DADCFD1B-E629-531F-28AC-CDB7F5D1FAA7}"/>
          </ac:spMkLst>
        </pc:spChg>
        <pc:spChg chg="add mod">
          <ac:chgData name="Сергей Данилов" userId="ee33c5c6e9122457" providerId="LiveId" clId="{D0F1EB8A-BD6C-448F-8E31-A70AFE2A396D}" dt="2022-11-07T18:33:20.116" v="1461" actId="20577"/>
          <ac:spMkLst>
            <pc:docMk/>
            <pc:sldMk cId="4206694632" sldId="260"/>
            <ac:spMk id="42" creationId="{16138FED-5191-4378-0551-AB827419357A}"/>
          </ac:spMkLst>
        </pc:spChg>
        <pc:graphicFrameChg chg="add del mod modGraphic">
          <ac:chgData name="Сергей Данилов" userId="ee33c5c6e9122457" providerId="LiveId" clId="{D0F1EB8A-BD6C-448F-8E31-A70AFE2A396D}" dt="2022-11-07T18:26:16.382" v="651" actId="478"/>
          <ac:graphicFrameMkLst>
            <pc:docMk/>
            <pc:sldMk cId="4206694632" sldId="260"/>
            <ac:graphicFrameMk id="32" creationId="{7A91DF13-66EB-CDF8-F480-CEFDF489CBE3}"/>
          </ac:graphicFrameMkLst>
        </pc:graphicFrameChg>
        <pc:cxnChg chg="mod">
          <ac:chgData name="Сергей Данилов" userId="ee33c5c6e9122457" providerId="LiveId" clId="{D0F1EB8A-BD6C-448F-8E31-A70AFE2A396D}" dt="2022-11-07T18:31:26.314" v="1131" actId="14100"/>
          <ac:cxnSpMkLst>
            <pc:docMk/>
            <pc:sldMk cId="4206694632" sldId="260"/>
            <ac:cxnSpMk id="13" creationId="{AE6E0195-7FDA-3113-6C85-131D96B0819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18" creationId="{2E57517F-30EC-3D48-6E26-5F012DD4AD84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0" creationId="{7D4A68A9-5E66-63BC-5336-F7EA68EF4A2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7" creationId="{42D05015-978E-19D7-9AF1-C08CBE21FDE2}"/>
          </ac:cxnSpMkLst>
        </pc:cxnChg>
      </pc:sldChg>
      <pc:sldChg chg="modSp mod">
        <pc:chgData name="Сергей Данилов" userId="ee33c5c6e9122457" providerId="LiveId" clId="{D0F1EB8A-BD6C-448F-8E31-A70AFE2A396D}" dt="2022-11-07T18:59:26.048" v="2691" actId="20577"/>
        <pc:sldMkLst>
          <pc:docMk/>
          <pc:sldMk cId="2948319201" sldId="261"/>
        </pc:sldMkLst>
        <pc:spChg chg="mod">
          <ac:chgData name="Сергей Данилов" userId="ee33c5c6e9122457" providerId="LiveId" clId="{D0F1EB8A-BD6C-448F-8E31-A70AFE2A396D}" dt="2022-11-07T18:59:26.048" v="2691" actId="20577"/>
          <ac:spMkLst>
            <pc:docMk/>
            <pc:sldMk cId="2948319201" sldId="261"/>
            <ac:spMk id="3" creationId="{329CB942-2A5F-637E-108E-9F57E8F9DC01}"/>
          </ac:spMkLst>
        </pc:spChg>
      </pc:sldChg>
      <pc:sldChg chg="modSp del mod">
        <pc:chgData name="Сергей Данилов" userId="ee33c5c6e9122457" providerId="LiveId" clId="{D0F1EB8A-BD6C-448F-8E31-A70AFE2A396D}" dt="2022-11-07T18:42:42.874" v="2403" actId="47"/>
        <pc:sldMkLst>
          <pc:docMk/>
          <pc:sldMk cId="480646177" sldId="262"/>
        </pc:sldMkLst>
        <pc:spChg chg="mod">
          <ac:chgData name="Сергей Данилов" userId="ee33c5c6e9122457" providerId="LiveId" clId="{D0F1EB8A-BD6C-448F-8E31-A70AFE2A396D}" dt="2022-11-07T08:22:35.648" v="265" actId="27636"/>
          <ac:spMkLst>
            <pc:docMk/>
            <pc:sldMk cId="480646177" sldId="262"/>
            <ac:spMk id="3" creationId="{E0B5CD77-E699-AF01-BDAE-578ACDD5BA35}"/>
          </ac:spMkLst>
        </pc:spChg>
      </pc:sldChg>
      <pc:sldChg chg="addSp delSp modSp mod">
        <pc:chgData name="Сергей Данилов" userId="ee33c5c6e9122457" providerId="LiveId" clId="{D0F1EB8A-BD6C-448F-8E31-A70AFE2A396D}" dt="2022-11-07T19:00:29.323" v="2769" actId="20577"/>
        <pc:sldMkLst>
          <pc:docMk/>
          <pc:sldMk cId="1252116007" sldId="263"/>
        </pc:sldMkLst>
        <pc:spChg chg="del">
          <ac:chgData name="Сергей Данилов" userId="ee33c5c6e9122457" providerId="LiveId" clId="{D0F1EB8A-BD6C-448F-8E31-A70AFE2A396D}" dt="2022-11-07T18:11:16.749" v="266" actId="478"/>
          <ac:spMkLst>
            <pc:docMk/>
            <pc:sldMk cId="1252116007" sldId="263"/>
            <ac:spMk id="2" creationId="{B5D0FA7D-7E21-7220-1672-0B89B7A4DBBA}"/>
          </ac:spMkLst>
        </pc:spChg>
        <pc:spChg chg="mod">
          <ac:chgData name="Сергей Данилов" userId="ee33c5c6e9122457" providerId="LiveId" clId="{D0F1EB8A-BD6C-448F-8E31-A70AFE2A396D}" dt="2022-11-07T19:00:29.323" v="2769" actId="20577"/>
          <ac:spMkLst>
            <pc:docMk/>
            <pc:sldMk cId="1252116007" sldId="263"/>
            <ac:spMk id="3" creationId="{6F6A5C61-1893-5C8D-ACF5-2B6C7054BAF8}"/>
          </ac:spMkLst>
        </pc:spChg>
        <pc:spChg chg="add mod">
          <ac:chgData name="Сергей Данилов" userId="ee33c5c6e9122457" providerId="LiveId" clId="{D0F1EB8A-BD6C-448F-8E31-A70AFE2A396D}" dt="2022-11-07T18:41:43.396" v="2299" actId="20577"/>
          <ac:spMkLst>
            <pc:docMk/>
            <pc:sldMk cId="1252116007" sldId="263"/>
            <ac:spMk id="5" creationId="{3049EE9B-CEC9-FE92-8C90-FC8393EF575E}"/>
          </ac:spMkLst>
        </pc:spChg>
      </pc:sldChg>
      <pc:sldChg chg="addSp delSp modSp new mod">
        <pc:chgData name="Сергей Данилов" userId="ee33c5c6e9122457" providerId="LiveId" clId="{D0F1EB8A-BD6C-448F-8E31-A70AFE2A396D}" dt="2022-11-07T18:45:11.854" v="2487" actId="404"/>
        <pc:sldMkLst>
          <pc:docMk/>
          <pc:sldMk cId="4048839150" sldId="264"/>
        </pc:sldMkLst>
        <pc:spChg chg="mod">
          <ac:chgData name="Сергей Данилов" userId="ee33c5c6e9122457" providerId="LiveId" clId="{D0F1EB8A-BD6C-448F-8E31-A70AFE2A396D}" dt="2022-11-07T18:45:11.854" v="2487" actId="404"/>
          <ac:spMkLst>
            <pc:docMk/>
            <pc:sldMk cId="4048839150" sldId="264"/>
            <ac:spMk id="2" creationId="{EF85461F-583C-81B7-D351-44479190107E}"/>
          </ac:spMkLst>
        </pc:spChg>
        <pc:spChg chg="del mod">
          <ac:chgData name="Сергей Данилов" userId="ee33c5c6e9122457" providerId="LiveId" clId="{D0F1EB8A-BD6C-448F-8E31-A70AFE2A396D}" dt="2022-11-07T18:44:57.987" v="2485" actId="478"/>
          <ac:spMkLst>
            <pc:docMk/>
            <pc:sldMk cId="4048839150" sldId="264"/>
            <ac:spMk id="3" creationId="{626469FF-ACA5-14A7-9350-6F263A4A49D1}"/>
          </ac:spMkLst>
        </pc:spChg>
        <pc:picChg chg="add mod">
          <ac:chgData name="Сергей Данилов" userId="ee33c5c6e9122457" providerId="LiveId" clId="{D0F1EB8A-BD6C-448F-8E31-A70AFE2A396D}" dt="2022-11-07T18:43:50.514" v="2423" actId="1076"/>
          <ac:picMkLst>
            <pc:docMk/>
            <pc:sldMk cId="4048839150" sldId="264"/>
            <ac:picMk id="5" creationId="{0EF40FCA-742A-B921-A937-CD6438277EBB}"/>
          </ac:picMkLst>
        </pc:picChg>
        <pc:picChg chg="add mod">
          <ac:chgData name="Сергей Данилов" userId="ee33c5c6e9122457" providerId="LiveId" clId="{D0F1EB8A-BD6C-448F-8E31-A70AFE2A396D}" dt="2022-11-07T18:44:47.911" v="2484" actId="1076"/>
          <ac:picMkLst>
            <pc:docMk/>
            <pc:sldMk cId="4048839150" sldId="264"/>
            <ac:picMk id="7" creationId="{5BC5CE28-CD21-5277-0ED3-78E13D172E61}"/>
          </ac:picMkLst>
        </pc:picChg>
      </pc:sldChg>
      <pc:sldChg chg="modSp new del mod">
        <pc:chgData name="Сергей Данилов" userId="ee33c5c6e9122457" providerId="LiveId" clId="{D0F1EB8A-BD6C-448F-8E31-A70AFE2A396D}" dt="2022-11-07T18:59:09.062" v="2639" actId="47"/>
        <pc:sldMkLst>
          <pc:docMk/>
          <pc:sldMk cId="3017229216" sldId="265"/>
        </pc:sldMkLst>
        <pc:spChg chg="mod">
          <ac:chgData name="Сергей Данилов" userId="ee33c5c6e9122457" providerId="LiveId" clId="{D0F1EB8A-BD6C-448F-8E31-A70AFE2A396D}" dt="2022-11-07T18:59:06.403" v="2638" actId="5793"/>
          <ac:spMkLst>
            <pc:docMk/>
            <pc:sldMk cId="3017229216" sldId="265"/>
            <ac:spMk id="3" creationId="{922A0F4C-413A-A9D1-10BB-2C97EE788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029-C0F8-4D3A-5204-E0F74C6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AB0E4-4715-632C-949C-4DB5436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DB947-1287-83C2-2AE5-6E7BAAB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D6745-C55D-3B6E-7D8C-EC1361E3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26FCE-E4C2-74E7-FE51-BBB1D91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6348-4F56-5552-9B6E-EA5B03E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EB99-FEE4-FE1A-5F9D-A6EB7BF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4E85A-31F1-D152-5207-F925998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4EE5-6F64-5C65-BE01-3D48EAA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EB84-9E9F-BEFC-7217-FCC02E5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2320DB-44EA-3208-E0CC-C6DE501E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2821A-695A-3F6C-6B07-791F8BBE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39F1-7F59-24E9-FF85-5EA7FB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B9E3-EF3C-B438-4AA0-95880D2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74131-9382-6CA9-6BB1-817D1595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B09AD-D2A2-6FD9-A868-266023A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91772-0DF0-023C-ADD3-787008D5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11F0-0919-810C-B010-C032E8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8557-C1B5-A3E7-5B0A-954CF73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CE65-8758-8E7E-063B-40DBB1E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671E-84B1-ACD6-A598-60D27A52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5C60-9725-41F3-A386-E1A7A40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1E0-0655-C362-D6F7-756553E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2D4CC-3E49-1F15-337F-92E5061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2F16-070A-9FEE-9F8F-63ADC0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C6C4-580F-ADE8-3B47-864C8DD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FBD9-140F-B79D-99CD-8771BD7F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8264C-298C-DBBD-FF3E-CFEAEB65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86746-C569-BE53-B53D-2BEA1CA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29A5-8FA0-7B3B-70EA-BC6635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A8733-D8FB-92EF-1766-0266AE2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D2A7-9775-D582-B60C-6C21C9B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E27ED-D653-C718-F7B1-DDD8E0CB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0A8-D4F0-4514-2C3E-24A761C3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B46BD-86CB-E0AE-A1F0-351C071C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5DD48-5DD6-D952-C80A-16C55E53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03410-1944-C005-42A0-C041F17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18C47D-95FC-16B0-E5E7-71B57DB9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2959D-FE04-BE99-9E9B-3090B27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E8782-8B08-453E-3F9F-41E344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7D360-23F8-99DB-2317-7945D444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37FC7-8939-8714-3EA2-9218650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318DD9-AD23-6300-7936-FA91DDD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8A5CFE-E218-965C-38F6-FB0FC8E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26B2-BEE9-1819-A423-525982D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64C56-3CAC-CCE0-169C-AF3D622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5059-7BCD-CA5B-B59F-4BD0137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C960-249B-BA66-70B0-3625CDAC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739DA-ED89-12ED-0D33-B1938894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74427-1D4D-C314-BED1-32A9C199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9486D-261E-27ED-D83C-0A5F039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4DBDB-E082-D0DC-5E7A-8606C84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A1E5-2CA2-339B-8DD6-10C633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7551C-B6CA-9F26-C140-4E23A412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CABB5-5654-D056-1555-4C8221F0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BB25A-F776-8232-B375-D1F80B5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1E696-5AFE-41E3-1B52-51091D5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F17DA-57FD-FB46-7F10-12B6EE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D213-6D15-28D4-3886-5C826AC3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04C35-26B8-B541-DF5D-A270203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DA44C-71B0-75AF-A7CC-AABF41F8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D0C-7784-4944-8E97-E2464C1A9B6A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62554-F754-1C53-5267-6090FC9A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F1F01-EC40-9E2B-ECC2-CC603754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2838-A657-1545-1C2B-CB90E76E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НИР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A68C-690B-DBDC-946C-7F7B9054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i="1" dirty="0"/>
              <a:t>Данилов Сергей</a:t>
            </a:r>
          </a:p>
          <a:p>
            <a:pPr algn="r"/>
            <a:r>
              <a:rPr lang="ru-RU" sz="2000" i="1" dirty="0"/>
              <a:t>Студент группы </a:t>
            </a:r>
            <a:r>
              <a:rPr lang="en-US" sz="2000" i="1" dirty="0"/>
              <a:t>J4112 </a:t>
            </a:r>
            <a:endParaRPr lang="ru-RU" sz="2000" i="1" dirty="0"/>
          </a:p>
          <a:p>
            <a:pPr algn="r"/>
            <a:r>
              <a:rPr lang="en-US" sz="2000" i="1" dirty="0"/>
              <a:t>“</a:t>
            </a:r>
            <a:r>
              <a:rPr lang="ru-RU" sz="2000" i="1" dirty="0"/>
              <a:t>Финансовые технологии анализа данных</a:t>
            </a:r>
            <a:r>
              <a:rPr lang="en-US" sz="2000" i="1" dirty="0"/>
              <a:t>”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640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777C6-B467-911A-2DD4-0A95290B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47BC26-1CE0-08BD-C80D-E5823C898F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8"/>
          <a:stretch/>
        </p:blipFill>
        <p:spPr>
          <a:xfrm>
            <a:off x="48723" y="1157934"/>
            <a:ext cx="6047277" cy="1574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FCA3E-D834-B5D8-7130-E36B7B8ACB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4557" y="2387544"/>
            <a:ext cx="143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Температура</a:t>
            </a:r>
          </a:p>
          <a:p>
            <a:r>
              <a:rPr lang="ru-RU" dirty="0"/>
              <a:t>ЧДД</a:t>
            </a:r>
          </a:p>
          <a:p>
            <a:r>
              <a:rPr lang="ru-RU" dirty="0"/>
              <a:t>ЧСС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5039ED-E1E4-6F9B-FE7D-731C4A5A1D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4" b="34904"/>
          <a:stretch/>
        </p:blipFill>
        <p:spPr>
          <a:xfrm>
            <a:off x="6523962" y="234165"/>
            <a:ext cx="4542796" cy="1374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1BD6D-3C56-2318-D2C5-A80B54607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657612" y="1389297"/>
            <a:ext cx="2275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Снижение сознания</a:t>
            </a:r>
            <a:endParaRPr lang="en-US" dirty="0"/>
          </a:p>
          <a:p>
            <a:pPr algn="ctr"/>
            <a:r>
              <a:rPr lang="ru-RU" dirty="0"/>
              <a:t>Лимфоциты%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C72B88-7CB9-FC9D-92FD-DD83D0084A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32" y="1945039"/>
            <a:ext cx="4912961" cy="491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74DF9-EE7E-5E9C-183A-7921A6755F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23826" y="5376900"/>
            <a:ext cx="1481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Лимфоциты</a:t>
            </a:r>
            <a:r>
              <a:rPr lang="en-US" dirty="0"/>
              <a:t>#</a:t>
            </a:r>
            <a:endParaRPr lang="ru-RU" dirty="0"/>
          </a:p>
          <a:p>
            <a:r>
              <a:rPr lang="ru-RU" dirty="0"/>
              <a:t>АСТ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8993D-24F8-A3B9-64E2-DA2C079580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16172" y="2387544"/>
            <a:ext cx="1838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Биллирубин</a:t>
            </a:r>
            <a:endParaRPr lang="ru-RU" dirty="0"/>
          </a:p>
          <a:p>
            <a:r>
              <a:rPr lang="ru-RU" dirty="0" err="1"/>
              <a:t>Лактатдегидраза</a:t>
            </a:r>
            <a:endParaRPr lang="ru-RU" dirty="0"/>
          </a:p>
          <a:p>
            <a:r>
              <a:rPr lang="ru-RU" dirty="0"/>
              <a:t>РСТ</a:t>
            </a:r>
            <a:endParaRPr lang="en-US" dirty="0"/>
          </a:p>
          <a:p>
            <a:r>
              <a:rPr lang="en-US" dirty="0"/>
              <a:t>MPV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1A04F9-6AB9-BD7D-AAFD-66E119685E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5" t="34471" r="29572" b="31183"/>
          <a:stretch/>
        </p:blipFill>
        <p:spPr>
          <a:xfrm>
            <a:off x="1195701" y="3501622"/>
            <a:ext cx="2561793" cy="2198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AD1BC-B61A-5AE3-7CD0-BAD8BB82136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78256" y="5376900"/>
            <a:ext cx="239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PDW</a:t>
            </a:r>
          </a:p>
          <a:p>
            <a:pPr algn="ctr"/>
            <a:r>
              <a:rPr lang="ru-RU" dirty="0"/>
              <a:t>Степень тяжести по КТ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8FC7E-DCBB-2D21-2A28-6415B1E6A039}"/>
              </a:ext>
            </a:extLst>
          </p:cNvPr>
          <p:cNvSpPr txBox="1"/>
          <p:nvPr/>
        </p:nvSpPr>
        <p:spPr>
          <a:xfrm>
            <a:off x="630731" y="157623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Собранные фреймворком </a:t>
            </a:r>
            <a:r>
              <a:rPr lang="ru-RU" sz="2400" b="1" i="1" dirty="0" err="1"/>
              <a:t>пайплайны</a:t>
            </a:r>
            <a:r>
              <a:rPr lang="ru-RU" sz="2400" b="1" i="1" dirty="0"/>
              <a:t>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2547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6086-1E9C-CC9C-B510-079ADADE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B571A-F0A7-D759-D128-C3CDD2A0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AE501-A032-4E6A-C5FA-2AED5518614F}"/>
              </a:ext>
            </a:extLst>
          </p:cNvPr>
          <p:cNvSpPr txBox="1"/>
          <p:nvPr/>
        </p:nvSpPr>
        <p:spPr>
          <a:xfrm>
            <a:off x="2527962" y="103515"/>
            <a:ext cx="635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Лучшие результаты фреймворка </a:t>
            </a:r>
            <a:r>
              <a:rPr lang="en-US" sz="2800" i="1" dirty="0" err="1"/>
              <a:t>Fedot</a:t>
            </a:r>
            <a:endParaRPr lang="en-US" sz="2800" i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516396-AD7D-2C38-D7A1-B86A296E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84" y="888345"/>
            <a:ext cx="7648936" cy="53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49C94-D465-3815-C968-ED40F931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188B0-05E5-40BB-4A28-C0A8A23D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D9D0A-46F8-F909-4218-1B154E68DA23}"/>
              </a:ext>
            </a:extLst>
          </p:cNvPr>
          <p:cNvSpPr txBox="1"/>
          <p:nvPr/>
        </p:nvSpPr>
        <p:spPr>
          <a:xfrm>
            <a:off x="1984228" y="290476"/>
            <a:ext cx="822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Сравнение результатов </a:t>
            </a:r>
            <a:r>
              <a:rPr lang="en-US" sz="2800" i="1" dirty="0" err="1"/>
              <a:t>Fedot</a:t>
            </a:r>
            <a:r>
              <a:rPr lang="ru-RU" sz="2800" i="1" dirty="0"/>
              <a:t> и </a:t>
            </a:r>
            <a:r>
              <a:rPr lang="en-US" sz="2800" i="1" dirty="0"/>
              <a:t>NN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5FD4A8-517F-BFBD-64B3-A47E8129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9" y="1186360"/>
            <a:ext cx="11334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90A06-A993-BC0C-7CB3-B414557E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61CF-E930-C800-3288-45DA9D71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создано 52 </a:t>
            </a:r>
            <a:r>
              <a:rPr lang="ru-RU" dirty="0" err="1"/>
              <a:t>пайплайна</a:t>
            </a:r>
            <a:r>
              <a:rPr lang="ru-RU" dirty="0"/>
              <a:t> для всех параметров и размеров окон данных для прогнозирования. </a:t>
            </a:r>
            <a:r>
              <a:rPr lang="ru-RU" dirty="0" err="1"/>
              <a:t>Пайплайны</a:t>
            </a:r>
            <a:r>
              <a:rPr lang="ru-RU" dirty="0"/>
              <a:t> сохранены в директориях </a:t>
            </a:r>
            <a:r>
              <a:rPr lang="en-US" dirty="0" err="1"/>
              <a:t>fedot_w</a:t>
            </a:r>
            <a:r>
              <a:rPr lang="en-US" dirty="0"/>
              <a:t>{</a:t>
            </a:r>
            <a:r>
              <a:rPr lang="ru-RU" dirty="0"/>
              <a:t>длина окна</a:t>
            </a:r>
            <a:r>
              <a:rPr lang="en-US" dirty="0"/>
              <a:t>}</a:t>
            </a:r>
            <a:r>
              <a:rPr lang="ru-RU" dirty="0"/>
              <a:t> и могут быть загружены с помощью </a:t>
            </a:r>
            <a:r>
              <a:rPr lang="en-US" i="1" dirty="0" err="1"/>
              <a:t>model.load</a:t>
            </a:r>
            <a:r>
              <a:rPr lang="en-US" i="1" dirty="0"/>
              <a:t>(“</a:t>
            </a:r>
            <a:r>
              <a:rPr lang="en-US" i="1" dirty="0" err="1"/>
              <a:t>fedot_w</a:t>
            </a:r>
            <a:r>
              <a:rPr lang="en-US" i="1" dirty="0"/>
              <a:t>{3}/</a:t>
            </a:r>
            <a:r>
              <a:rPr lang="en-US" i="1" dirty="0" err="1"/>
              <a:t>fedot_regression_param</a:t>
            </a:r>
            <a:r>
              <a:rPr lang="en-US" i="1" dirty="0"/>
              <a:t>_{</a:t>
            </a:r>
            <a:r>
              <a:rPr lang="ru-RU" i="1" dirty="0"/>
              <a:t>номер параметра</a:t>
            </a:r>
            <a:r>
              <a:rPr lang="en-US" i="1" dirty="0"/>
              <a:t>}.</a:t>
            </a:r>
            <a:r>
              <a:rPr lang="en-US" i="1" dirty="0" err="1"/>
              <a:t>json</a:t>
            </a:r>
            <a:r>
              <a:rPr lang="en-US" i="1" dirty="0"/>
              <a:t>”)</a:t>
            </a:r>
          </a:p>
          <a:p>
            <a:r>
              <a:rPr lang="ru-RU" dirty="0"/>
              <a:t>Результаты моделей на тестовой выборке превосходят результаты нейросетей почти по всем параметрам. 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0ED9D-EE93-1E9A-F660-994A437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188D5-1236-5C6A-3EF5-72D7DDE0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91694-2915-D731-41C1-BDE144A3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027906"/>
            <a:ext cx="8372475" cy="477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FE2A2-502B-07B1-A579-9D328D1D769F}"/>
              </a:ext>
            </a:extLst>
          </p:cNvPr>
          <p:cNvSpPr txBox="1"/>
          <p:nvPr/>
        </p:nvSpPr>
        <p:spPr>
          <a:xfrm>
            <a:off x="1984228" y="290476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Лучшие результаты предсказания по моделям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6894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028-4438-4989-A8BE-1B59DAEB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878A4-9363-B542-1AB1-5DA1A82B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 ходе экспериментов я смог построить модели, которые предсказывают следующий этап истории заболевания </a:t>
            </a:r>
            <a:r>
              <a:rPr lang="en-US" sz="2400" dirty="0"/>
              <a:t>COVID-19</a:t>
            </a:r>
            <a:r>
              <a:rPr lang="ru-RU" sz="2400" dirty="0"/>
              <a:t> с помощью </a:t>
            </a:r>
            <a:r>
              <a:rPr lang="ru-RU" sz="2400" dirty="0" err="1"/>
              <a:t>пайплайнов</a:t>
            </a:r>
            <a:r>
              <a:rPr lang="ru-RU" sz="2400" dirty="0"/>
              <a:t> из классических моделей и с помощью </a:t>
            </a:r>
            <a:r>
              <a:rPr lang="ru-RU" sz="2400" dirty="0" err="1"/>
              <a:t>реккурентных</a:t>
            </a:r>
            <a:r>
              <a:rPr lang="ru-RU" sz="2400" dirty="0"/>
              <a:t> нейросетей. Мне удалось добиться предсказания 11 из 13 параметров с долей объяснённой дисперсией больше 0.7. </a:t>
            </a:r>
          </a:p>
          <a:p>
            <a:r>
              <a:rPr lang="ru-RU" sz="2400" dirty="0"/>
              <a:t>Модели, построенные с помощью </a:t>
            </a:r>
            <a:r>
              <a:rPr lang="en-US" sz="2400" dirty="0" err="1"/>
              <a:t>AutoML</a:t>
            </a:r>
            <a:r>
              <a:rPr lang="en-US" sz="2400" dirty="0"/>
              <a:t> </a:t>
            </a:r>
            <a:r>
              <a:rPr lang="ru-RU" sz="2400" dirty="0"/>
              <a:t>фреймворка </a:t>
            </a:r>
            <a:r>
              <a:rPr lang="en-US" sz="2400" dirty="0" err="1"/>
              <a:t>Fedot</a:t>
            </a:r>
            <a:r>
              <a:rPr lang="en-US" sz="2400" dirty="0"/>
              <a:t> </a:t>
            </a:r>
            <a:r>
              <a:rPr lang="ru-RU" sz="2400" dirty="0"/>
              <a:t>показали лучший результат в сравнении с нейросетями. Это можно объяснить более сложной оптимизацией параметров и подбором методов нормализации.</a:t>
            </a:r>
          </a:p>
          <a:p>
            <a:r>
              <a:rPr lang="ru-RU" sz="2400" dirty="0"/>
              <a:t>Относительно данных можно сделать вывод, что разбиение последовательностей на окна по 3 записи дает лучший результат регрессии. Дополнительное применение статичных данных не позволило получить лучший результат.</a:t>
            </a:r>
          </a:p>
          <a:p>
            <a:pPr marL="0" indent="0">
              <a:buNone/>
            </a:pPr>
            <a:r>
              <a:rPr lang="en-US" sz="2400" dirty="0"/>
              <a:t>Git: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geniusserg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CovidPredict</a:t>
            </a:r>
            <a:endParaRPr lang="ru-RU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2D98-F8F0-ADFB-DDA6-E276D95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43" y="1094518"/>
            <a:ext cx="10515600" cy="51791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262633"/>
                </a:solidFill>
                <a:latin typeface="YS Text"/>
              </a:rPr>
              <a:t>Я разбил данные на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“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окна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”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разных длин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от 1 до 4. Динамические параметры </a:t>
            </a:r>
            <a:r>
              <a:rPr lang="ru-RU" dirty="0" err="1">
                <a:solidFill>
                  <a:srgbClr val="262633"/>
                </a:solidFill>
                <a:latin typeface="YS Text"/>
              </a:rPr>
              <a:t>отнормировал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с помощью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MinMaxScaler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применил метод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MICE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пропущенных значений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(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sklearn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IterativeImputer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)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(описание методов в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prepare_data_covid.py)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Обучал модели с разными входными параметрами: только на динамических показателей, на векторах с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stat_fact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,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на векторах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векторе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stat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как на двух раздельных данных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.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Для обучения я использовал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FNN, RNN, LSTM, GRU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фреймворк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Fedot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поиска сложных моделей из классических (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RFR, Lasso).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На выходе получаю вектор из 13 параметров.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endParaRPr lang="ru-RU" dirty="0">
              <a:solidFill>
                <a:srgbClr val="262633"/>
              </a:solidFill>
              <a:latin typeface="YS Text"/>
            </a:endParaRPr>
          </a:p>
          <a:p>
            <a:r>
              <a:rPr lang="ru-RU" dirty="0"/>
              <a:t>Модели я оцениваю по </a:t>
            </a:r>
            <a:r>
              <a:rPr lang="en-US" dirty="0"/>
              <a:t>R2 </a:t>
            </a:r>
            <a:r>
              <a:rPr lang="ru-RU" dirty="0"/>
              <a:t>и </a:t>
            </a:r>
            <a:r>
              <a:rPr lang="en-US" dirty="0"/>
              <a:t>MSE </a:t>
            </a:r>
            <a:r>
              <a:rPr lang="ru-RU" dirty="0"/>
              <a:t>статистике для каждого параметра и записываю данные в сводную таблицу</a:t>
            </a:r>
            <a:r>
              <a:rPr lang="en-US" dirty="0"/>
              <a:t> (</a:t>
            </a:r>
            <a:r>
              <a:rPr lang="en-US" dirty="0" err="1"/>
              <a:t>report.ipynb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Модели сохранены в папках </a:t>
            </a:r>
            <a:r>
              <a:rPr lang="en-US" dirty="0" err="1"/>
              <a:t>models_w</a:t>
            </a:r>
            <a:r>
              <a:rPr lang="en-US" dirty="0"/>
              <a:t>*</a:t>
            </a:r>
            <a:r>
              <a:rPr lang="ru-RU" dirty="0"/>
              <a:t>, их можно загрузить в класс </a:t>
            </a:r>
            <a:r>
              <a:rPr lang="en-US" dirty="0"/>
              <a:t>covid_predict.py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28E2B9-0ADA-1B73-5934-D43724742962}"/>
              </a:ext>
            </a:extLst>
          </p:cNvPr>
          <p:cNvSpPr txBox="1"/>
          <p:nvPr/>
        </p:nvSpPr>
        <p:spPr>
          <a:xfrm>
            <a:off x="209572" y="493499"/>
            <a:ext cx="11685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Использованные модели в экспериментах</a:t>
            </a:r>
            <a:r>
              <a:rPr lang="en-US" sz="2400" i="1" dirty="0"/>
              <a:t>:</a:t>
            </a:r>
            <a:r>
              <a:rPr lang="ru-RU" sz="2400" i="1" dirty="0"/>
              <a:t> </a:t>
            </a:r>
            <a:r>
              <a:rPr lang="en-US" sz="2400" i="1" dirty="0"/>
              <a:t>FNN, </a:t>
            </a:r>
            <a:r>
              <a:rPr lang="en-US" sz="2400" i="1" dirty="0" err="1"/>
              <a:t>SimpleRNN</a:t>
            </a:r>
            <a:r>
              <a:rPr lang="en-US" sz="2400" i="1" dirty="0"/>
              <a:t>, LSTM, GRU</a:t>
            </a:r>
            <a:r>
              <a:rPr lang="ru-RU" sz="2400" i="1" dirty="0"/>
              <a:t>. Для окна 1 использовал </a:t>
            </a:r>
            <a:r>
              <a:rPr lang="en-US" sz="2400" i="1" dirty="0"/>
              <a:t>FNN</a:t>
            </a:r>
            <a:r>
              <a:rPr lang="ru-RU" sz="2400" i="1" dirty="0"/>
              <a:t>.</a:t>
            </a:r>
            <a:r>
              <a:rPr lang="ru-RU" sz="2400" dirty="0"/>
              <a:t> Также использовал модели из нескольких связанных слоев с нейросетями </a:t>
            </a:r>
            <a:r>
              <a:rPr lang="en-US" sz="2400" dirty="0"/>
              <a:t>LSTM</a:t>
            </a:r>
            <a:r>
              <a:rPr lang="ru-RU" sz="2400" dirty="0"/>
              <a:t> и</a:t>
            </a:r>
            <a:r>
              <a:rPr lang="en-US" sz="2400" dirty="0"/>
              <a:t> GRU</a:t>
            </a:r>
            <a:r>
              <a:rPr lang="ru-RU" sz="2400" dirty="0"/>
              <a:t>. </a:t>
            </a:r>
            <a:r>
              <a:rPr lang="ru-RU" sz="2400" i="1" dirty="0"/>
              <a:t> </a:t>
            </a:r>
            <a:r>
              <a:rPr lang="ru-RU" sz="2400" dirty="0"/>
              <a:t>Кроме перебора моделей я делал эксперименты с количеством векторов состояний для </a:t>
            </a:r>
            <a:r>
              <a:rPr lang="en-US" sz="2400" dirty="0"/>
              <a:t>RNN</a:t>
            </a:r>
            <a:r>
              <a:rPr lang="ru-RU" sz="2400" dirty="0"/>
              <a:t>, количеством </a:t>
            </a:r>
            <a:r>
              <a:rPr lang="ru-RU" sz="2400" dirty="0" err="1"/>
              <a:t>полносвязных</a:t>
            </a:r>
            <a:r>
              <a:rPr lang="ru-RU" sz="2400" dirty="0"/>
              <a:t> слоев в конце </a:t>
            </a:r>
            <a:r>
              <a:rPr lang="ru-RU" sz="2400" dirty="0" err="1"/>
              <a:t>пайплайна</a:t>
            </a:r>
            <a:r>
              <a:rPr lang="ru-RU" sz="2400" dirty="0"/>
              <a:t>, количеством векторов в </a:t>
            </a:r>
            <a:r>
              <a:rPr lang="ru-RU" sz="2400" dirty="0" err="1"/>
              <a:t>батче</a:t>
            </a:r>
            <a:r>
              <a:rPr lang="ru-RU" sz="2400" dirty="0"/>
              <a:t>. Для построения моделей использован </a:t>
            </a:r>
            <a:r>
              <a:rPr lang="en-US" sz="2400" dirty="0" err="1"/>
              <a:t>Keras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ctr"/>
            <a:r>
              <a:rPr lang="ru-RU" sz="2400" i="1" dirty="0"/>
              <a:t>Используемые модели:</a:t>
            </a:r>
            <a:endParaRPr lang="en-US" sz="24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CECAF-FFB1-DFAD-9634-45FCC4287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73"/>
          <a:stretch/>
        </p:blipFill>
        <p:spPr>
          <a:xfrm>
            <a:off x="5914687" y="3180335"/>
            <a:ext cx="6189785" cy="1971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EB77E4-5E87-6968-402C-195DFE29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2" y="3301097"/>
            <a:ext cx="5705115" cy="1452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4274DA-C833-577F-139A-071C755A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87" y="5025358"/>
            <a:ext cx="5970117" cy="153914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BD3EFF72-B52E-D70D-6638-BE193DF1BF4B}"/>
              </a:ext>
            </a:extLst>
          </p:cNvPr>
          <p:cNvSpPr/>
          <p:nvPr/>
        </p:nvSpPr>
        <p:spPr>
          <a:xfrm>
            <a:off x="522514" y="5025358"/>
            <a:ext cx="1045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Dinam</a:t>
            </a:r>
            <a:r>
              <a:rPr lang="en-US" sz="1100" dirty="0"/>
              <a:t>_*</a:t>
            </a:r>
            <a:endParaRPr lang="ru-RU" sz="11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852EBE6-D8FE-A953-A0A8-677EE9BC7C19}"/>
              </a:ext>
            </a:extLst>
          </p:cNvPr>
          <p:cNvSpPr/>
          <p:nvPr/>
        </p:nvSpPr>
        <p:spPr>
          <a:xfrm>
            <a:off x="155264" y="5598234"/>
            <a:ext cx="1779527" cy="32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Stat_* + </a:t>
            </a:r>
            <a:r>
              <a:rPr lang="en-US" sz="1050" dirty="0" err="1"/>
              <a:t>Dinam</a:t>
            </a:r>
            <a:r>
              <a:rPr lang="en-US" sz="1050" dirty="0"/>
              <a:t>_*</a:t>
            </a:r>
            <a:endParaRPr lang="ru-RU" sz="105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009EE98-97E1-F0CD-E5BE-E4A6D68C441E}"/>
              </a:ext>
            </a:extLst>
          </p:cNvPr>
          <p:cNvSpPr/>
          <p:nvPr/>
        </p:nvSpPr>
        <p:spPr>
          <a:xfrm>
            <a:off x="2405103" y="4738201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16DCBC5-EF2E-D4A1-406F-E00218A31569}"/>
              </a:ext>
            </a:extLst>
          </p:cNvPr>
          <p:cNvSpPr/>
          <p:nvPr/>
        </p:nvSpPr>
        <p:spPr>
          <a:xfrm>
            <a:off x="3005704" y="4738201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3BABA0-B207-794C-C5B3-C3E85651125F}"/>
              </a:ext>
            </a:extLst>
          </p:cNvPr>
          <p:cNvSpPr/>
          <p:nvPr/>
        </p:nvSpPr>
        <p:spPr>
          <a:xfrm>
            <a:off x="3609393" y="4745885"/>
            <a:ext cx="307362" cy="132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  <a:endParaRPr lang="ru-RU" sz="16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AC3160F-28C3-C111-18BB-068E43F3C3B4}"/>
              </a:ext>
            </a:extLst>
          </p:cNvPr>
          <p:cNvSpPr/>
          <p:nvPr/>
        </p:nvSpPr>
        <p:spPr>
          <a:xfrm>
            <a:off x="4280007" y="5302977"/>
            <a:ext cx="1498386" cy="21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Vector of </a:t>
            </a:r>
            <a:r>
              <a:rPr lang="en-US" sz="1100" dirty="0" err="1"/>
              <a:t>dinam_facts</a:t>
            </a:r>
            <a:endParaRPr lang="ru-RU" sz="11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8FBC2C4-6436-1E4D-CEDE-942273DC66C5}"/>
              </a:ext>
            </a:extLst>
          </p:cNvPr>
          <p:cNvCxnSpPr>
            <a:stCxn id="7" idx="6"/>
            <a:endCxn id="10" idx="1"/>
          </p:cNvCxnSpPr>
          <p:nvPr/>
        </p:nvCxnSpPr>
        <p:spPr>
          <a:xfrm>
            <a:off x="1567543" y="5155987"/>
            <a:ext cx="837560" cy="24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408E4E-94F5-2742-D549-927A94B449D2}"/>
              </a:ext>
            </a:extLst>
          </p:cNvPr>
          <p:cNvSpPr txBox="1"/>
          <p:nvPr/>
        </p:nvSpPr>
        <p:spPr>
          <a:xfrm>
            <a:off x="867175" y="530497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OR</a:t>
            </a:r>
            <a:endParaRPr lang="ru-RU" sz="1100" i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17BD2BA-381E-21FC-1ACA-BEC0A44C6F5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712465" y="5402870"/>
            <a:ext cx="1567542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1C296-B555-DB8D-0BC0-A167227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D6439-3BF8-911A-6DA7-E9A51250E36D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2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ECCE05-6402-1ED8-6E1E-140CA35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1" y="365125"/>
            <a:ext cx="7298834" cy="305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3A87F-03A8-AFD6-DE87-B7AA7D6C00FB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1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8949943-1491-E6C1-6BBB-AF15A6E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FFC099-C5D3-5AA4-9899-4A355281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31" y="3815605"/>
            <a:ext cx="7298834" cy="29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F49B-CB34-ACAD-A6C2-468EBAB8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07E93-F107-9610-73A0-EA4DFF411D6E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4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02BDF-6F27-0722-5340-6573E49FD8F1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3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FAF7DC-D8C1-7763-C478-57868391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1" y="3804090"/>
            <a:ext cx="7413446" cy="30539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FF80BB-43C8-2FE8-8537-EFCDAE0C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01" y="380848"/>
            <a:ext cx="7413446" cy="30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FE26-A033-B85B-E488-F43A86D9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47DB6-7BC8-1A38-0257-CD6B91DC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CA90-5292-1D3F-6680-6807EB397A41}"/>
              </a:ext>
            </a:extLst>
          </p:cNvPr>
          <p:cNvSpPr txBox="1"/>
          <p:nvPr/>
        </p:nvSpPr>
        <p:spPr>
          <a:xfrm>
            <a:off x="1984228" y="242299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Лучшие модели для предсказывания параметров (</a:t>
            </a:r>
            <a:r>
              <a:rPr lang="en-US" sz="2400" i="1" dirty="0"/>
              <a:t>R2&gt;0.1)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996B90-8B97-838C-40E9-CC9CECA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4" y="826790"/>
            <a:ext cx="11094871" cy="536604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D1D0AD-206D-0026-DF0B-AB9BD4FC9A38}"/>
              </a:ext>
            </a:extLst>
          </p:cNvPr>
          <p:cNvSpPr/>
          <p:nvPr/>
        </p:nvSpPr>
        <p:spPr>
          <a:xfrm>
            <a:off x="538951" y="1223237"/>
            <a:ext cx="11087857" cy="3730268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3D5F4-72F4-10B7-24AB-B68E3E7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нейросетей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02AA5-868F-F197-CF53-6277D7BE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334"/>
            <a:ext cx="10515600" cy="470162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11 параметров из 13 предсказываются нейросетями с метрикой </a:t>
            </a:r>
            <a:r>
              <a:rPr lang="en-US" dirty="0"/>
              <a:t>R2&gt;0.2</a:t>
            </a:r>
          </a:p>
          <a:p>
            <a:r>
              <a:rPr lang="ru-RU" dirty="0"/>
              <a:t>8 из 13 параметров предсказываются с долей </a:t>
            </a:r>
            <a:r>
              <a:rPr lang="ru-RU" dirty="0" err="1"/>
              <a:t>обьясненной</a:t>
            </a:r>
            <a:r>
              <a:rPr lang="ru-RU" dirty="0"/>
              <a:t> дисперсии больше 0.5</a:t>
            </a:r>
          </a:p>
          <a:p>
            <a:r>
              <a:rPr lang="ru-RU" dirty="0" err="1"/>
              <a:t>Реккурентные</a:t>
            </a:r>
            <a:r>
              <a:rPr lang="ru-RU" dirty="0"/>
              <a:t> сети показывают лучший результат, чем</a:t>
            </a:r>
            <a:r>
              <a:rPr lang="en-US" dirty="0"/>
              <a:t> </a:t>
            </a:r>
            <a:r>
              <a:rPr lang="ru-RU" dirty="0"/>
              <a:t>обычный многослойный перцептрон. </a:t>
            </a:r>
            <a:endParaRPr lang="en-US" dirty="0"/>
          </a:p>
          <a:p>
            <a:r>
              <a:rPr lang="ru-RU" dirty="0"/>
              <a:t>Лучшие результаты получили сложные </a:t>
            </a:r>
            <a:r>
              <a:rPr lang="ru-RU" dirty="0" err="1"/>
              <a:t>рекурентные</a:t>
            </a:r>
            <a:r>
              <a:rPr lang="ru-RU" dirty="0"/>
              <a:t> сети (Лимфоциты и </a:t>
            </a:r>
            <a:r>
              <a:rPr lang="ru-RU" dirty="0" err="1"/>
              <a:t>Лактатдегидраза</a:t>
            </a:r>
            <a:r>
              <a:rPr lang="ru-RU" dirty="0"/>
              <a:t>), </a:t>
            </a:r>
            <a:r>
              <a:rPr lang="en-US" dirty="0"/>
              <a:t>LSTM </a:t>
            </a:r>
            <a:r>
              <a:rPr lang="ru-RU" dirty="0"/>
              <a:t>с 13 юнитами и </a:t>
            </a:r>
            <a:r>
              <a:rPr lang="ru-RU" dirty="0" err="1"/>
              <a:t>батчем</a:t>
            </a:r>
            <a:r>
              <a:rPr lang="ru-RU" dirty="0"/>
              <a:t> 4 (</a:t>
            </a:r>
            <a:r>
              <a:rPr lang="en-US" dirty="0"/>
              <a:t>MPV, </a:t>
            </a:r>
            <a:r>
              <a:rPr lang="ru-RU" dirty="0"/>
              <a:t>АСТ</a:t>
            </a:r>
            <a:r>
              <a:rPr lang="en-US" dirty="0"/>
              <a:t>, </a:t>
            </a:r>
            <a:r>
              <a:rPr lang="ru-RU" dirty="0"/>
              <a:t>ЧДД, </a:t>
            </a:r>
            <a:r>
              <a:rPr lang="ru-RU" dirty="0" err="1"/>
              <a:t>сниж</a:t>
            </a:r>
            <a:r>
              <a:rPr lang="ru-RU" dirty="0"/>
              <a:t>. </a:t>
            </a:r>
            <a:r>
              <a:rPr lang="ru-RU" dirty="0" err="1"/>
              <a:t>созн</a:t>
            </a:r>
            <a:r>
              <a:rPr lang="ru-RU" dirty="0"/>
              <a:t>.) и </a:t>
            </a:r>
            <a:r>
              <a:rPr lang="en-US" dirty="0"/>
              <a:t>GRU </a:t>
            </a:r>
            <a:r>
              <a:rPr lang="ru-RU" dirty="0"/>
              <a:t>с двумя входами (</a:t>
            </a:r>
            <a:r>
              <a:rPr lang="en-US" dirty="0"/>
              <a:t>PWD)</a:t>
            </a:r>
          </a:p>
          <a:p>
            <a:r>
              <a:rPr lang="ru-RU" dirty="0"/>
              <a:t>Лучшее количество </a:t>
            </a:r>
            <a:r>
              <a:rPr lang="ru-RU" dirty="0" err="1"/>
              <a:t>сэмплов</a:t>
            </a:r>
            <a:r>
              <a:rPr lang="ru-RU" dirty="0"/>
              <a:t> в </a:t>
            </a:r>
            <a:r>
              <a:rPr lang="ru-RU" dirty="0" err="1"/>
              <a:t>батче</a:t>
            </a:r>
            <a:r>
              <a:rPr lang="ru-RU" dirty="0"/>
              <a:t> по итогам экспериментов – 4.</a:t>
            </a:r>
          </a:p>
          <a:p>
            <a:r>
              <a:rPr lang="ru-RU" dirty="0"/>
              <a:t>Добавление статичных данных не сильно улучшает результат. </a:t>
            </a:r>
          </a:p>
          <a:p>
            <a:r>
              <a:rPr lang="ru-RU" dirty="0"/>
              <a:t>Более точные предсказания получаются при предсказании с окном в 3 записи о пациенте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8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382EC-CC8D-90BE-3BC2-A0A2371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B942-2A5F-637E-108E-9F57E8F9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79"/>
            <a:ext cx="10515600" cy="515147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задач для предсказания рядов </a:t>
            </a:r>
            <a:r>
              <a:rPr lang="en-US" dirty="0" err="1"/>
              <a:t>ts_forecasting</a:t>
            </a:r>
            <a:r>
              <a:rPr lang="en-US" dirty="0"/>
              <a:t> </a:t>
            </a:r>
            <a:r>
              <a:rPr lang="ru-RU" dirty="0"/>
              <a:t>не подходит. Перешел к задаче регрессии.</a:t>
            </a:r>
            <a:r>
              <a:rPr lang="en-US" dirty="0"/>
              <a:t> </a:t>
            </a:r>
            <a:r>
              <a:rPr lang="ru-RU" dirty="0"/>
              <a:t>Таймаут для подбора </a:t>
            </a:r>
            <a:r>
              <a:rPr lang="ru-RU" dirty="0" err="1"/>
              <a:t>пайплайна</a:t>
            </a:r>
            <a:r>
              <a:rPr lang="ru-RU" dirty="0"/>
              <a:t> я использовал 20 минут. </a:t>
            </a:r>
          </a:p>
          <a:p>
            <a:r>
              <a:rPr lang="ru-RU" dirty="0"/>
              <a:t>Мне не удалось заставить фреймворк предсказывать сразу вектор значений, поэтому я предсказываю отдельно значение параметра по предыдущим значениям параметров в прошлых периодах</a:t>
            </a:r>
          </a:p>
          <a:p>
            <a:r>
              <a:rPr lang="ru-RU" dirty="0"/>
              <a:t>Я также разделяю данные на окна размером от одного до 4, но в данном случае склеиваю значения в один вектор, так как фреймворк не поддерживает матричные входные данные. Получаю вектор из </a:t>
            </a:r>
            <a:r>
              <a:rPr lang="en-US" dirty="0"/>
              <a:t>WINDOW*47 </a:t>
            </a:r>
            <a:r>
              <a:rPr lang="ru-RU" dirty="0"/>
              <a:t>значений</a:t>
            </a:r>
          </a:p>
          <a:p>
            <a:r>
              <a:rPr lang="ru-RU" dirty="0"/>
              <a:t>Я не делал дополнительную предобработку, так как фреймворк сам подбирает необходимые алгоритмы отчистки и нормировки данных</a:t>
            </a:r>
          </a:p>
          <a:p>
            <a:r>
              <a:rPr lang="ru-RU" dirty="0"/>
              <a:t>У готовых моделей я считал </a:t>
            </a:r>
            <a:r>
              <a:rPr lang="en-US" dirty="0"/>
              <a:t>MSE </a:t>
            </a:r>
            <a:r>
              <a:rPr lang="ru-RU" dirty="0"/>
              <a:t>и </a:t>
            </a:r>
            <a:r>
              <a:rPr lang="en-US" dirty="0"/>
              <a:t>R2 </a:t>
            </a:r>
            <a:r>
              <a:rPr lang="ru-RU" dirty="0"/>
              <a:t>метрики на тестовой части </a:t>
            </a:r>
            <a:r>
              <a:rPr lang="ru-RU" dirty="0" err="1"/>
              <a:t>датасета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37771-C733-CA38-18C5-F44DFA7861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08080">
              <a:alpha val="32941"/>
            </a:srgbClr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53A7C9-CB45-2EBD-2C22-415D2610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914" y="0"/>
            <a:ext cx="4955651" cy="6833725"/>
          </a:xfrm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44D43FD-E2D4-4FF5-E8EA-FCEBDE0249BA}"/>
              </a:ext>
            </a:extLst>
          </p:cNvPr>
          <p:cNvGrpSpPr/>
          <p:nvPr/>
        </p:nvGrpSpPr>
        <p:grpSpPr>
          <a:xfrm>
            <a:off x="204907" y="610271"/>
            <a:ext cx="6132410" cy="6223454"/>
            <a:chOff x="204907" y="610271"/>
            <a:chExt cx="6132410" cy="622345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447523F-B1C8-AF88-1997-B714F803C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07" y="610271"/>
              <a:ext cx="6132410" cy="6223454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635F470-0910-8056-4967-55E64EB41DFF}"/>
                </a:ext>
              </a:extLst>
            </p:cNvPr>
            <p:cNvSpPr/>
            <p:nvPr/>
          </p:nvSpPr>
          <p:spPr>
            <a:xfrm>
              <a:off x="3777983" y="1714820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CC657D8-246B-9299-09C9-E2F329F3E980}"/>
                </a:ext>
              </a:extLst>
            </p:cNvPr>
            <p:cNvSpPr/>
            <p:nvPr/>
          </p:nvSpPr>
          <p:spPr>
            <a:xfrm>
              <a:off x="3777983" y="3175949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5B65DFB-9D85-CF01-99B3-2D4A680E4CCB}"/>
                </a:ext>
              </a:extLst>
            </p:cNvPr>
            <p:cNvSpPr/>
            <p:nvPr/>
          </p:nvSpPr>
          <p:spPr>
            <a:xfrm>
              <a:off x="3777983" y="4303545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DA88AC7-0EEF-0596-1FB5-F131BC00AEBC}"/>
                </a:ext>
              </a:extLst>
            </p:cNvPr>
            <p:cNvSpPr/>
            <p:nvPr/>
          </p:nvSpPr>
          <p:spPr>
            <a:xfrm>
              <a:off x="3777983" y="5127508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424C9C0-7412-6975-EF1C-426BB1AC4550}"/>
                </a:ext>
              </a:extLst>
            </p:cNvPr>
            <p:cNvSpPr/>
            <p:nvPr/>
          </p:nvSpPr>
          <p:spPr>
            <a:xfrm>
              <a:off x="3777983" y="5974039"/>
              <a:ext cx="2559334" cy="27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157"/>
              </a:schemeClr>
            </a:solidFill>
            <a:ln>
              <a:solidFill>
                <a:srgbClr val="2F528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17F628-D91E-CD59-36DA-9C97D567BA2F}"/>
              </a:ext>
            </a:extLst>
          </p:cNvPr>
          <p:cNvSpPr/>
          <p:nvPr/>
        </p:nvSpPr>
        <p:spPr>
          <a:xfrm>
            <a:off x="10158292" y="365125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D3E8729-26D3-8381-DDE3-38E9DDFD5151}"/>
              </a:ext>
            </a:extLst>
          </p:cNvPr>
          <p:cNvSpPr/>
          <p:nvPr/>
        </p:nvSpPr>
        <p:spPr>
          <a:xfrm>
            <a:off x="10158291" y="1260182"/>
            <a:ext cx="1828801" cy="25728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31AD83-3B7D-B388-F3EE-763B7DBDD29F}"/>
              </a:ext>
            </a:extLst>
          </p:cNvPr>
          <p:cNvSpPr/>
          <p:nvPr/>
        </p:nvSpPr>
        <p:spPr>
          <a:xfrm>
            <a:off x="10158291" y="2325600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1D20657-0575-5EB8-8942-55F933BDEDAC}"/>
              </a:ext>
            </a:extLst>
          </p:cNvPr>
          <p:cNvSpPr/>
          <p:nvPr/>
        </p:nvSpPr>
        <p:spPr>
          <a:xfrm>
            <a:off x="10095538" y="315957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C004663-D29D-E0F8-BEC3-67E0EED385CA}"/>
              </a:ext>
            </a:extLst>
          </p:cNvPr>
          <p:cNvSpPr/>
          <p:nvPr/>
        </p:nvSpPr>
        <p:spPr>
          <a:xfrm>
            <a:off x="10095538" y="3404723"/>
            <a:ext cx="1828801" cy="215562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9052B4E-6FCD-70E0-ACB8-12286562BDFD}"/>
              </a:ext>
            </a:extLst>
          </p:cNvPr>
          <p:cNvSpPr/>
          <p:nvPr/>
        </p:nvSpPr>
        <p:spPr>
          <a:xfrm>
            <a:off x="10095537" y="4898650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31E85A8-9952-C50B-A8AC-13423AF855E0}"/>
              </a:ext>
            </a:extLst>
          </p:cNvPr>
          <p:cNvSpPr/>
          <p:nvPr/>
        </p:nvSpPr>
        <p:spPr>
          <a:xfrm>
            <a:off x="10158290" y="6630299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403E5A6-1E6B-22E0-DFFD-CA995DFA4C48}"/>
              </a:ext>
            </a:extLst>
          </p:cNvPr>
          <p:cNvSpPr/>
          <p:nvPr/>
        </p:nvSpPr>
        <p:spPr>
          <a:xfrm>
            <a:off x="10158290" y="5758405"/>
            <a:ext cx="1828801" cy="215563"/>
          </a:xfrm>
          <a:prstGeom prst="rect">
            <a:avLst/>
          </a:prstGeom>
          <a:solidFill>
            <a:schemeClr val="accent2">
              <a:lumMod val="40000"/>
              <a:lumOff val="60000"/>
              <a:alpha val="32157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B2C88-14FB-1F09-D5BE-31F8ABE3BA65}"/>
              </a:ext>
            </a:extLst>
          </p:cNvPr>
          <p:cNvSpPr txBox="1"/>
          <p:nvPr/>
        </p:nvSpPr>
        <p:spPr>
          <a:xfrm>
            <a:off x="838200" y="59762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Результаты фреймворка </a:t>
            </a:r>
            <a:r>
              <a:rPr lang="en-US" sz="2400" i="1" dirty="0" err="1"/>
              <a:t>Fedot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728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YS Text</vt:lpstr>
      <vt:lpstr>Тема Office</vt:lpstr>
      <vt:lpstr>Отчет по НИР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нейросетей</vt:lpstr>
      <vt:lpstr>Fedot AutoML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Fedot AutoML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НИР </dc:title>
  <dc:creator>Сергей Данилов</dc:creator>
  <cp:lastModifiedBy>Сергей Данилов</cp:lastModifiedBy>
  <cp:revision>9</cp:revision>
  <dcterms:created xsi:type="dcterms:W3CDTF">2022-11-06T17:18:05Z</dcterms:created>
  <dcterms:modified xsi:type="dcterms:W3CDTF">2023-01-16T13:00:34Z</dcterms:modified>
</cp:coreProperties>
</file>