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F1EB8A-BD6C-448F-8E31-A70AFE2A396D}" v="12" dt="2022-11-07T19:00:29.3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>
        <p:scale>
          <a:sx n="79" d="100"/>
          <a:sy n="79" d="100"/>
        </p:scale>
        <p:origin x="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Сергей Данилов" userId="ee33c5c6e9122457" providerId="LiveId" clId="{D0F1EB8A-BD6C-448F-8E31-A70AFE2A396D}"/>
    <pc:docChg chg="undo custSel addSld delSld modSld">
      <pc:chgData name="Сергей Данилов" userId="ee33c5c6e9122457" providerId="LiveId" clId="{D0F1EB8A-BD6C-448F-8E31-A70AFE2A396D}" dt="2022-11-07T19:00:29.323" v="2769" actId="20577"/>
      <pc:docMkLst>
        <pc:docMk/>
      </pc:docMkLst>
      <pc:sldChg chg="delSp modSp mod">
        <pc:chgData name="Сергей Данилов" userId="ee33c5c6e9122457" providerId="LiveId" clId="{D0F1EB8A-BD6C-448F-8E31-A70AFE2A396D}" dt="2022-11-07T18:45:30.689" v="2488" actId="20577"/>
        <pc:sldMkLst>
          <pc:docMk/>
          <pc:sldMk cId="1101331102" sldId="257"/>
        </pc:sldMkLst>
        <pc:spChg chg="del mod">
          <ac:chgData name="Сергей Данилов" userId="ee33c5c6e9122457" providerId="LiveId" clId="{D0F1EB8A-BD6C-448F-8E31-A70AFE2A396D}" dt="2022-11-07T18:30:05.861" v="978" actId="478"/>
          <ac:spMkLst>
            <pc:docMk/>
            <pc:sldMk cId="1101331102" sldId="257"/>
            <ac:spMk id="2" creationId="{4C7C82B6-8EBE-D98F-CF27-6D833D483D28}"/>
          </ac:spMkLst>
        </pc:spChg>
        <pc:spChg chg="mod">
          <ac:chgData name="Сергей Данилов" userId="ee33c5c6e9122457" providerId="LiveId" clId="{D0F1EB8A-BD6C-448F-8E31-A70AFE2A396D}" dt="2022-11-07T18:45:30.689" v="2488" actId="20577"/>
          <ac:spMkLst>
            <pc:docMk/>
            <pc:sldMk cId="1101331102" sldId="257"/>
            <ac:spMk id="3" creationId="{82272D98-F8F0-ADFB-DDA6-E276D956B127}"/>
          </ac:spMkLst>
        </pc:spChg>
      </pc:sldChg>
      <pc:sldChg chg="modSp del mod">
        <pc:chgData name="Сергей Данилов" userId="ee33c5c6e9122457" providerId="LiveId" clId="{D0F1EB8A-BD6C-448F-8E31-A70AFE2A396D}" dt="2022-11-07T18:29:52.687" v="975" actId="47"/>
        <pc:sldMkLst>
          <pc:docMk/>
          <pc:sldMk cId="3285435595" sldId="258"/>
        </pc:sldMkLst>
        <pc:spChg chg="mod">
          <ac:chgData name="Сергей Данилов" userId="ee33c5c6e9122457" providerId="LiveId" clId="{D0F1EB8A-BD6C-448F-8E31-A70AFE2A396D}" dt="2022-11-07T18:29:46.839" v="971" actId="20577"/>
          <ac:spMkLst>
            <pc:docMk/>
            <pc:sldMk cId="3285435595" sldId="258"/>
            <ac:spMk id="3" creationId="{0DC578BE-FF8F-E452-4A11-BD3439238C50}"/>
          </ac:spMkLst>
        </pc:spChg>
      </pc:sldChg>
      <pc:sldChg chg="modSp mod">
        <pc:chgData name="Сергей Данилов" userId="ee33c5c6e9122457" providerId="LiveId" clId="{D0F1EB8A-BD6C-448F-8E31-A70AFE2A396D}" dt="2022-11-07T18:56:49.248" v="2613" actId="20577"/>
        <pc:sldMkLst>
          <pc:docMk/>
          <pc:sldMk cId="3267606844" sldId="259"/>
        </pc:sldMkLst>
        <pc:graphicFrameChg chg="mod modGraphic">
          <ac:chgData name="Сергей Данилов" userId="ee33c5c6e9122457" providerId="LiveId" clId="{D0F1EB8A-BD6C-448F-8E31-A70AFE2A396D}" dt="2022-11-07T18:56:49.248" v="2613" actId="20577"/>
          <ac:graphicFrameMkLst>
            <pc:docMk/>
            <pc:sldMk cId="3267606844" sldId="259"/>
            <ac:graphicFrameMk id="5" creationId="{4A3047BF-1C9B-7BF5-F5B7-10508980BFF2}"/>
          </ac:graphicFrameMkLst>
        </pc:graphicFrameChg>
      </pc:sldChg>
      <pc:sldChg chg="addSp delSp modSp mod">
        <pc:chgData name="Сергей Данилов" userId="ee33c5c6e9122457" providerId="LiveId" clId="{D0F1EB8A-BD6C-448F-8E31-A70AFE2A396D}" dt="2022-11-07T18:58:19.923" v="2632" actId="20577"/>
        <pc:sldMkLst>
          <pc:docMk/>
          <pc:sldMk cId="4206694632" sldId="260"/>
        </pc:sldMkLst>
        <pc:spChg chg="mod">
          <ac:chgData name="Сергей Данилов" userId="ee33c5c6e9122457" providerId="LiveId" clId="{D0F1EB8A-BD6C-448F-8E31-A70AFE2A396D}" dt="2022-11-07T18:19:12.382" v="537" actId="20577"/>
          <ac:spMkLst>
            <pc:docMk/>
            <pc:sldMk cId="4206694632" sldId="260"/>
            <ac:spMk id="2" creationId="{A14060AA-DD21-1261-33A3-66985EEC0625}"/>
          </ac:spMkLst>
        </pc:spChg>
        <pc:spChg chg="mod">
          <ac:chgData name="Сергей Данилов" userId="ee33c5c6e9122457" providerId="LiveId" clId="{D0F1EB8A-BD6C-448F-8E31-A70AFE2A396D}" dt="2022-11-07T18:31:26.314" v="1131" actId="14100"/>
          <ac:spMkLst>
            <pc:docMk/>
            <pc:sldMk cId="4206694632" sldId="260"/>
            <ac:spMk id="10" creationId="{82094386-E531-5F79-0EA7-42F45EF1B40B}"/>
          </ac:spMkLst>
        </pc:spChg>
        <pc:spChg chg="mod">
          <ac:chgData name="Сергей Данилов" userId="ee33c5c6e9122457" providerId="LiveId" clId="{D0F1EB8A-BD6C-448F-8E31-A70AFE2A396D}" dt="2022-11-07T18:31:41.132" v="1157" actId="20577"/>
          <ac:spMkLst>
            <pc:docMk/>
            <pc:sldMk cId="4206694632" sldId="260"/>
            <ac:spMk id="11" creationId="{966E8596-2D2A-21CA-9D38-BD0974F6B225}"/>
          </ac:spMkLst>
        </pc:spChg>
        <pc:spChg chg="mod">
          <ac:chgData name="Сергей Данилов" userId="ee33c5c6e9122457" providerId="LiveId" clId="{D0F1EB8A-BD6C-448F-8E31-A70AFE2A396D}" dt="2022-11-07T18:25:11.102" v="613" actId="1076"/>
          <ac:spMkLst>
            <pc:docMk/>
            <pc:sldMk cId="4206694632" sldId="260"/>
            <ac:spMk id="16" creationId="{2C82AF8D-3B9C-C059-36F3-CA742271D167}"/>
          </ac:spMkLst>
        </pc:spChg>
        <pc:spChg chg="mod">
          <ac:chgData name="Сергей Данилов" userId="ee33c5c6e9122457" providerId="LiveId" clId="{D0F1EB8A-BD6C-448F-8E31-A70AFE2A396D}" dt="2022-11-07T18:31:44.477" v="1159" actId="20577"/>
          <ac:spMkLst>
            <pc:docMk/>
            <pc:sldMk cId="4206694632" sldId="260"/>
            <ac:spMk id="25" creationId="{20400A3B-393A-C73B-BE17-6C1193E68903}"/>
          </ac:spMkLst>
        </pc:spChg>
        <pc:spChg chg="add mod">
          <ac:chgData name="Сергей Данилов" userId="ee33c5c6e9122457" providerId="LiveId" clId="{D0F1EB8A-BD6C-448F-8E31-A70AFE2A396D}" dt="2022-11-07T18:25:15.714" v="615" actId="1076"/>
          <ac:spMkLst>
            <pc:docMk/>
            <pc:sldMk cId="4206694632" sldId="260"/>
            <ac:spMk id="28" creationId="{E6162973-19EF-A555-2EA3-E334F90A675A}"/>
          </ac:spMkLst>
        </pc:spChg>
        <pc:spChg chg="add mod">
          <ac:chgData name="Сергей Данилов" userId="ee33c5c6e9122457" providerId="LiveId" clId="{D0F1EB8A-BD6C-448F-8E31-A70AFE2A396D}" dt="2022-11-07T18:58:19.923" v="2632" actId="20577"/>
          <ac:spMkLst>
            <pc:docMk/>
            <pc:sldMk cId="4206694632" sldId="260"/>
            <ac:spMk id="33" creationId="{2B6EE551-60D4-CA7F-01C3-128752A33A66}"/>
          </ac:spMkLst>
        </pc:spChg>
        <pc:spChg chg="add del mod">
          <ac:chgData name="Сергей Данилов" userId="ee33c5c6e9122457" providerId="LiveId" clId="{D0F1EB8A-BD6C-448F-8E31-A70AFE2A396D}" dt="2022-11-07T18:23:56.469" v="583" actId="478"/>
          <ac:spMkLst>
            <pc:docMk/>
            <pc:sldMk cId="4206694632" sldId="260"/>
            <ac:spMk id="34" creationId="{A842B01B-E4E8-0260-A889-7498B57C6C71}"/>
          </ac:spMkLst>
        </pc:spChg>
        <pc:spChg chg="add mod">
          <ac:chgData name="Сергей Данилов" userId="ee33c5c6e9122457" providerId="LiveId" clId="{D0F1EB8A-BD6C-448F-8E31-A70AFE2A396D}" dt="2022-11-07T18:25:14.420" v="614" actId="1076"/>
          <ac:spMkLst>
            <pc:docMk/>
            <pc:sldMk cId="4206694632" sldId="260"/>
            <ac:spMk id="35" creationId="{9F3531BD-D0F1-06ED-B73B-0AAD15D32281}"/>
          </ac:spMkLst>
        </pc:spChg>
        <pc:spChg chg="add mod">
          <ac:chgData name="Сергей Данилов" userId="ee33c5c6e9122457" providerId="LiveId" clId="{D0F1EB8A-BD6C-448F-8E31-A70AFE2A396D}" dt="2022-11-07T18:25:18.530" v="616" actId="1076"/>
          <ac:spMkLst>
            <pc:docMk/>
            <pc:sldMk cId="4206694632" sldId="260"/>
            <ac:spMk id="36" creationId="{76911E96-E1E4-5500-496F-9E69CDADFD40}"/>
          </ac:spMkLst>
        </pc:spChg>
        <pc:spChg chg="add mod">
          <ac:chgData name="Сергей Данилов" userId="ee33c5c6e9122457" providerId="LiveId" clId="{D0F1EB8A-BD6C-448F-8E31-A70AFE2A396D}" dt="2022-11-07T18:25:09.057" v="612" actId="1076"/>
          <ac:spMkLst>
            <pc:docMk/>
            <pc:sldMk cId="4206694632" sldId="260"/>
            <ac:spMk id="38" creationId="{DADCFD1B-E629-531F-28AC-CDB7F5D1FAA7}"/>
          </ac:spMkLst>
        </pc:spChg>
        <pc:spChg chg="add mod">
          <ac:chgData name="Сергей Данилов" userId="ee33c5c6e9122457" providerId="LiveId" clId="{D0F1EB8A-BD6C-448F-8E31-A70AFE2A396D}" dt="2022-11-07T18:33:20.116" v="1461" actId="20577"/>
          <ac:spMkLst>
            <pc:docMk/>
            <pc:sldMk cId="4206694632" sldId="260"/>
            <ac:spMk id="42" creationId="{16138FED-5191-4378-0551-AB827419357A}"/>
          </ac:spMkLst>
        </pc:spChg>
        <pc:graphicFrameChg chg="add del mod modGraphic">
          <ac:chgData name="Сергей Данилов" userId="ee33c5c6e9122457" providerId="LiveId" clId="{D0F1EB8A-BD6C-448F-8E31-A70AFE2A396D}" dt="2022-11-07T18:26:16.382" v="651" actId="478"/>
          <ac:graphicFrameMkLst>
            <pc:docMk/>
            <pc:sldMk cId="4206694632" sldId="260"/>
            <ac:graphicFrameMk id="32" creationId="{7A91DF13-66EB-CDF8-F480-CEFDF489CBE3}"/>
          </ac:graphicFrameMkLst>
        </pc:graphicFrameChg>
        <pc:cxnChg chg="mod">
          <ac:chgData name="Сергей Данилов" userId="ee33c5c6e9122457" providerId="LiveId" clId="{D0F1EB8A-BD6C-448F-8E31-A70AFE2A396D}" dt="2022-11-07T18:31:26.314" v="1131" actId="14100"/>
          <ac:cxnSpMkLst>
            <pc:docMk/>
            <pc:sldMk cId="4206694632" sldId="260"/>
            <ac:cxnSpMk id="13" creationId="{AE6E0195-7FDA-3113-6C85-131D96B08199}"/>
          </ac:cxnSpMkLst>
        </pc:cxnChg>
        <pc:cxnChg chg="mod">
          <ac:chgData name="Сергей Данилов" userId="ee33c5c6e9122457" providerId="LiveId" clId="{D0F1EB8A-BD6C-448F-8E31-A70AFE2A396D}" dt="2022-11-07T18:25:11.102" v="613" actId="1076"/>
          <ac:cxnSpMkLst>
            <pc:docMk/>
            <pc:sldMk cId="4206694632" sldId="260"/>
            <ac:cxnSpMk id="18" creationId="{2E57517F-30EC-3D48-6E26-5F012DD4AD84}"/>
          </ac:cxnSpMkLst>
        </pc:cxnChg>
        <pc:cxnChg chg="mod">
          <ac:chgData name="Сергей Данилов" userId="ee33c5c6e9122457" providerId="LiveId" clId="{D0F1EB8A-BD6C-448F-8E31-A70AFE2A396D}" dt="2022-11-07T18:25:11.102" v="613" actId="1076"/>
          <ac:cxnSpMkLst>
            <pc:docMk/>
            <pc:sldMk cId="4206694632" sldId="260"/>
            <ac:cxnSpMk id="20" creationId="{7D4A68A9-5E66-63BC-5336-F7EA68EF4A29}"/>
          </ac:cxnSpMkLst>
        </pc:cxnChg>
        <pc:cxnChg chg="mod">
          <ac:chgData name="Сергей Данилов" userId="ee33c5c6e9122457" providerId="LiveId" clId="{D0F1EB8A-BD6C-448F-8E31-A70AFE2A396D}" dt="2022-11-07T18:25:11.102" v="613" actId="1076"/>
          <ac:cxnSpMkLst>
            <pc:docMk/>
            <pc:sldMk cId="4206694632" sldId="260"/>
            <ac:cxnSpMk id="27" creationId="{42D05015-978E-19D7-9AF1-C08CBE21FDE2}"/>
          </ac:cxnSpMkLst>
        </pc:cxnChg>
      </pc:sldChg>
      <pc:sldChg chg="modSp mod">
        <pc:chgData name="Сергей Данилов" userId="ee33c5c6e9122457" providerId="LiveId" clId="{D0F1EB8A-BD6C-448F-8E31-A70AFE2A396D}" dt="2022-11-07T18:59:26.048" v="2691" actId="20577"/>
        <pc:sldMkLst>
          <pc:docMk/>
          <pc:sldMk cId="2948319201" sldId="261"/>
        </pc:sldMkLst>
        <pc:spChg chg="mod">
          <ac:chgData name="Сергей Данилов" userId="ee33c5c6e9122457" providerId="LiveId" clId="{D0F1EB8A-BD6C-448F-8E31-A70AFE2A396D}" dt="2022-11-07T18:59:26.048" v="2691" actId="20577"/>
          <ac:spMkLst>
            <pc:docMk/>
            <pc:sldMk cId="2948319201" sldId="261"/>
            <ac:spMk id="3" creationId="{329CB942-2A5F-637E-108E-9F57E8F9DC01}"/>
          </ac:spMkLst>
        </pc:spChg>
      </pc:sldChg>
      <pc:sldChg chg="modSp del mod">
        <pc:chgData name="Сергей Данилов" userId="ee33c5c6e9122457" providerId="LiveId" clId="{D0F1EB8A-BD6C-448F-8E31-A70AFE2A396D}" dt="2022-11-07T18:42:42.874" v="2403" actId="47"/>
        <pc:sldMkLst>
          <pc:docMk/>
          <pc:sldMk cId="480646177" sldId="262"/>
        </pc:sldMkLst>
        <pc:spChg chg="mod">
          <ac:chgData name="Сергей Данилов" userId="ee33c5c6e9122457" providerId="LiveId" clId="{D0F1EB8A-BD6C-448F-8E31-A70AFE2A396D}" dt="2022-11-07T08:22:35.648" v="265" actId="27636"/>
          <ac:spMkLst>
            <pc:docMk/>
            <pc:sldMk cId="480646177" sldId="262"/>
            <ac:spMk id="3" creationId="{E0B5CD77-E699-AF01-BDAE-578ACDD5BA35}"/>
          </ac:spMkLst>
        </pc:spChg>
      </pc:sldChg>
      <pc:sldChg chg="addSp delSp modSp mod">
        <pc:chgData name="Сергей Данилов" userId="ee33c5c6e9122457" providerId="LiveId" clId="{D0F1EB8A-BD6C-448F-8E31-A70AFE2A396D}" dt="2022-11-07T19:00:29.323" v="2769" actId="20577"/>
        <pc:sldMkLst>
          <pc:docMk/>
          <pc:sldMk cId="1252116007" sldId="263"/>
        </pc:sldMkLst>
        <pc:spChg chg="del">
          <ac:chgData name="Сергей Данилов" userId="ee33c5c6e9122457" providerId="LiveId" clId="{D0F1EB8A-BD6C-448F-8E31-A70AFE2A396D}" dt="2022-11-07T18:11:16.749" v="266" actId="478"/>
          <ac:spMkLst>
            <pc:docMk/>
            <pc:sldMk cId="1252116007" sldId="263"/>
            <ac:spMk id="2" creationId="{B5D0FA7D-7E21-7220-1672-0B89B7A4DBBA}"/>
          </ac:spMkLst>
        </pc:spChg>
        <pc:spChg chg="mod">
          <ac:chgData name="Сергей Данилов" userId="ee33c5c6e9122457" providerId="LiveId" clId="{D0F1EB8A-BD6C-448F-8E31-A70AFE2A396D}" dt="2022-11-07T19:00:29.323" v="2769" actId="20577"/>
          <ac:spMkLst>
            <pc:docMk/>
            <pc:sldMk cId="1252116007" sldId="263"/>
            <ac:spMk id="3" creationId="{6F6A5C61-1893-5C8D-ACF5-2B6C7054BAF8}"/>
          </ac:spMkLst>
        </pc:spChg>
        <pc:spChg chg="add mod">
          <ac:chgData name="Сергей Данилов" userId="ee33c5c6e9122457" providerId="LiveId" clId="{D0F1EB8A-BD6C-448F-8E31-A70AFE2A396D}" dt="2022-11-07T18:41:43.396" v="2299" actId="20577"/>
          <ac:spMkLst>
            <pc:docMk/>
            <pc:sldMk cId="1252116007" sldId="263"/>
            <ac:spMk id="5" creationId="{3049EE9B-CEC9-FE92-8C90-FC8393EF575E}"/>
          </ac:spMkLst>
        </pc:spChg>
      </pc:sldChg>
      <pc:sldChg chg="addSp delSp modSp new mod">
        <pc:chgData name="Сергей Данилов" userId="ee33c5c6e9122457" providerId="LiveId" clId="{D0F1EB8A-BD6C-448F-8E31-A70AFE2A396D}" dt="2022-11-07T18:45:11.854" v="2487" actId="404"/>
        <pc:sldMkLst>
          <pc:docMk/>
          <pc:sldMk cId="4048839150" sldId="264"/>
        </pc:sldMkLst>
        <pc:spChg chg="mod">
          <ac:chgData name="Сергей Данилов" userId="ee33c5c6e9122457" providerId="LiveId" clId="{D0F1EB8A-BD6C-448F-8E31-A70AFE2A396D}" dt="2022-11-07T18:45:11.854" v="2487" actId="404"/>
          <ac:spMkLst>
            <pc:docMk/>
            <pc:sldMk cId="4048839150" sldId="264"/>
            <ac:spMk id="2" creationId="{EF85461F-583C-81B7-D351-44479190107E}"/>
          </ac:spMkLst>
        </pc:spChg>
        <pc:spChg chg="del mod">
          <ac:chgData name="Сергей Данилов" userId="ee33c5c6e9122457" providerId="LiveId" clId="{D0F1EB8A-BD6C-448F-8E31-A70AFE2A396D}" dt="2022-11-07T18:44:57.987" v="2485" actId="478"/>
          <ac:spMkLst>
            <pc:docMk/>
            <pc:sldMk cId="4048839150" sldId="264"/>
            <ac:spMk id="3" creationId="{626469FF-ACA5-14A7-9350-6F263A4A49D1}"/>
          </ac:spMkLst>
        </pc:spChg>
        <pc:picChg chg="add mod">
          <ac:chgData name="Сергей Данилов" userId="ee33c5c6e9122457" providerId="LiveId" clId="{D0F1EB8A-BD6C-448F-8E31-A70AFE2A396D}" dt="2022-11-07T18:43:50.514" v="2423" actId="1076"/>
          <ac:picMkLst>
            <pc:docMk/>
            <pc:sldMk cId="4048839150" sldId="264"/>
            <ac:picMk id="5" creationId="{0EF40FCA-742A-B921-A937-CD6438277EBB}"/>
          </ac:picMkLst>
        </pc:picChg>
        <pc:picChg chg="add mod">
          <ac:chgData name="Сергей Данилов" userId="ee33c5c6e9122457" providerId="LiveId" clId="{D0F1EB8A-BD6C-448F-8E31-A70AFE2A396D}" dt="2022-11-07T18:44:47.911" v="2484" actId="1076"/>
          <ac:picMkLst>
            <pc:docMk/>
            <pc:sldMk cId="4048839150" sldId="264"/>
            <ac:picMk id="7" creationId="{5BC5CE28-CD21-5277-0ED3-78E13D172E61}"/>
          </ac:picMkLst>
        </pc:picChg>
      </pc:sldChg>
      <pc:sldChg chg="modSp new del mod">
        <pc:chgData name="Сергей Данилов" userId="ee33c5c6e9122457" providerId="LiveId" clId="{D0F1EB8A-BD6C-448F-8E31-A70AFE2A396D}" dt="2022-11-07T18:59:09.062" v="2639" actId="47"/>
        <pc:sldMkLst>
          <pc:docMk/>
          <pc:sldMk cId="3017229216" sldId="265"/>
        </pc:sldMkLst>
        <pc:spChg chg="mod">
          <ac:chgData name="Сергей Данилов" userId="ee33c5c6e9122457" providerId="LiveId" clId="{D0F1EB8A-BD6C-448F-8E31-A70AFE2A396D}" dt="2022-11-07T18:59:06.403" v="2638" actId="5793"/>
          <ac:spMkLst>
            <pc:docMk/>
            <pc:sldMk cId="3017229216" sldId="265"/>
            <ac:spMk id="3" creationId="{922A0F4C-413A-A9D1-10BB-2C97EE788FB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05029-C0F8-4D3A-5204-E0F74C6B2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AAB0E4-4715-632C-949C-4DB5436B4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6DB947-1287-83C2-2AE5-6E7BAAB60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D0C-7784-4944-8E97-E2464C1A9B6A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2D6745-C55D-3B6E-7D8C-EC1361E3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826FCE-E4C2-74E7-FE51-BBB1D9133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4659-EFB6-4DA4-BC9F-D790FD423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577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4B6348-4F56-5552-9B6E-EA5B03E8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EEFEB99-FEE4-FE1A-5F9D-A6EB7BFBF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04E85A-31F1-D152-5207-F92599898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D0C-7784-4944-8E97-E2464C1A9B6A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8D4EE5-6F64-5C65-BE01-3D48EAA96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F9EB84-9E9F-BEFC-7217-FCC02E54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4659-EFB6-4DA4-BC9F-D790FD423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77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02320DB-44EA-3208-E0CC-C6DE501E2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12821A-695A-3F6C-6B07-791F8BBEF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7F39F1-7F59-24E9-FF85-5EA7FBE55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D0C-7784-4944-8E97-E2464C1A9B6A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89B9E3-EF3C-B438-4AA0-95880D2F6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074131-9382-6CA9-6BB1-817D1595E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4659-EFB6-4DA4-BC9F-D790FD423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54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B09AD-D2A2-6FD9-A868-266023A32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691772-0DF0-023C-ADD3-787008D5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D411F0-0919-810C-B010-C032E85D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D0C-7784-4944-8E97-E2464C1A9B6A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A38557-C1B5-A3E7-5B0A-954CF7364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12CE65-8758-8E7E-063B-40DBB1EDD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4659-EFB6-4DA4-BC9F-D790FD423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94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8D671E-84B1-ACD6-A598-60D27A52B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635C60-9725-41F3-A386-E1A7A407C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2271E0-0655-C362-D6F7-756553E2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D0C-7784-4944-8E97-E2464C1A9B6A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32D4CC-3E49-1F15-337F-92E50619F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8F2F16-070A-9FEE-9F8F-63ADC04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4659-EFB6-4DA4-BC9F-D790FD423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60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6C6C4-580F-ADE8-3B47-864C8DDE1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CDFBD9-140F-B79D-99CD-8771BD7FC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58264C-298C-DBBD-FF3E-CFEAEB651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E86746-C569-BE53-B53D-2BEA1CA1B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D0C-7784-4944-8E97-E2464C1A9B6A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2329A5-8FA0-7B3B-70EA-BC6635098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AA8733-D8FB-92EF-1766-0266AE24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4659-EFB6-4DA4-BC9F-D790FD423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94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81D2A7-9775-D582-B60C-6C21C9B29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3E27ED-D653-C718-F7B1-DDD8E0CB8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C040A8-D4F0-4514-2C3E-24A761C3D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DBB46BD-86CB-E0AE-A1F0-351C071C2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4D5DD48-5DD6-D952-C80A-16C55E538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CE03410-1944-C005-42A0-C041F17E8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D0C-7784-4944-8E97-E2464C1A9B6A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B18C47D-95FC-16B0-E5E7-71B57DB9F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812959D-FE04-BE99-9E9B-3090B27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4659-EFB6-4DA4-BC9F-D790FD423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32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6E8782-8B08-453E-3F9F-41E344485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417D360-23F8-99DB-2317-7945D444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D0C-7784-4944-8E97-E2464C1A9B6A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1B37FC7-8939-8714-3EA2-9218650D7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318DD9-AD23-6300-7936-FA91DDD8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4659-EFB6-4DA4-BC9F-D790FD423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20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A8A5CFE-E218-965C-38F6-FB0FC8E86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D0C-7784-4944-8E97-E2464C1A9B6A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9C326B2-BEE9-1819-A423-525982DF8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964C56-3CAC-CCE0-169C-AF3D622F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4659-EFB6-4DA4-BC9F-D790FD423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62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B35059-7BCD-CA5B-B59F-4BD0137B1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19C960-249B-BA66-70B0-3625CDAC1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4739DA-ED89-12ED-0D33-B1938894E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374427-1D4D-C314-BED1-32A9C199A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D0C-7784-4944-8E97-E2464C1A9B6A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59486D-261E-27ED-D83C-0A5F0390E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54DBDB-E082-D0DC-5E7A-8606C849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4659-EFB6-4DA4-BC9F-D790FD423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40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40A1E5-2CA2-339B-8DD6-10C63339F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4E7551C-B6CA-9F26-C140-4E23A412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BCABB5-5654-D056-1555-4C8221F07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BBB25A-F776-8232-B375-D1F80B562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D0C-7784-4944-8E97-E2464C1A9B6A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21E696-5AFE-41E3-1B52-51091D591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EF17DA-57FD-FB46-7F10-12B6EEDBA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4659-EFB6-4DA4-BC9F-D790FD423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394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D3D213-6D15-28D4-3886-5C826AC3E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504C35-26B8-B541-DF5D-A270203E5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9DA44C-71B0-75AF-A7CC-AABF41F8C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4ED0C-7784-4944-8E97-E2464C1A9B6A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162554-F754-1C53-5267-6090FC9A7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FF1F01-EC40-9E2B-ECC2-CC6037547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54659-EFB6-4DA4-BC9F-D790FD423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09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niusserg/CovidPredi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A52838-A657-1545-1C2B-CB90E76E4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Отчет по НИР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3FA68C-690B-DBDC-946C-7F7B9054EA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sz="2000" i="1" dirty="0"/>
              <a:t>Данилов Сергей</a:t>
            </a:r>
          </a:p>
          <a:p>
            <a:pPr algn="r"/>
            <a:r>
              <a:rPr lang="ru-RU" sz="2000" i="1" dirty="0"/>
              <a:t>Студент группы </a:t>
            </a:r>
            <a:r>
              <a:rPr lang="en-US" sz="2000" i="1" dirty="0"/>
              <a:t>J4112 </a:t>
            </a:r>
            <a:endParaRPr lang="ru-RU" sz="2000" i="1" dirty="0"/>
          </a:p>
          <a:p>
            <a:pPr algn="r"/>
            <a:r>
              <a:rPr lang="en-US" sz="2000" i="1" dirty="0"/>
              <a:t>“</a:t>
            </a:r>
            <a:r>
              <a:rPr lang="ru-RU" sz="2000" i="1" dirty="0"/>
              <a:t>Финансовые технологии анализа данных</a:t>
            </a:r>
            <a:r>
              <a:rPr lang="en-US" sz="2000" i="1" dirty="0"/>
              <a:t>”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276406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2272D98-F8F0-ADFB-DDA6-E276D956B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ru-RU" b="1" dirty="0">
                <a:solidFill>
                  <a:srgbClr val="262633"/>
                </a:solidFill>
                <a:latin typeface="YS Text"/>
              </a:rPr>
              <a:t>Подготовка данных: 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Выделил факторы – динамические показатели состояния пациента - 13 колонок </a:t>
            </a:r>
            <a:r>
              <a:rPr lang="en-US" dirty="0" err="1">
                <a:solidFill>
                  <a:srgbClr val="262633"/>
                </a:solidFill>
                <a:latin typeface="YS Text"/>
              </a:rPr>
              <a:t>dinam_fact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. </a:t>
            </a:r>
            <a:r>
              <a:rPr lang="ru-RU" dirty="0" err="1">
                <a:solidFill>
                  <a:srgbClr val="262633"/>
                </a:solidFill>
                <a:latin typeface="YS Text"/>
              </a:rPr>
              <a:t>Отнормировал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 их с помощью 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Standard Scaler 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и применил метод 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MICE 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для пропущенных значений. </a:t>
            </a:r>
          </a:p>
          <a:p>
            <a:pPr marL="0" indent="0">
              <a:buNone/>
            </a:pPr>
            <a:r>
              <a:rPr lang="ru-RU" dirty="0"/>
              <a:t>Далее я выделил группы из трех измерений, по которым буду учить мою модель предсказывать четвертый вектор значений. Недостаток такого подхода состоит в том, что большая часть данных отсекается</a:t>
            </a:r>
            <a:r>
              <a:rPr lang="en-US" dirty="0"/>
              <a:t>.</a:t>
            </a:r>
            <a:r>
              <a:rPr lang="ru-RU" dirty="0"/>
              <a:t>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Готовые модели я оцениваю по сходимости на графике, </a:t>
            </a:r>
            <a:r>
              <a:rPr lang="en-US" dirty="0"/>
              <a:t>R2 </a:t>
            </a:r>
            <a:r>
              <a:rPr lang="ru-RU" dirty="0"/>
              <a:t>статистике для каждого показателя, общей средней </a:t>
            </a:r>
            <a:r>
              <a:rPr lang="en-US" dirty="0"/>
              <a:t>RMSE</a:t>
            </a:r>
            <a:r>
              <a:rPr lang="ru-RU" dirty="0"/>
              <a:t> метрике.</a:t>
            </a:r>
          </a:p>
          <a:p>
            <a:pPr marL="0" indent="0">
              <a:buNone/>
            </a:pPr>
            <a:r>
              <a:rPr lang="ru-RU" dirty="0"/>
              <a:t>Для сохранения моделей я использовал </a:t>
            </a:r>
            <a:r>
              <a:rPr lang="en-US" dirty="0" err="1"/>
              <a:t>ModelCheckpoint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133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4060AA-DD21-1261-33A3-66985EEC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Ручные методы – </a:t>
            </a:r>
            <a:r>
              <a:rPr lang="en-US" dirty="0" err="1"/>
              <a:t>recurent</a:t>
            </a:r>
            <a:r>
              <a:rPr lang="en-US" dirty="0"/>
              <a:t> network</a:t>
            </a:r>
            <a:endParaRPr lang="ru-RU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4A3047BF-1C9B-7BF5-F5B7-10508980BF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4749200"/>
              </p:ext>
            </p:extLst>
          </p:nvPr>
        </p:nvGraphicFramePr>
        <p:xfrm>
          <a:off x="838200" y="1637043"/>
          <a:ext cx="11061109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0070">
                  <a:extLst>
                    <a:ext uri="{9D8B030D-6E8A-4147-A177-3AD203B41FA5}">
                      <a16:colId xmlns:a16="http://schemas.microsoft.com/office/drawing/2014/main" val="2550707606"/>
                    </a:ext>
                  </a:extLst>
                </a:gridCol>
                <a:gridCol w="993123">
                  <a:extLst>
                    <a:ext uri="{9D8B030D-6E8A-4147-A177-3AD203B41FA5}">
                      <a16:colId xmlns:a16="http://schemas.microsoft.com/office/drawing/2014/main" val="734168133"/>
                    </a:ext>
                  </a:extLst>
                </a:gridCol>
                <a:gridCol w="1427362">
                  <a:extLst>
                    <a:ext uri="{9D8B030D-6E8A-4147-A177-3AD203B41FA5}">
                      <a16:colId xmlns:a16="http://schemas.microsoft.com/office/drawing/2014/main" val="857896075"/>
                    </a:ext>
                  </a:extLst>
                </a:gridCol>
                <a:gridCol w="1843518">
                  <a:extLst>
                    <a:ext uri="{9D8B030D-6E8A-4147-A177-3AD203B41FA5}">
                      <a16:colId xmlns:a16="http://schemas.microsoft.com/office/drawing/2014/main" val="3907094792"/>
                    </a:ext>
                  </a:extLst>
                </a:gridCol>
                <a:gridCol w="1410122">
                  <a:extLst>
                    <a:ext uri="{9D8B030D-6E8A-4147-A177-3AD203B41FA5}">
                      <a16:colId xmlns:a16="http://schemas.microsoft.com/office/drawing/2014/main" val="298522310"/>
                    </a:ext>
                  </a:extLst>
                </a:gridCol>
                <a:gridCol w="2276914">
                  <a:extLst>
                    <a:ext uri="{9D8B030D-6E8A-4147-A177-3AD203B41FA5}">
                      <a16:colId xmlns:a16="http://schemas.microsoft.com/office/drawing/2014/main" val="2308307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 avg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235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(3, 13)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(1, 13)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-4.23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608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LSTM (return last state)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(3, 13)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(1, 13)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0.7980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-6.121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482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LSTM (</a:t>
                      </a:r>
                      <a:r>
                        <a:rPr lang="en-US" dirty="0" err="1"/>
                        <a:t>return_state</a:t>
                      </a:r>
                      <a:r>
                        <a:rPr lang="en-US" dirty="0"/>
                        <a:t>=True)</a:t>
                      </a:r>
                      <a:br>
                        <a:rPr lang="en-US" dirty="0"/>
                      </a:br>
                      <a:r>
                        <a:rPr lang="en-US" dirty="0"/>
                        <a:t>LSTM (return last state)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  <a:p>
                      <a:r>
                        <a:rPr lang="en-US" dirty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(3, 13)</a:t>
                      </a:r>
                      <a:br>
                        <a:rPr lang="en-US" dirty="0"/>
                      </a:br>
                      <a:r>
                        <a:rPr lang="en-US" dirty="0"/>
                        <a:t>(3, 64)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(3, 64)</a:t>
                      </a:r>
                      <a:br>
                        <a:rPr lang="en-US" dirty="0"/>
                      </a:br>
                      <a:r>
                        <a:rPr lang="en-US" dirty="0"/>
                        <a:t>(1, 13)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-6.35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96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LSTM</a:t>
                      </a:r>
                      <a:br>
                        <a:rPr lang="en-US" dirty="0"/>
                      </a:br>
                      <a:r>
                        <a:rPr lang="en-US" dirty="0"/>
                        <a:t>Dense (linear)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  <a:br>
                        <a:rPr lang="en-US" dirty="0"/>
                      </a:br>
                      <a:r>
                        <a:rPr lang="en-US" dirty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(3, 13)</a:t>
                      </a:r>
                      <a:br>
                        <a:rPr lang="en-US" dirty="0"/>
                      </a:br>
                      <a:r>
                        <a:rPr lang="en-US" dirty="0"/>
                        <a:t>(1, 64)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(1, 64)</a:t>
                      </a:r>
                      <a:br>
                        <a:rPr lang="en-US" dirty="0"/>
                      </a:br>
                      <a:r>
                        <a:rPr lang="en-US" dirty="0"/>
                        <a:t>(1, 13)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0.7</a:t>
                      </a:r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-1.126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50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LSTM</a:t>
                      </a:r>
                      <a:br>
                        <a:rPr lang="en-US" dirty="0"/>
                      </a:br>
                      <a:r>
                        <a:rPr lang="en-US" dirty="0"/>
                        <a:t>Dense (tanh)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64</a:t>
                      </a:r>
                      <a:br>
                        <a:rPr lang="en-US" dirty="0"/>
                      </a:br>
                      <a:r>
                        <a:rPr lang="en-US" dirty="0"/>
                        <a:t>13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(3, 13)</a:t>
                      </a:r>
                      <a:br>
                        <a:rPr lang="en-US" dirty="0"/>
                      </a:br>
                      <a:r>
                        <a:rPr lang="en-US" dirty="0"/>
                        <a:t>(1, 64)</a:t>
                      </a:r>
                      <a:endParaRPr lang="ru-RU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(1, 64)</a:t>
                      </a:r>
                      <a:br>
                        <a:rPr lang="en-US" dirty="0"/>
                      </a:br>
                      <a:r>
                        <a:rPr lang="en-US" dirty="0"/>
                        <a:t>(1, 13)</a:t>
                      </a:r>
                      <a:endParaRPr lang="ru-RU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0.7766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-6.204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49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606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4060AA-DD21-1261-33A3-66985EEC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Ручные методы – </a:t>
            </a:r>
            <a:r>
              <a:rPr lang="en-US" dirty="0"/>
              <a:t>multimodal pipeline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B27C811-F7B8-DF9C-FDA8-7317E847645B}"/>
              </a:ext>
            </a:extLst>
          </p:cNvPr>
          <p:cNvSpPr/>
          <p:nvPr/>
        </p:nvSpPr>
        <p:spPr>
          <a:xfrm>
            <a:off x="3354819" y="2132556"/>
            <a:ext cx="375449" cy="145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5B503910-C426-F99C-3171-45718424F005}"/>
              </a:ext>
            </a:extLst>
          </p:cNvPr>
          <p:cNvSpPr/>
          <p:nvPr/>
        </p:nvSpPr>
        <p:spPr>
          <a:xfrm>
            <a:off x="2921841" y="3835854"/>
            <a:ext cx="1241404" cy="658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82094386-E531-5F79-0EA7-42F45EF1B40B}"/>
              </a:ext>
            </a:extLst>
          </p:cNvPr>
          <p:cNvSpPr/>
          <p:nvPr/>
        </p:nvSpPr>
        <p:spPr>
          <a:xfrm>
            <a:off x="838200" y="2321560"/>
            <a:ext cx="1711220" cy="821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  <a:p>
            <a:pPr algn="ctr"/>
            <a:r>
              <a:rPr lang="en-US" dirty="0"/>
              <a:t>Medicine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66E8596-2D2A-21CA-9D38-BD0974F6B225}"/>
              </a:ext>
            </a:extLst>
          </p:cNvPr>
          <p:cNvSpPr/>
          <p:nvPr/>
        </p:nvSpPr>
        <p:spPr>
          <a:xfrm>
            <a:off x="833658" y="3835854"/>
            <a:ext cx="1711220" cy="658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Facts</a:t>
            </a:r>
            <a:endParaRPr lang="ru-RU" dirty="0"/>
          </a:p>
          <a:p>
            <a:pPr algn="ctr"/>
            <a:r>
              <a:rPr lang="en-US" dirty="0"/>
              <a:t>Controls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E6E0195-7FDA-3113-6C85-131D96B08199}"/>
              </a:ext>
            </a:extLst>
          </p:cNvPr>
          <p:cNvCxnSpPr>
            <a:cxnSpLocks/>
            <a:stCxn id="10" idx="6"/>
            <a:endCxn id="8" idx="1"/>
          </p:cNvCxnSpPr>
          <p:nvPr/>
        </p:nvCxnSpPr>
        <p:spPr>
          <a:xfrm>
            <a:off x="2549420" y="2732215"/>
            <a:ext cx="805399" cy="12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0F9D607-21B5-FA82-2007-145BFE780BC0}"/>
              </a:ext>
            </a:extLst>
          </p:cNvPr>
          <p:cNvCxnSpPr>
            <a:stCxn id="11" idx="6"/>
            <a:endCxn id="9" idx="1"/>
          </p:cNvCxnSpPr>
          <p:nvPr/>
        </p:nvCxnSpPr>
        <p:spPr>
          <a:xfrm>
            <a:off x="2544878" y="4165314"/>
            <a:ext cx="376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2C82AF8D-3B9C-C059-36F3-CA742271D167}"/>
              </a:ext>
            </a:extLst>
          </p:cNvPr>
          <p:cNvSpPr/>
          <p:nvPr/>
        </p:nvSpPr>
        <p:spPr>
          <a:xfrm>
            <a:off x="5295648" y="2529067"/>
            <a:ext cx="375449" cy="1955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2E57517F-30EC-3D48-6E26-5F012DD4AD84}"/>
              </a:ext>
            </a:extLst>
          </p:cNvPr>
          <p:cNvCxnSpPr>
            <a:stCxn id="9" idx="3"/>
            <a:endCxn id="16" idx="1"/>
          </p:cNvCxnSpPr>
          <p:nvPr/>
        </p:nvCxnSpPr>
        <p:spPr>
          <a:xfrm flipV="1">
            <a:off x="4163245" y="3507051"/>
            <a:ext cx="1132403" cy="658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7D4A68A9-5E66-63BC-5336-F7EA68EF4A29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3730268" y="2857870"/>
            <a:ext cx="1565380" cy="649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20400A3B-393A-C73B-BE17-6C1193E68903}"/>
              </a:ext>
            </a:extLst>
          </p:cNvPr>
          <p:cNvSpPr/>
          <p:nvPr/>
        </p:nvSpPr>
        <p:spPr>
          <a:xfrm>
            <a:off x="8035820" y="3306373"/>
            <a:ext cx="2640255" cy="308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 of </a:t>
            </a:r>
            <a:r>
              <a:rPr lang="en-US" dirty="0" err="1"/>
              <a:t>dinam_facts</a:t>
            </a:r>
            <a:endParaRPr lang="ru-RU" dirty="0"/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2D05015-978E-19D7-9AF1-C08CBE21FDE2}"/>
              </a:ext>
            </a:extLst>
          </p:cNvPr>
          <p:cNvCxnSpPr>
            <a:stCxn id="16" idx="3"/>
            <a:endCxn id="25" idx="1"/>
          </p:cNvCxnSpPr>
          <p:nvPr/>
        </p:nvCxnSpPr>
        <p:spPr>
          <a:xfrm flipV="1">
            <a:off x="5671097" y="3460792"/>
            <a:ext cx="2364723" cy="46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E6162973-19EF-A555-2EA3-E334F90A675A}"/>
              </a:ext>
            </a:extLst>
          </p:cNvPr>
          <p:cNvSpPr/>
          <p:nvPr/>
        </p:nvSpPr>
        <p:spPr>
          <a:xfrm>
            <a:off x="6682387" y="2828999"/>
            <a:ext cx="375449" cy="1397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  <a:endParaRPr lang="ru-R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6EE551-60D4-CA7F-01C3-128752A33A66}"/>
              </a:ext>
            </a:extLst>
          </p:cNvPr>
          <p:cNvSpPr txBox="1"/>
          <p:nvPr/>
        </p:nvSpPr>
        <p:spPr>
          <a:xfrm>
            <a:off x="7442961" y="1835123"/>
            <a:ext cx="2037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model_multi_s2</a:t>
            </a:r>
          </a:p>
          <a:p>
            <a:r>
              <a:rPr lang="en-US" dirty="0"/>
              <a:t>RMSE value: 0.6535</a:t>
            </a:r>
          </a:p>
          <a:p>
            <a:r>
              <a:rPr lang="en-US" dirty="0"/>
              <a:t>R2 avg : -1.66</a:t>
            </a:r>
            <a:endParaRPr lang="ru-RU" dirty="0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9F3531BD-D0F1-06ED-B73B-0AAD15D32281}"/>
              </a:ext>
            </a:extLst>
          </p:cNvPr>
          <p:cNvSpPr/>
          <p:nvPr/>
        </p:nvSpPr>
        <p:spPr>
          <a:xfrm>
            <a:off x="5671097" y="3356592"/>
            <a:ext cx="629786" cy="300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relu</a:t>
            </a:r>
            <a:endParaRPr lang="ru-RU" sz="1200" dirty="0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76911E96-E1E4-5500-496F-9E69CDADFD40}"/>
              </a:ext>
            </a:extLst>
          </p:cNvPr>
          <p:cNvSpPr/>
          <p:nvPr/>
        </p:nvSpPr>
        <p:spPr>
          <a:xfrm>
            <a:off x="7069947" y="3333462"/>
            <a:ext cx="629786" cy="300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tan</a:t>
            </a:r>
            <a:endParaRPr lang="ru-RU" sz="1200" dirty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DADCFD1B-E629-531F-28AC-CDB7F5D1FAA7}"/>
              </a:ext>
            </a:extLst>
          </p:cNvPr>
          <p:cNvSpPr/>
          <p:nvPr/>
        </p:nvSpPr>
        <p:spPr>
          <a:xfrm>
            <a:off x="3892256" y="2933898"/>
            <a:ext cx="629786" cy="300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relu</a:t>
            </a:r>
            <a:endParaRPr lang="ru-RU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6138FED-5191-4378-0551-AB827419357A}"/>
              </a:ext>
            </a:extLst>
          </p:cNvPr>
          <p:cNvSpPr txBox="1"/>
          <p:nvPr/>
        </p:nvSpPr>
        <p:spPr>
          <a:xfrm>
            <a:off x="1035513" y="5341065"/>
            <a:ext cx="86951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Далее я построил </a:t>
            </a:r>
            <a:r>
              <a:rPr lang="ru-RU" dirty="0" err="1"/>
              <a:t>пайплайны</a:t>
            </a:r>
            <a:r>
              <a:rPr lang="ru-RU" dirty="0"/>
              <a:t>, использующие статичные данные – лекарства, возраст</a:t>
            </a:r>
            <a:r>
              <a:rPr lang="en-US" dirty="0"/>
              <a:t>.</a:t>
            </a:r>
            <a:r>
              <a:rPr lang="ru-RU" dirty="0"/>
              <a:t> </a:t>
            </a:r>
          </a:p>
          <a:p>
            <a:r>
              <a:rPr lang="ru-RU" dirty="0"/>
              <a:t>А выполняемые процедуры я присоединял к вектору показателей. </a:t>
            </a:r>
          </a:p>
          <a:p>
            <a:r>
              <a:rPr lang="ru-RU" dirty="0"/>
              <a:t>Такие модели показали значительное улучшение по метрикам. </a:t>
            </a:r>
            <a:endParaRPr lang="en-US" dirty="0"/>
          </a:p>
          <a:p>
            <a:r>
              <a:rPr lang="ru-RU" dirty="0"/>
              <a:t>Но некоторые переменные так же дают отрицательную метрику </a:t>
            </a:r>
            <a:r>
              <a:rPr lang="en-US" dirty="0"/>
              <a:t>R2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6694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6382EC-CC8D-90BE-3BC2-A0A23712C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Fedot</a:t>
            </a:r>
            <a:r>
              <a:rPr lang="en-US" dirty="0"/>
              <a:t> </a:t>
            </a:r>
            <a:r>
              <a:rPr lang="en-US" dirty="0" err="1"/>
              <a:t>AutoML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9CB942-2A5F-637E-108E-9F57E8F9D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Тип</a:t>
            </a:r>
            <a:r>
              <a:rPr lang="en-US" dirty="0"/>
              <a:t> </a:t>
            </a:r>
            <a:r>
              <a:rPr lang="ru-RU" dirty="0"/>
              <a:t>задач для предсказания рядов </a:t>
            </a:r>
            <a:r>
              <a:rPr lang="en-US" dirty="0" err="1"/>
              <a:t>ts_forecasting</a:t>
            </a:r>
            <a:r>
              <a:rPr lang="en-US" dirty="0"/>
              <a:t> </a:t>
            </a:r>
            <a:r>
              <a:rPr lang="ru-RU" dirty="0"/>
              <a:t>не подходит. Перешел к задаче регрессии.</a:t>
            </a:r>
          </a:p>
          <a:p>
            <a:r>
              <a:rPr lang="ru-RU" dirty="0"/>
              <a:t>Мне не удалось заставить фреймворк предсказывать сразу вектор значений, поэтому я предсказываю отдельно значение параметра по предыдущим значениям параметров в прошлых периодах</a:t>
            </a:r>
          </a:p>
          <a:p>
            <a:r>
              <a:rPr lang="ru-RU" dirty="0"/>
              <a:t>Значения 3 предыдущих периодов я соединяю в один вектор на 39 </a:t>
            </a:r>
            <a:r>
              <a:rPr lang="ru-RU" dirty="0" err="1"/>
              <a:t>значени</a:t>
            </a:r>
            <a:r>
              <a:rPr lang="ru-RU" dirty="0"/>
              <a:t>, так как не смог найти способ использовать многомерный  </a:t>
            </a:r>
            <a:r>
              <a:rPr lang="en-US" dirty="0"/>
              <a:t>input</a:t>
            </a:r>
            <a:r>
              <a:rPr lang="ru-RU" dirty="0"/>
              <a:t>. Аналогично я сделал для статичных значений, получил вектор на 81 значение.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31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5461F-583C-81B7-D351-44479190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Fedot</a:t>
            </a:r>
            <a:r>
              <a:rPr lang="en-US" dirty="0"/>
              <a:t> </a:t>
            </a:r>
            <a:r>
              <a:rPr lang="en-US" dirty="0" err="1"/>
              <a:t>AutoML</a:t>
            </a:r>
            <a:r>
              <a:rPr lang="en-US" dirty="0"/>
              <a:t> </a:t>
            </a:r>
            <a:br>
              <a:rPr lang="ru-RU" dirty="0"/>
            </a:br>
            <a:r>
              <a:rPr lang="en-US" sz="3600" dirty="0"/>
              <a:t>(</a:t>
            </a:r>
            <a:r>
              <a:rPr lang="ru-RU" sz="3600" dirty="0"/>
              <a:t>пример для предсказания АСТ)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F40FCA-742A-B921-A937-CD6438277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61" y="1551786"/>
            <a:ext cx="10906125" cy="26765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BC5CE28-CD21-5277-0ED3-78E13D172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423" y="3811930"/>
            <a:ext cx="69246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3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F6A5C61-1893-5C8D-ACF5-2B6C7054B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запуска предсказания состояния пациента нужно подготовить </a:t>
            </a:r>
            <a:r>
              <a:rPr lang="en-US" dirty="0"/>
              <a:t>csv </a:t>
            </a:r>
            <a:r>
              <a:rPr lang="ru-RU" dirty="0"/>
              <a:t>файл формата, включающий в себя 3 периода заболевания, содержащий, по которым будет предсказаны </a:t>
            </a:r>
            <a:r>
              <a:rPr lang="en-US" dirty="0" err="1"/>
              <a:t>dinam_fact</a:t>
            </a:r>
            <a:r>
              <a:rPr lang="en-US" dirty="0"/>
              <a:t> </a:t>
            </a:r>
            <a:r>
              <a:rPr lang="ru-RU" dirty="0"/>
              <a:t>следующих периодов. Пример таблицы находится в папке </a:t>
            </a:r>
            <a:r>
              <a:rPr lang="en-US" dirty="0"/>
              <a:t>example.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Класс для предсказания находится в файле </a:t>
            </a:r>
            <a:r>
              <a:rPr lang="en-US" dirty="0"/>
              <a:t>predictor.py </a:t>
            </a:r>
            <a:r>
              <a:rPr lang="ru-RU" dirty="0"/>
              <a:t>При инициализации</a:t>
            </a:r>
            <a:r>
              <a:rPr lang="en-US" dirty="0"/>
              <a:t> </a:t>
            </a:r>
            <a:r>
              <a:rPr lang="ru-RU" dirty="0"/>
              <a:t>объекта нужно указать путь до сохраненной </a:t>
            </a:r>
            <a:r>
              <a:rPr lang="en-US" dirty="0"/>
              <a:t>ML </a:t>
            </a:r>
            <a:r>
              <a:rPr lang="ru-RU" dirty="0"/>
              <a:t>модели. Для предсказания нужно вызвать метод </a:t>
            </a:r>
            <a:r>
              <a:rPr lang="en-US" dirty="0"/>
              <a:t>predict </a:t>
            </a:r>
            <a:r>
              <a:rPr lang="ru-RU" dirty="0"/>
              <a:t> с именами входного и выходного </a:t>
            </a:r>
            <a:r>
              <a:rPr lang="en-US" dirty="0"/>
              <a:t>csv </a:t>
            </a:r>
            <a:r>
              <a:rPr lang="ru-RU" dirty="0"/>
              <a:t>файлов.</a:t>
            </a:r>
          </a:p>
          <a:p>
            <a:pPr marL="0" indent="0">
              <a:buNone/>
            </a:pPr>
            <a:r>
              <a:rPr lang="en-US"/>
              <a:t>GIT: </a:t>
            </a:r>
            <a:r>
              <a:rPr lang="en-US">
                <a:hlinkClick r:id="rId2"/>
              </a:rPr>
              <a:t>https://github.com/geniusserg/CovidPredict</a:t>
            </a:r>
            <a:r>
              <a:rPr lang="en-US"/>
              <a:t> 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049EE9B-CEC9-FE92-8C90-FC8393EF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 err="1"/>
              <a:t>CovidPatientStatePredictor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1160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507</Words>
  <Application>Microsoft Office PowerPoint</Application>
  <PresentationFormat>Широкоэкранный</PresentationFormat>
  <Paragraphs>75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YS Text</vt:lpstr>
      <vt:lpstr>Тема Office</vt:lpstr>
      <vt:lpstr>Отчет по НИР </vt:lpstr>
      <vt:lpstr>Презентация PowerPoint</vt:lpstr>
      <vt:lpstr>Ручные методы – recurent network</vt:lpstr>
      <vt:lpstr>Ручные методы – multimodal pipeline</vt:lpstr>
      <vt:lpstr>Fedot AutoML</vt:lpstr>
      <vt:lpstr>Fedot AutoML  (пример для предсказания АСТ)</vt:lpstr>
      <vt:lpstr>Класс CovidPatientStatePredictor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НИР </dc:title>
  <dc:creator>Сергей Данилов</dc:creator>
  <cp:lastModifiedBy>Сергей Данилов</cp:lastModifiedBy>
  <cp:revision>1</cp:revision>
  <dcterms:created xsi:type="dcterms:W3CDTF">2022-11-06T17:18:05Z</dcterms:created>
  <dcterms:modified xsi:type="dcterms:W3CDTF">2022-11-07T19:00:31Z</dcterms:modified>
</cp:coreProperties>
</file>