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61" r:id="rId8"/>
    <p:sldId id="270" r:id="rId9"/>
    <p:sldId id="271" r:id="rId10"/>
    <p:sldId id="272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  <a:srgbClr val="80808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1EB8A-BD6C-448F-8E31-A70AFE2A396D}" v="12" dt="2022-11-07T19:00:29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2" d="100"/>
          <a:sy n="62" d="100"/>
        </p:scale>
        <p:origin x="2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Данилов" userId="ee33c5c6e9122457" providerId="LiveId" clId="{D0F1EB8A-BD6C-448F-8E31-A70AFE2A396D}"/>
    <pc:docChg chg="undo custSel addSld delSld modSld">
      <pc:chgData name="Сергей Данилов" userId="ee33c5c6e9122457" providerId="LiveId" clId="{D0F1EB8A-BD6C-448F-8E31-A70AFE2A396D}" dt="2022-11-07T19:00:29.323" v="2769" actId="20577"/>
      <pc:docMkLst>
        <pc:docMk/>
      </pc:docMkLst>
      <pc:sldChg chg="delSp modSp mod">
        <pc:chgData name="Сергей Данилов" userId="ee33c5c6e9122457" providerId="LiveId" clId="{D0F1EB8A-BD6C-448F-8E31-A70AFE2A396D}" dt="2022-11-07T18:45:30.689" v="2488" actId="20577"/>
        <pc:sldMkLst>
          <pc:docMk/>
          <pc:sldMk cId="1101331102" sldId="257"/>
        </pc:sldMkLst>
        <pc:spChg chg="del mod">
          <ac:chgData name="Сергей Данилов" userId="ee33c5c6e9122457" providerId="LiveId" clId="{D0F1EB8A-BD6C-448F-8E31-A70AFE2A396D}" dt="2022-11-07T18:30:05.861" v="978" actId="478"/>
          <ac:spMkLst>
            <pc:docMk/>
            <pc:sldMk cId="1101331102" sldId="257"/>
            <ac:spMk id="2" creationId="{4C7C82B6-8EBE-D98F-CF27-6D833D483D28}"/>
          </ac:spMkLst>
        </pc:spChg>
        <pc:spChg chg="mod">
          <ac:chgData name="Сергей Данилов" userId="ee33c5c6e9122457" providerId="LiveId" clId="{D0F1EB8A-BD6C-448F-8E31-A70AFE2A396D}" dt="2022-11-07T18:45:30.689" v="2488" actId="20577"/>
          <ac:spMkLst>
            <pc:docMk/>
            <pc:sldMk cId="1101331102" sldId="257"/>
            <ac:spMk id="3" creationId="{82272D98-F8F0-ADFB-DDA6-E276D956B127}"/>
          </ac:spMkLst>
        </pc:spChg>
      </pc:sldChg>
      <pc:sldChg chg="modSp del mod">
        <pc:chgData name="Сергей Данилов" userId="ee33c5c6e9122457" providerId="LiveId" clId="{D0F1EB8A-BD6C-448F-8E31-A70AFE2A396D}" dt="2022-11-07T18:29:52.687" v="975" actId="47"/>
        <pc:sldMkLst>
          <pc:docMk/>
          <pc:sldMk cId="3285435595" sldId="258"/>
        </pc:sldMkLst>
        <pc:spChg chg="mod">
          <ac:chgData name="Сергей Данилов" userId="ee33c5c6e9122457" providerId="LiveId" clId="{D0F1EB8A-BD6C-448F-8E31-A70AFE2A396D}" dt="2022-11-07T18:29:46.839" v="971" actId="20577"/>
          <ac:spMkLst>
            <pc:docMk/>
            <pc:sldMk cId="3285435595" sldId="258"/>
            <ac:spMk id="3" creationId="{0DC578BE-FF8F-E452-4A11-BD3439238C50}"/>
          </ac:spMkLst>
        </pc:spChg>
      </pc:sldChg>
      <pc:sldChg chg="modSp mod">
        <pc:chgData name="Сергей Данилов" userId="ee33c5c6e9122457" providerId="LiveId" clId="{D0F1EB8A-BD6C-448F-8E31-A70AFE2A396D}" dt="2022-11-07T18:56:49.248" v="2613" actId="20577"/>
        <pc:sldMkLst>
          <pc:docMk/>
          <pc:sldMk cId="3267606844" sldId="259"/>
        </pc:sldMkLst>
        <pc:graphicFrameChg chg="mod modGraphic">
          <ac:chgData name="Сергей Данилов" userId="ee33c5c6e9122457" providerId="LiveId" clId="{D0F1EB8A-BD6C-448F-8E31-A70AFE2A396D}" dt="2022-11-07T18:56:49.248" v="2613" actId="20577"/>
          <ac:graphicFrameMkLst>
            <pc:docMk/>
            <pc:sldMk cId="3267606844" sldId="259"/>
            <ac:graphicFrameMk id="5" creationId="{4A3047BF-1C9B-7BF5-F5B7-10508980BFF2}"/>
          </ac:graphicFrameMkLst>
        </pc:graphicFrameChg>
      </pc:sldChg>
      <pc:sldChg chg="addSp delSp modSp mod">
        <pc:chgData name="Сергей Данилов" userId="ee33c5c6e9122457" providerId="LiveId" clId="{D0F1EB8A-BD6C-448F-8E31-A70AFE2A396D}" dt="2022-11-07T18:58:19.923" v="2632" actId="20577"/>
        <pc:sldMkLst>
          <pc:docMk/>
          <pc:sldMk cId="4206694632" sldId="260"/>
        </pc:sldMkLst>
        <pc:spChg chg="mod">
          <ac:chgData name="Сергей Данилов" userId="ee33c5c6e9122457" providerId="LiveId" clId="{D0F1EB8A-BD6C-448F-8E31-A70AFE2A396D}" dt="2022-11-07T18:19:12.382" v="537" actId="20577"/>
          <ac:spMkLst>
            <pc:docMk/>
            <pc:sldMk cId="4206694632" sldId="260"/>
            <ac:spMk id="2" creationId="{A14060AA-DD21-1261-33A3-66985EEC0625}"/>
          </ac:spMkLst>
        </pc:spChg>
        <pc:spChg chg="mod">
          <ac:chgData name="Сергей Данилов" userId="ee33c5c6e9122457" providerId="LiveId" clId="{D0F1EB8A-BD6C-448F-8E31-A70AFE2A396D}" dt="2022-11-07T18:31:26.314" v="1131" actId="14100"/>
          <ac:spMkLst>
            <pc:docMk/>
            <pc:sldMk cId="4206694632" sldId="260"/>
            <ac:spMk id="10" creationId="{82094386-E531-5F79-0EA7-42F45EF1B40B}"/>
          </ac:spMkLst>
        </pc:spChg>
        <pc:spChg chg="mod">
          <ac:chgData name="Сергей Данилов" userId="ee33c5c6e9122457" providerId="LiveId" clId="{D0F1EB8A-BD6C-448F-8E31-A70AFE2A396D}" dt="2022-11-07T18:31:41.132" v="1157" actId="20577"/>
          <ac:spMkLst>
            <pc:docMk/>
            <pc:sldMk cId="4206694632" sldId="260"/>
            <ac:spMk id="11" creationId="{966E8596-2D2A-21CA-9D38-BD0974F6B225}"/>
          </ac:spMkLst>
        </pc:spChg>
        <pc:spChg chg="mod">
          <ac:chgData name="Сергей Данилов" userId="ee33c5c6e9122457" providerId="LiveId" clId="{D0F1EB8A-BD6C-448F-8E31-A70AFE2A396D}" dt="2022-11-07T18:25:11.102" v="613" actId="1076"/>
          <ac:spMkLst>
            <pc:docMk/>
            <pc:sldMk cId="4206694632" sldId="260"/>
            <ac:spMk id="16" creationId="{2C82AF8D-3B9C-C059-36F3-CA742271D167}"/>
          </ac:spMkLst>
        </pc:spChg>
        <pc:spChg chg="mod">
          <ac:chgData name="Сергей Данилов" userId="ee33c5c6e9122457" providerId="LiveId" clId="{D0F1EB8A-BD6C-448F-8E31-A70AFE2A396D}" dt="2022-11-07T18:31:44.477" v="1159" actId="20577"/>
          <ac:spMkLst>
            <pc:docMk/>
            <pc:sldMk cId="4206694632" sldId="260"/>
            <ac:spMk id="25" creationId="{20400A3B-393A-C73B-BE17-6C1193E68903}"/>
          </ac:spMkLst>
        </pc:spChg>
        <pc:spChg chg="add mod">
          <ac:chgData name="Сергей Данилов" userId="ee33c5c6e9122457" providerId="LiveId" clId="{D0F1EB8A-BD6C-448F-8E31-A70AFE2A396D}" dt="2022-11-07T18:25:15.714" v="615" actId="1076"/>
          <ac:spMkLst>
            <pc:docMk/>
            <pc:sldMk cId="4206694632" sldId="260"/>
            <ac:spMk id="28" creationId="{E6162973-19EF-A555-2EA3-E334F90A675A}"/>
          </ac:spMkLst>
        </pc:spChg>
        <pc:spChg chg="add mod">
          <ac:chgData name="Сергей Данилов" userId="ee33c5c6e9122457" providerId="LiveId" clId="{D0F1EB8A-BD6C-448F-8E31-A70AFE2A396D}" dt="2022-11-07T18:58:19.923" v="2632" actId="20577"/>
          <ac:spMkLst>
            <pc:docMk/>
            <pc:sldMk cId="4206694632" sldId="260"/>
            <ac:spMk id="33" creationId="{2B6EE551-60D4-CA7F-01C3-128752A33A66}"/>
          </ac:spMkLst>
        </pc:spChg>
        <pc:spChg chg="add del mod">
          <ac:chgData name="Сергей Данилов" userId="ee33c5c6e9122457" providerId="LiveId" clId="{D0F1EB8A-BD6C-448F-8E31-A70AFE2A396D}" dt="2022-11-07T18:23:56.469" v="583" actId="478"/>
          <ac:spMkLst>
            <pc:docMk/>
            <pc:sldMk cId="4206694632" sldId="260"/>
            <ac:spMk id="34" creationId="{A842B01B-E4E8-0260-A889-7498B57C6C71}"/>
          </ac:spMkLst>
        </pc:spChg>
        <pc:spChg chg="add mod">
          <ac:chgData name="Сергей Данилов" userId="ee33c5c6e9122457" providerId="LiveId" clId="{D0F1EB8A-BD6C-448F-8E31-A70AFE2A396D}" dt="2022-11-07T18:25:14.420" v="614" actId="1076"/>
          <ac:spMkLst>
            <pc:docMk/>
            <pc:sldMk cId="4206694632" sldId="260"/>
            <ac:spMk id="35" creationId="{9F3531BD-D0F1-06ED-B73B-0AAD15D32281}"/>
          </ac:spMkLst>
        </pc:spChg>
        <pc:spChg chg="add mod">
          <ac:chgData name="Сергей Данилов" userId="ee33c5c6e9122457" providerId="LiveId" clId="{D0F1EB8A-BD6C-448F-8E31-A70AFE2A396D}" dt="2022-11-07T18:25:18.530" v="616" actId="1076"/>
          <ac:spMkLst>
            <pc:docMk/>
            <pc:sldMk cId="4206694632" sldId="260"/>
            <ac:spMk id="36" creationId="{76911E96-E1E4-5500-496F-9E69CDADFD40}"/>
          </ac:spMkLst>
        </pc:spChg>
        <pc:spChg chg="add mod">
          <ac:chgData name="Сергей Данилов" userId="ee33c5c6e9122457" providerId="LiveId" clId="{D0F1EB8A-BD6C-448F-8E31-A70AFE2A396D}" dt="2022-11-07T18:25:09.057" v="612" actId="1076"/>
          <ac:spMkLst>
            <pc:docMk/>
            <pc:sldMk cId="4206694632" sldId="260"/>
            <ac:spMk id="38" creationId="{DADCFD1B-E629-531F-28AC-CDB7F5D1FAA7}"/>
          </ac:spMkLst>
        </pc:spChg>
        <pc:spChg chg="add mod">
          <ac:chgData name="Сергей Данилов" userId="ee33c5c6e9122457" providerId="LiveId" clId="{D0F1EB8A-BD6C-448F-8E31-A70AFE2A396D}" dt="2022-11-07T18:33:20.116" v="1461" actId="20577"/>
          <ac:spMkLst>
            <pc:docMk/>
            <pc:sldMk cId="4206694632" sldId="260"/>
            <ac:spMk id="42" creationId="{16138FED-5191-4378-0551-AB827419357A}"/>
          </ac:spMkLst>
        </pc:spChg>
        <pc:graphicFrameChg chg="add del mod modGraphic">
          <ac:chgData name="Сергей Данилов" userId="ee33c5c6e9122457" providerId="LiveId" clId="{D0F1EB8A-BD6C-448F-8E31-A70AFE2A396D}" dt="2022-11-07T18:26:16.382" v="651" actId="478"/>
          <ac:graphicFrameMkLst>
            <pc:docMk/>
            <pc:sldMk cId="4206694632" sldId="260"/>
            <ac:graphicFrameMk id="32" creationId="{7A91DF13-66EB-CDF8-F480-CEFDF489CBE3}"/>
          </ac:graphicFrameMkLst>
        </pc:graphicFrameChg>
        <pc:cxnChg chg="mod">
          <ac:chgData name="Сергей Данилов" userId="ee33c5c6e9122457" providerId="LiveId" clId="{D0F1EB8A-BD6C-448F-8E31-A70AFE2A396D}" dt="2022-11-07T18:31:26.314" v="1131" actId="14100"/>
          <ac:cxnSpMkLst>
            <pc:docMk/>
            <pc:sldMk cId="4206694632" sldId="260"/>
            <ac:cxnSpMk id="13" creationId="{AE6E0195-7FDA-3113-6C85-131D96B08199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18" creationId="{2E57517F-30EC-3D48-6E26-5F012DD4AD84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20" creationId="{7D4A68A9-5E66-63BC-5336-F7EA68EF4A29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27" creationId="{42D05015-978E-19D7-9AF1-C08CBE21FDE2}"/>
          </ac:cxnSpMkLst>
        </pc:cxnChg>
      </pc:sldChg>
      <pc:sldChg chg="modSp mod">
        <pc:chgData name="Сергей Данилов" userId="ee33c5c6e9122457" providerId="LiveId" clId="{D0F1EB8A-BD6C-448F-8E31-A70AFE2A396D}" dt="2022-11-07T18:59:26.048" v="2691" actId="20577"/>
        <pc:sldMkLst>
          <pc:docMk/>
          <pc:sldMk cId="2948319201" sldId="261"/>
        </pc:sldMkLst>
        <pc:spChg chg="mod">
          <ac:chgData name="Сергей Данилов" userId="ee33c5c6e9122457" providerId="LiveId" clId="{D0F1EB8A-BD6C-448F-8E31-A70AFE2A396D}" dt="2022-11-07T18:59:26.048" v="2691" actId="20577"/>
          <ac:spMkLst>
            <pc:docMk/>
            <pc:sldMk cId="2948319201" sldId="261"/>
            <ac:spMk id="3" creationId="{329CB942-2A5F-637E-108E-9F57E8F9DC01}"/>
          </ac:spMkLst>
        </pc:spChg>
      </pc:sldChg>
      <pc:sldChg chg="modSp del mod">
        <pc:chgData name="Сергей Данилов" userId="ee33c5c6e9122457" providerId="LiveId" clId="{D0F1EB8A-BD6C-448F-8E31-A70AFE2A396D}" dt="2022-11-07T18:42:42.874" v="2403" actId="47"/>
        <pc:sldMkLst>
          <pc:docMk/>
          <pc:sldMk cId="480646177" sldId="262"/>
        </pc:sldMkLst>
        <pc:spChg chg="mod">
          <ac:chgData name="Сергей Данилов" userId="ee33c5c6e9122457" providerId="LiveId" clId="{D0F1EB8A-BD6C-448F-8E31-A70AFE2A396D}" dt="2022-11-07T08:22:35.648" v="265" actId="27636"/>
          <ac:spMkLst>
            <pc:docMk/>
            <pc:sldMk cId="480646177" sldId="262"/>
            <ac:spMk id="3" creationId="{E0B5CD77-E699-AF01-BDAE-578ACDD5BA35}"/>
          </ac:spMkLst>
        </pc:spChg>
      </pc:sldChg>
      <pc:sldChg chg="addSp delSp modSp mod">
        <pc:chgData name="Сергей Данилов" userId="ee33c5c6e9122457" providerId="LiveId" clId="{D0F1EB8A-BD6C-448F-8E31-A70AFE2A396D}" dt="2022-11-07T19:00:29.323" v="2769" actId="20577"/>
        <pc:sldMkLst>
          <pc:docMk/>
          <pc:sldMk cId="1252116007" sldId="263"/>
        </pc:sldMkLst>
        <pc:spChg chg="del">
          <ac:chgData name="Сергей Данилов" userId="ee33c5c6e9122457" providerId="LiveId" clId="{D0F1EB8A-BD6C-448F-8E31-A70AFE2A396D}" dt="2022-11-07T18:11:16.749" v="266" actId="478"/>
          <ac:spMkLst>
            <pc:docMk/>
            <pc:sldMk cId="1252116007" sldId="263"/>
            <ac:spMk id="2" creationId="{B5D0FA7D-7E21-7220-1672-0B89B7A4DBBA}"/>
          </ac:spMkLst>
        </pc:spChg>
        <pc:spChg chg="mod">
          <ac:chgData name="Сергей Данилов" userId="ee33c5c6e9122457" providerId="LiveId" clId="{D0F1EB8A-BD6C-448F-8E31-A70AFE2A396D}" dt="2022-11-07T19:00:29.323" v="2769" actId="20577"/>
          <ac:spMkLst>
            <pc:docMk/>
            <pc:sldMk cId="1252116007" sldId="263"/>
            <ac:spMk id="3" creationId="{6F6A5C61-1893-5C8D-ACF5-2B6C7054BAF8}"/>
          </ac:spMkLst>
        </pc:spChg>
        <pc:spChg chg="add mod">
          <ac:chgData name="Сергей Данилов" userId="ee33c5c6e9122457" providerId="LiveId" clId="{D0F1EB8A-BD6C-448F-8E31-A70AFE2A396D}" dt="2022-11-07T18:41:43.396" v="2299" actId="20577"/>
          <ac:spMkLst>
            <pc:docMk/>
            <pc:sldMk cId="1252116007" sldId="263"/>
            <ac:spMk id="5" creationId="{3049EE9B-CEC9-FE92-8C90-FC8393EF575E}"/>
          </ac:spMkLst>
        </pc:spChg>
      </pc:sldChg>
      <pc:sldChg chg="addSp delSp modSp new mod">
        <pc:chgData name="Сергей Данилов" userId="ee33c5c6e9122457" providerId="LiveId" clId="{D0F1EB8A-BD6C-448F-8E31-A70AFE2A396D}" dt="2022-11-07T18:45:11.854" v="2487" actId="404"/>
        <pc:sldMkLst>
          <pc:docMk/>
          <pc:sldMk cId="4048839150" sldId="264"/>
        </pc:sldMkLst>
        <pc:spChg chg="mod">
          <ac:chgData name="Сергей Данилов" userId="ee33c5c6e9122457" providerId="LiveId" clId="{D0F1EB8A-BD6C-448F-8E31-A70AFE2A396D}" dt="2022-11-07T18:45:11.854" v="2487" actId="404"/>
          <ac:spMkLst>
            <pc:docMk/>
            <pc:sldMk cId="4048839150" sldId="264"/>
            <ac:spMk id="2" creationId="{EF85461F-583C-81B7-D351-44479190107E}"/>
          </ac:spMkLst>
        </pc:spChg>
        <pc:spChg chg="del mod">
          <ac:chgData name="Сергей Данилов" userId="ee33c5c6e9122457" providerId="LiveId" clId="{D0F1EB8A-BD6C-448F-8E31-A70AFE2A396D}" dt="2022-11-07T18:44:57.987" v="2485" actId="478"/>
          <ac:spMkLst>
            <pc:docMk/>
            <pc:sldMk cId="4048839150" sldId="264"/>
            <ac:spMk id="3" creationId="{626469FF-ACA5-14A7-9350-6F263A4A49D1}"/>
          </ac:spMkLst>
        </pc:spChg>
        <pc:picChg chg="add mod">
          <ac:chgData name="Сергей Данилов" userId="ee33c5c6e9122457" providerId="LiveId" clId="{D0F1EB8A-BD6C-448F-8E31-A70AFE2A396D}" dt="2022-11-07T18:43:50.514" v="2423" actId="1076"/>
          <ac:picMkLst>
            <pc:docMk/>
            <pc:sldMk cId="4048839150" sldId="264"/>
            <ac:picMk id="5" creationId="{0EF40FCA-742A-B921-A937-CD6438277EBB}"/>
          </ac:picMkLst>
        </pc:picChg>
        <pc:picChg chg="add mod">
          <ac:chgData name="Сергей Данилов" userId="ee33c5c6e9122457" providerId="LiveId" clId="{D0F1EB8A-BD6C-448F-8E31-A70AFE2A396D}" dt="2022-11-07T18:44:47.911" v="2484" actId="1076"/>
          <ac:picMkLst>
            <pc:docMk/>
            <pc:sldMk cId="4048839150" sldId="264"/>
            <ac:picMk id="7" creationId="{5BC5CE28-CD21-5277-0ED3-78E13D172E61}"/>
          </ac:picMkLst>
        </pc:picChg>
      </pc:sldChg>
      <pc:sldChg chg="modSp new del mod">
        <pc:chgData name="Сергей Данилов" userId="ee33c5c6e9122457" providerId="LiveId" clId="{D0F1EB8A-BD6C-448F-8E31-A70AFE2A396D}" dt="2022-11-07T18:59:09.062" v="2639" actId="47"/>
        <pc:sldMkLst>
          <pc:docMk/>
          <pc:sldMk cId="3017229216" sldId="265"/>
        </pc:sldMkLst>
        <pc:spChg chg="mod">
          <ac:chgData name="Сергей Данилов" userId="ee33c5c6e9122457" providerId="LiveId" clId="{D0F1EB8A-BD6C-448F-8E31-A70AFE2A396D}" dt="2022-11-07T18:59:06.403" v="2638" actId="5793"/>
          <ac:spMkLst>
            <pc:docMk/>
            <pc:sldMk cId="3017229216" sldId="265"/>
            <ac:spMk id="3" creationId="{922A0F4C-413A-A9D1-10BB-2C97EE788F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05029-C0F8-4D3A-5204-E0F74C6B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AB0E4-4715-632C-949C-4DB5436B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DB947-1287-83C2-2AE5-6E7BAAB6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2D6745-C55D-3B6E-7D8C-EC1361E3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26FCE-E4C2-74E7-FE51-BBB1D913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7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B6348-4F56-5552-9B6E-EA5B03E8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EFEB99-FEE4-FE1A-5F9D-A6EB7BFBF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4E85A-31F1-D152-5207-F9259989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8D4EE5-6F64-5C65-BE01-3D48EAA9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9EB84-9E9F-BEFC-7217-FCC02E54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77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2320DB-44EA-3208-E0CC-C6DE501E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12821A-695A-3F6C-6B07-791F8BBEF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F39F1-7F59-24E9-FF85-5EA7FBE5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9B9E3-EF3C-B438-4AA0-95880D2F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74131-9382-6CA9-6BB1-817D1595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5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B09AD-D2A2-6FD9-A868-266023A3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91772-0DF0-023C-ADD3-787008D5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411F0-0919-810C-B010-C032E85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38557-C1B5-A3E7-5B0A-954CF736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12CE65-8758-8E7E-063B-40DBB1ED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4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D671E-84B1-ACD6-A598-60D27A52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635C60-9725-41F3-A386-E1A7A407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271E0-0655-C362-D6F7-756553E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2D4CC-3E49-1F15-337F-92E50619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8F2F16-070A-9FEE-9F8F-63ADC04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0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6C6C4-580F-ADE8-3B47-864C8DD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DFBD9-140F-B79D-99CD-8771BD7FC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58264C-298C-DBBD-FF3E-CFEAEB65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E86746-C569-BE53-B53D-2BEA1CA1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329A5-8FA0-7B3B-70EA-BC663509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A8733-D8FB-92EF-1766-0266AE2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1D2A7-9775-D582-B60C-6C21C9B2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3E27ED-D653-C718-F7B1-DDD8E0CB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040A8-D4F0-4514-2C3E-24A761C3D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BB46BD-86CB-E0AE-A1F0-351C071C2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D5DD48-5DD6-D952-C80A-16C55E538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03410-1944-C005-42A0-C041F17E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18C47D-95FC-16B0-E5E7-71B57DB9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12959D-FE04-BE99-9E9B-3090B27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3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E8782-8B08-453E-3F9F-41E3444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17D360-23F8-99DB-2317-7945D444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B37FC7-8939-8714-3EA2-9218650D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318DD9-AD23-6300-7936-FA91DDD8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8A5CFE-E218-965C-38F6-FB0FC8E8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C326B2-BEE9-1819-A423-525982DF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964C56-3CAC-CCE0-169C-AF3D622F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35059-7BCD-CA5B-B59F-4BD0137B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9C960-249B-BA66-70B0-3625CDAC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4739DA-ED89-12ED-0D33-B1938894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74427-1D4D-C314-BED1-32A9C199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9486D-261E-27ED-D83C-0A5F0390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54DBDB-E082-D0DC-5E7A-8606C849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4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0A1E5-2CA2-339B-8DD6-10C63339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E7551C-B6CA-9F26-C140-4E23A412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BCABB5-5654-D056-1555-4C8221F0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BB25A-F776-8232-B375-D1F80B56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1E696-5AFE-41E3-1B52-51091D59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EF17DA-57FD-FB46-7F10-12B6EEDB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3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3D213-6D15-28D4-3886-5C826AC3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04C35-26B8-B541-DF5D-A270203E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9DA44C-71B0-75AF-A7CC-AABF41F8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62554-F754-1C53-5267-6090FC9A7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F1F01-EC40-9E2B-ECC2-CC6037547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52838-A657-1545-1C2B-CB90E76E4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по НИР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3FA68C-690B-DBDC-946C-7F7B9054E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i="1" dirty="0"/>
              <a:t>Данилов Сергей</a:t>
            </a:r>
          </a:p>
          <a:p>
            <a:pPr algn="r"/>
            <a:r>
              <a:rPr lang="ru-RU" sz="2000" i="1" dirty="0"/>
              <a:t>Студент группы </a:t>
            </a:r>
            <a:r>
              <a:rPr lang="en-US" sz="2000" i="1" dirty="0"/>
              <a:t>J4112 </a:t>
            </a:r>
            <a:endParaRPr lang="ru-RU" sz="2000" i="1" dirty="0"/>
          </a:p>
          <a:p>
            <a:pPr algn="r"/>
            <a:r>
              <a:rPr lang="en-US" sz="2000" i="1" dirty="0"/>
              <a:t>“</a:t>
            </a:r>
            <a:r>
              <a:rPr lang="ru-RU" sz="2000" i="1" dirty="0"/>
              <a:t>Финансовые технологии анализа данных</a:t>
            </a:r>
            <a:r>
              <a:rPr lang="en-US" sz="2000" i="1" dirty="0"/>
              <a:t>”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76406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96086-1E9C-CC9C-B510-079ADADE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B571A-F0A7-D759-D128-C3CDD2A0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B70B68-2C29-3B81-295E-C63B72E5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" y="0"/>
            <a:ext cx="12063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2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0C028-4438-4989-A8BE-1B59DAEB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878A4-9363-B542-1AB1-5DA1A82B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0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экспериментов я смог добиться предсказания 8</a:t>
            </a:r>
            <a:r>
              <a:rPr lang="en-US" sz="2400" dirty="0"/>
              <a:t> </a:t>
            </a:r>
            <a:r>
              <a:rPr lang="ru-RU" sz="2400" dirty="0"/>
              <a:t>из 13 параметров из истории заболевания с помощью нейросетей с долей объяснённой дисперсией больше 0.5. В частности модели, построенные из</a:t>
            </a:r>
            <a:r>
              <a:rPr lang="en-US" sz="2400" dirty="0"/>
              <a:t> LSTM </a:t>
            </a:r>
            <a:r>
              <a:rPr lang="ru-RU" sz="2400" dirty="0"/>
              <a:t>и </a:t>
            </a:r>
            <a:r>
              <a:rPr lang="en-US" sz="2400" dirty="0"/>
              <a:t>GRU</a:t>
            </a:r>
            <a:r>
              <a:rPr lang="ru-RU" sz="2400" dirty="0"/>
              <a:t> и их комбинаций показали лучшие результаты. Обучение на </a:t>
            </a:r>
            <a:r>
              <a:rPr lang="ru-RU" sz="2400" dirty="0" err="1"/>
              <a:t>батчах</a:t>
            </a:r>
            <a:r>
              <a:rPr lang="ru-RU" sz="2400" dirty="0"/>
              <a:t> по 4 </a:t>
            </a:r>
            <a:r>
              <a:rPr lang="ru-RU" sz="2400" dirty="0" err="1"/>
              <a:t>сэмпла</a:t>
            </a:r>
            <a:r>
              <a:rPr lang="ru-RU" sz="2400" dirty="0"/>
              <a:t> также помогло улучшить результат.</a:t>
            </a:r>
          </a:p>
          <a:p>
            <a:pPr marL="0" indent="0">
              <a:buNone/>
            </a:pPr>
            <a:r>
              <a:rPr lang="ru-RU" sz="2400" dirty="0"/>
              <a:t>Относительно данных можно сделать вывод, что разбиение последовательностей на окна по 3 дает лучший результат регрессии. Дополнительное применение статичных данных помогло улучшить результат только для предсказания с окном 2, но не позволило получить максимально возможный результат. </a:t>
            </a:r>
          </a:p>
          <a:p>
            <a:pPr marL="0" indent="0">
              <a:buNone/>
            </a:pPr>
            <a:r>
              <a:rPr lang="en-US" sz="2400" dirty="0"/>
              <a:t>Git: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2400" i="1" u="sng" dirty="0" err="1">
                <a:solidFill>
                  <a:schemeClr val="accent1">
                    <a:lumMod val="75000"/>
                  </a:schemeClr>
                </a:solidFill>
              </a:rPr>
              <a:t>geniusserg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400" i="1" u="sng" dirty="0" err="1">
                <a:solidFill>
                  <a:schemeClr val="accent1">
                    <a:lumMod val="75000"/>
                  </a:schemeClr>
                </a:solidFill>
              </a:rPr>
              <a:t>CovidPredict</a:t>
            </a:r>
            <a:endParaRPr lang="ru-RU" sz="24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4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272D98-F8F0-ADFB-DDA6-E276D956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43" y="1094518"/>
            <a:ext cx="10515600" cy="517911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262633"/>
                </a:solidFill>
                <a:latin typeface="YS Text"/>
              </a:rPr>
              <a:t>Я разбил данные на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“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окна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”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разных длин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от 1 до 4. Динамические параметры </a:t>
            </a:r>
            <a:r>
              <a:rPr lang="ru-RU" dirty="0" err="1">
                <a:solidFill>
                  <a:srgbClr val="262633"/>
                </a:solidFill>
                <a:latin typeface="YS Text"/>
              </a:rPr>
              <a:t>отнормировал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с помощью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MinMaxScaler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применил метод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MICE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для пропущенных значений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(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sklearn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IterativeImputer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)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(описание методов в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prepare_data_covid.py)</a:t>
            </a:r>
          </a:p>
          <a:p>
            <a:r>
              <a:rPr lang="ru-RU" dirty="0">
                <a:solidFill>
                  <a:srgbClr val="262633"/>
                </a:solidFill>
                <a:latin typeface="YS Text"/>
              </a:rPr>
              <a:t>Обучал модели с разными входными параметрами: только на динамических показателей, на векторах с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dinam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stat_fact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,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на векторах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dinam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векторе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stat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как на двух раздельных данных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.</a:t>
            </a:r>
          </a:p>
          <a:p>
            <a:r>
              <a:rPr lang="ru-RU" dirty="0">
                <a:solidFill>
                  <a:srgbClr val="262633"/>
                </a:solidFill>
                <a:latin typeface="YS Text"/>
              </a:rPr>
              <a:t>Для обучения я использовал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FNN, RNN, LSTM, GRU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фреймворк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Fedot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для поиска сложных моделей из классических (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RFR, Lasso).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На выходе получаю вектор из 13 параметров.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endParaRPr lang="ru-RU" dirty="0">
              <a:solidFill>
                <a:srgbClr val="262633"/>
              </a:solidFill>
              <a:latin typeface="YS Text"/>
            </a:endParaRPr>
          </a:p>
          <a:p>
            <a:r>
              <a:rPr lang="ru-RU" dirty="0"/>
              <a:t>Модели я оцениваю по </a:t>
            </a:r>
            <a:r>
              <a:rPr lang="en-US" dirty="0"/>
              <a:t>R2 </a:t>
            </a:r>
            <a:r>
              <a:rPr lang="ru-RU" dirty="0"/>
              <a:t>и </a:t>
            </a:r>
            <a:r>
              <a:rPr lang="en-US" dirty="0"/>
              <a:t>MSE </a:t>
            </a:r>
            <a:r>
              <a:rPr lang="ru-RU" dirty="0"/>
              <a:t>статистике для каждого параметра и записываю данные в сводную таблицу</a:t>
            </a:r>
            <a:r>
              <a:rPr lang="en-US" dirty="0"/>
              <a:t> (</a:t>
            </a:r>
            <a:r>
              <a:rPr lang="en-US" dirty="0" err="1"/>
              <a:t>report.ipynb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Модели сохранены в папках </a:t>
            </a:r>
            <a:r>
              <a:rPr lang="en-US" dirty="0" err="1"/>
              <a:t>models_w</a:t>
            </a:r>
            <a:r>
              <a:rPr lang="en-US" dirty="0"/>
              <a:t>*</a:t>
            </a:r>
            <a:r>
              <a:rPr lang="ru-RU" dirty="0"/>
              <a:t>, их можно загрузить в класс </a:t>
            </a:r>
            <a:r>
              <a:rPr lang="en-US" dirty="0"/>
              <a:t>covid_predict.py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33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C631DD-6504-7D31-C822-C9D80BBF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модели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8E2B9-0ADA-1B73-5934-D43724742962}"/>
              </a:ext>
            </a:extLst>
          </p:cNvPr>
          <p:cNvSpPr txBox="1"/>
          <p:nvPr/>
        </p:nvSpPr>
        <p:spPr>
          <a:xfrm>
            <a:off x="297100" y="1370311"/>
            <a:ext cx="1159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Использованные модели в экспериментах</a:t>
            </a:r>
            <a:r>
              <a:rPr lang="en-US" i="1" dirty="0"/>
              <a:t>:</a:t>
            </a:r>
            <a:r>
              <a:rPr lang="ru-RU" i="1" dirty="0"/>
              <a:t> </a:t>
            </a:r>
            <a:r>
              <a:rPr lang="en-US" i="1" dirty="0"/>
              <a:t>FNN, </a:t>
            </a:r>
            <a:r>
              <a:rPr lang="en-US" i="1" dirty="0" err="1"/>
              <a:t>SimpleRNN</a:t>
            </a:r>
            <a:r>
              <a:rPr lang="en-US" i="1" dirty="0"/>
              <a:t>, LSTM, GRU</a:t>
            </a:r>
            <a:r>
              <a:rPr lang="ru-RU" i="1" dirty="0"/>
              <a:t>. Для окна 1 использовал </a:t>
            </a:r>
            <a:r>
              <a:rPr lang="en-US" i="1" dirty="0"/>
              <a:t>FNN</a:t>
            </a:r>
            <a:r>
              <a:rPr lang="ru-RU" i="1" dirty="0"/>
              <a:t>.</a:t>
            </a:r>
            <a:r>
              <a:rPr lang="ru-RU" dirty="0"/>
              <a:t> Также использовал модели из нескольких связанных слоев с нейросетями </a:t>
            </a:r>
            <a:r>
              <a:rPr lang="en-US" dirty="0"/>
              <a:t>LSTM</a:t>
            </a:r>
            <a:r>
              <a:rPr lang="ru-RU" dirty="0"/>
              <a:t> и</a:t>
            </a:r>
            <a:r>
              <a:rPr lang="en-US" dirty="0"/>
              <a:t> GRU</a:t>
            </a:r>
            <a:r>
              <a:rPr lang="ru-RU" dirty="0"/>
              <a:t>. </a:t>
            </a:r>
            <a:r>
              <a:rPr lang="ru-RU" i="1" dirty="0"/>
              <a:t> </a:t>
            </a:r>
            <a:r>
              <a:rPr lang="ru-RU" dirty="0"/>
              <a:t>Кроме перебора моделей я делал эксперименты с количеством векторов состояний для </a:t>
            </a:r>
            <a:r>
              <a:rPr lang="en-US" dirty="0"/>
              <a:t>RNN</a:t>
            </a:r>
            <a:r>
              <a:rPr lang="ru-RU" dirty="0"/>
              <a:t>, количеством результирующих слоев, количеством примеров в </a:t>
            </a:r>
            <a:r>
              <a:rPr lang="ru-RU" dirty="0" err="1"/>
              <a:t>батче</a:t>
            </a:r>
            <a:r>
              <a:rPr lang="ru-RU" dirty="0"/>
              <a:t>. Для построения моделей я использовал фреймворк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 err="1"/>
              <a:t>Реккурентные</a:t>
            </a:r>
            <a:r>
              <a:rPr lang="ru-RU" dirty="0"/>
              <a:t> сети показывают лучший результат, чем</a:t>
            </a:r>
            <a:r>
              <a:rPr lang="en-US" dirty="0"/>
              <a:t> </a:t>
            </a:r>
            <a:r>
              <a:rPr lang="ru-RU" dirty="0"/>
              <a:t>обычный многослойный перцептрон. Лучший результат получили сложные </a:t>
            </a:r>
            <a:r>
              <a:rPr lang="ru-RU" dirty="0" err="1"/>
              <a:t>рекурентные</a:t>
            </a:r>
            <a:r>
              <a:rPr lang="ru-RU" dirty="0"/>
              <a:t> сети (например </a:t>
            </a:r>
            <a:r>
              <a:rPr lang="en-US" dirty="0"/>
              <a:t>LSTM to LSTM</a:t>
            </a:r>
            <a:r>
              <a:rPr lang="ru-RU" dirty="0"/>
              <a:t>). Лучшее количество </a:t>
            </a:r>
            <a:r>
              <a:rPr lang="ru-RU" dirty="0" err="1"/>
              <a:t>сэмплов</a:t>
            </a:r>
            <a:r>
              <a:rPr lang="ru-RU" dirty="0"/>
              <a:t> в </a:t>
            </a:r>
            <a:r>
              <a:rPr lang="ru-RU" dirty="0" err="1"/>
              <a:t>батче</a:t>
            </a:r>
            <a:r>
              <a:rPr lang="ru-RU" dirty="0"/>
              <a:t> по итогам экспериментов – 4. </a:t>
            </a:r>
            <a:endParaRPr lang="en-US" dirty="0"/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FCECAF-FFB1-DFAD-9634-45FCC4287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73"/>
          <a:stretch/>
        </p:blipFill>
        <p:spPr>
          <a:xfrm>
            <a:off x="5853555" y="3768041"/>
            <a:ext cx="6189785" cy="19710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EB77E4-5E87-6968-402C-195DFE29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0" y="3768041"/>
            <a:ext cx="5705115" cy="14524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4274DA-C833-577F-139A-071C755AB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2" y="5099751"/>
            <a:ext cx="5583290" cy="14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1C296-B555-DB8D-0BC0-A1672274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D6439-3BF8-911A-6DA7-E9A51250E36D}"/>
              </a:ext>
            </a:extLst>
          </p:cNvPr>
          <p:cNvSpPr txBox="1"/>
          <p:nvPr/>
        </p:nvSpPr>
        <p:spPr>
          <a:xfrm>
            <a:off x="3383864" y="3434758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2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ECCE05-6402-1ED8-6E1E-140CA359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31" y="365125"/>
            <a:ext cx="7298834" cy="305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3A87F-03A8-AFD6-DE87-B7AA7D6C00FB}"/>
              </a:ext>
            </a:extLst>
          </p:cNvPr>
          <p:cNvSpPr txBox="1"/>
          <p:nvPr/>
        </p:nvSpPr>
        <p:spPr>
          <a:xfrm>
            <a:off x="3203743" y="0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1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8949943-1491-E6C1-6BBB-AF15A6EC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FFC099-C5D3-5AA4-9899-4A355281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231" y="3815605"/>
            <a:ext cx="7298834" cy="29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1F49B-CB34-ACAD-A6C2-468EBAB8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07E93-F107-9610-73A0-EA4DFF411D6E}"/>
              </a:ext>
            </a:extLst>
          </p:cNvPr>
          <p:cNvSpPr txBox="1"/>
          <p:nvPr/>
        </p:nvSpPr>
        <p:spPr>
          <a:xfrm>
            <a:off x="3383864" y="3434758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4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02BDF-6F27-0722-5340-6573E49FD8F1}"/>
              </a:ext>
            </a:extLst>
          </p:cNvPr>
          <p:cNvSpPr txBox="1"/>
          <p:nvPr/>
        </p:nvSpPr>
        <p:spPr>
          <a:xfrm>
            <a:off x="3203743" y="0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3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FAF7DC-D8C1-7763-C478-57868391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1" y="3804090"/>
            <a:ext cx="7413446" cy="30539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5FF80BB-43C8-2FE8-8537-EFCDAE0C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01" y="380848"/>
            <a:ext cx="7413446" cy="30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FE26-A033-B85B-E488-F43A86D9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D47DB6-7BC8-1A38-0257-CD6B91DC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3CA90-5292-1D3F-6680-6807EB397A41}"/>
              </a:ext>
            </a:extLst>
          </p:cNvPr>
          <p:cNvSpPr txBox="1"/>
          <p:nvPr/>
        </p:nvSpPr>
        <p:spPr>
          <a:xfrm>
            <a:off x="1984228" y="242299"/>
            <a:ext cx="822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Лучшие модели для предсказывания параметров (</a:t>
            </a:r>
            <a:r>
              <a:rPr lang="en-US" sz="2400" i="1" dirty="0"/>
              <a:t>R2&gt;0.1)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996B90-8B97-838C-40E9-CC9CECA1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4" y="826790"/>
            <a:ext cx="11094871" cy="536604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D1D0AD-206D-0026-DF0B-AB9BD4FC9A38}"/>
              </a:ext>
            </a:extLst>
          </p:cNvPr>
          <p:cNvSpPr/>
          <p:nvPr/>
        </p:nvSpPr>
        <p:spPr>
          <a:xfrm>
            <a:off x="538951" y="1223237"/>
            <a:ext cx="11087857" cy="3730268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382EC-CC8D-90BE-3BC2-A0A23712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Fedot</a:t>
            </a:r>
            <a:r>
              <a:rPr lang="en-US" dirty="0"/>
              <a:t> </a:t>
            </a:r>
            <a:r>
              <a:rPr lang="en-US" dirty="0" err="1"/>
              <a:t>AutoML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CB942-2A5F-637E-108E-9F57E8F9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579"/>
            <a:ext cx="10515600" cy="515147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задач для предсказания рядов </a:t>
            </a:r>
            <a:r>
              <a:rPr lang="en-US" dirty="0" err="1"/>
              <a:t>ts_forecasting</a:t>
            </a:r>
            <a:r>
              <a:rPr lang="en-US" dirty="0"/>
              <a:t> </a:t>
            </a:r>
            <a:r>
              <a:rPr lang="ru-RU" dirty="0"/>
              <a:t>не подходит. Перешел к задаче регрессии.</a:t>
            </a:r>
            <a:r>
              <a:rPr lang="en-US" dirty="0"/>
              <a:t> </a:t>
            </a:r>
            <a:r>
              <a:rPr lang="ru-RU" dirty="0"/>
              <a:t>Таймаут для подбора </a:t>
            </a:r>
            <a:r>
              <a:rPr lang="ru-RU" dirty="0" err="1"/>
              <a:t>пайплайна</a:t>
            </a:r>
            <a:r>
              <a:rPr lang="ru-RU" dirty="0"/>
              <a:t> я использовал 20 минут. </a:t>
            </a:r>
          </a:p>
          <a:p>
            <a:r>
              <a:rPr lang="ru-RU" dirty="0"/>
              <a:t>Мне не удалось заставить фреймворк предсказывать сразу вектор значений, поэтому я предсказываю отдельно значение параметра по предыдущим значениям параметров в прошлых периодах</a:t>
            </a:r>
          </a:p>
          <a:p>
            <a:r>
              <a:rPr lang="ru-RU" dirty="0"/>
              <a:t>Я также разделяю данные на окна размером от одного до 4, но в данном случае склеиваю значения в один вектор, так как фреймворк не поддерживает матричные входные данные</a:t>
            </a:r>
          </a:p>
          <a:p>
            <a:r>
              <a:rPr lang="ru-RU" dirty="0"/>
              <a:t>Я не делал дополнительную предобработку, так как фреймворк сам подбирает необходимые алгоритмы отчистки и нормировки данных</a:t>
            </a:r>
          </a:p>
          <a:p>
            <a:r>
              <a:rPr lang="ru-RU" dirty="0"/>
              <a:t>У готовых моделей я считал </a:t>
            </a:r>
            <a:r>
              <a:rPr lang="en-US" dirty="0"/>
              <a:t>MSE </a:t>
            </a:r>
            <a:r>
              <a:rPr lang="ru-RU" dirty="0"/>
              <a:t>и </a:t>
            </a:r>
            <a:r>
              <a:rPr lang="en-US" dirty="0"/>
              <a:t>R2 </a:t>
            </a:r>
            <a:r>
              <a:rPr lang="ru-RU" dirty="0"/>
              <a:t>метрики на тестовой части </a:t>
            </a:r>
            <a:r>
              <a:rPr lang="ru-RU" dirty="0" err="1"/>
              <a:t>датасета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1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37771-C733-CA38-18C5-F44DFA7861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08080">
              <a:alpha val="32941"/>
            </a:srgbClr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253A7C9-CB45-2EBD-2C22-415D2610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442" y="0"/>
            <a:ext cx="4955651" cy="683372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47523F-B1C8-AF88-1997-B714F803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" y="-12138"/>
            <a:ext cx="6132410" cy="6858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635F470-0910-8056-4967-55E64EB41DFF}"/>
              </a:ext>
            </a:extLst>
          </p:cNvPr>
          <p:cNvSpPr/>
          <p:nvPr/>
        </p:nvSpPr>
        <p:spPr>
          <a:xfrm>
            <a:off x="3642232" y="1260182"/>
            <a:ext cx="2559334" cy="275420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657D8-246B-9299-09C9-E2F329F3E980}"/>
              </a:ext>
            </a:extLst>
          </p:cNvPr>
          <p:cNvSpPr/>
          <p:nvPr/>
        </p:nvSpPr>
        <p:spPr>
          <a:xfrm>
            <a:off x="3642232" y="2811077"/>
            <a:ext cx="2559334" cy="275420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5B65DFB-9D85-CF01-99B3-2D4A680E4CCB}"/>
              </a:ext>
            </a:extLst>
          </p:cNvPr>
          <p:cNvSpPr/>
          <p:nvPr/>
        </p:nvSpPr>
        <p:spPr>
          <a:xfrm>
            <a:off x="3642232" y="4069176"/>
            <a:ext cx="2559334" cy="275420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DA88AC7-0EEF-0596-1FB5-F131BC00AEBC}"/>
              </a:ext>
            </a:extLst>
          </p:cNvPr>
          <p:cNvSpPr/>
          <p:nvPr/>
        </p:nvSpPr>
        <p:spPr>
          <a:xfrm>
            <a:off x="3642232" y="4962605"/>
            <a:ext cx="2559334" cy="275420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424C9C0-7412-6975-EF1C-426BB1AC4550}"/>
              </a:ext>
            </a:extLst>
          </p:cNvPr>
          <p:cNvSpPr/>
          <p:nvPr/>
        </p:nvSpPr>
        <p:spPr>
          <a:xfrm>
            <a:off x="3642232" y="5904233"/>
            <a:ext cx="2559334" cy="275420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317F628-D91E-CD59-36DA-9C97D567BA2F}"/>
              </a:ext>
            </a:extLst>
          </p:cNvPr>
          <p:cNvSpPr/>
          <p:nvPr/>
        </p:nvSpPr>
        <p:spPr>
          <a:xfrm>
            <a:off x="10158292" y="365125"/>
            <a:ext cx="1828801" cy="25728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D3E8729-26D3-8381-DDE3-38E9DDFD5151}"/>
              </a:ext>
            </a:extLst>
          </p:cNvPr>
          <p:cNvSpPr/>
          <p:nvPr/>
        </p:nvSpPr>
        <p:spPr>
          <a:xfrm>
            <a:off x="10158291" y="1260182"/>
            <a:ext cx="1828801" cy="25728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31AD83-3B7D-B388-F3EE-763B7DBDD29F}"/>
              </a:ext>
            </a:extLst>
          </p:cNvPr>
          <p:cNvSpPr/>
          <p:nvPr/>
        </p:nvSpPr>
        <p:spPr>
          <a:xfrm>
            <a:off x="10158291" y="1690688"/>
            <a:ext cx="1828801" cy="850475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1D20657-0575-5EB8-8942-55F933BDEDAC}"/>
              </a:ext>
            </a:extLst>
          </p:cNvPr>
          <p:cNvSpPr/>
          <p:nvPr/>
        </p:nvSpPr>
        <p:spPr>
          <a:xfrm>
            <a:off x="10095538" y="3159579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C004663-D29D-E0F8-BEC3-67E0EED385CA}"/>
              </a:ext>
            </a:extLst>
          </p:cNvPr>
          <p:cNvSpPr/>
          <p:nvPr/>
        </p:nvSpPr>
        <p:spPr>
          <a:xfrm>
            <a:off x="10095538" y="3404723"/>
            <a:ext cx="1828801" cy="215562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9052B4E-6FCD-70E0-ACB8-12286562BDFD}"/>
              </a:ext>
            </a:extLst>
          </p:cNvPr>
          <p:cNvSpPr/>
          <p:nvPr/>
        </p:nvSpPr>
        <p:spPr>
          <a:xfrm>
            <a:off x="10095537" y="4898650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31E85A8-9952-C50B-A8AC-13423AF855E0}"/>
              </a:ext>
            </a:extLst>
          </p:cNvPr>
          <p:cNvSpPr/>
          <p:nvPr/>
        </p:nvSpPr>
        <p:spPr>
          <a:xfrm>
            <a:off x="10158290" y="6630299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403E5A6-1E6B-22E0-DFFD-CA995DFA4C48}"/>
              </a:ext>
            </a:extLst>
          </p:cNvPr>
          <p:cNvSpPr/>
          <p:nvPr/>
        </p:nvSpPr>
        <p:spPr>
          <a:xfrm>
            <a:off x="10158290" y="5758405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0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90A06-A993-BC0C-7CB3-B414557E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Fedot</a:t>
            </a:r>
            <a:r>
              <a:rPr lang="en-US" dirty="0"/>
              <a:t> </a:t>
            </a:r>
            <a:r>
              <a:rPr lang="en-US" dirty="0" err="1"/>
              <a:t>AutoML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F61CF-E930-C800-3288-45DA9D71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Было создано 52 </a:t>
            </a:r>
            <a:r>
              <a:rPr lang="ru-RU" dirty="0" err="1"/>
              <a:t>пайплайна</a:t>
            </a:r>
            <a:r>
              <a:rPr lang="ru-RU" dirty="0"/>
              <a:t> для всех параметров и размеров окон данных для прогнозирования. </a:t>
            </a:r>
            <a:r>
              <a:rPr lang="ru-RU" dirty="0" err="1"/>
              <a:t>Пайплайны</a:t>
            </a:r>
            <a:r>
              <a:rPr lang="ru-RU" dirty="0"/>
              <a:t> сохранены в директориях </a:t>
            </a:r>
            <a:r>
              <a:rPr lang="en-US" dirty="0" err="1"/>
              <a:t>fedot_w</a:t>
            </a:r>
            <a:r>
              <a:rPr lang="en-US" dirty="0"/>
              <a:t>{</a:t>
            </a:r>
            <a:r>
              <a:rPr lang="ru-RU" dirty="0"/>
              <a:t>длина окна</a:t>
            </a:r>
            <a:r>
              <a:rPr lang="en-US" dirty="0"/>
              <a:t>}</a:t>
            </a:r>
            <a:r>
              <a:rPr lang="ru-RU" dirty="0"/>
              <a:t> и могут быть загружены с помощью </a:t>
            </a:r>
            <a:r>
              <a:rPr lang="en-US" i="1" dirty="0" err="1"/>
              <a:t>model.load</a:t>
            </a:r>
            <a:r>
              <a:rPr lang="en-US" i="1" dirty="0"/>
              <a:t>(“</a:t>
            </a:r>
            <a:r>
              <a:rPr lang="en-US" i="1" dirty="0" err="1"/>
              <a:t>fedot_w</a:t>
            </a:r>
            <a:r>
              <a:rPr lang="en-US" i="1" dirty="0"/>
              <a:t>{3}/</a:t>
            </a:r>
            <a:r>
              <a:rPr lang="en-US" i="1" dirty="0" err="1"/>
              <a:t>fedot_regression_param</a:t>
            </a:r>
            <a:r>
              <a:rPr lang="en-US" i="1" dirty="0"/>
              <a:t>_{</a:t>
            </a:r>
            <a:r>
              <a:rPr lang="ru-RU" i="1" dirty="0"/>
              <a:t>номер параметра</a:t>
            </a:r>
            <a:r>
              <a:rPr lang="en-US" i="1" dirty="0"/>
              <a:t>}.</a:t>
            </a:r>
            <a:r>
              <a:rPr lang="en-US" i="1" dirty="0" err="1"/>
              <a:t>json</a:t>
            </a:r>
            <a:r>
              <a:rPr lang="en-US" i="1" dirty="0"/>
              <a:t>”)</a:t>
            </a:r>
          </a:p>
          <a:p>
            <a:r>
              <a:rPr lang="ru-RU" dirty="0"/>
              <a:t>Результаты моделей на </a:t>
            </a:r>
            <a:r>
              <a:rPr lang="ru-RU"/>
              <a:t>тестовой выборке превосходят </a:t>
            </a:r>
            <a:r>
              <a:rPr lang="ru-RU" dirty="0"/>
              <a:t>результаты нейросетей почти по всем параметрам. 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1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586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YS Text</vt:lpstr>
      <vt:lpstr>Тема Office</vt:lpstr>
      <vt:lpstr>Отчет по НИР </vt:lpstr>
      <vt:lpstr>Презентация PowerPoint</vt:lpstr>
      <vt:lpstr>Используемые модели</vt:lpstr>
      <vt:lpstr>Презентация PowerPoint</vt:lpstr>
      <vt:lpstr>Презентация PowerPoint</vt:lpstr>
      <vt:lpstr>Презентация PowerPoint</vt:lpstr>
      <vt:lpstr>Fedot AutoML</vt:lpstr>
      <vt:lpstr>Презентация PowerPoint</vt:lpstr>
      <vt:lpstr>Fedot AutoML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НИР </dc:title>
  <dc:creator>Сергей Данилов</dc:creator>
  <cp:lastModifiedBy>Сергей Данилов</cp:lastModifiedBy>
  <cp:revision>5</cp:revision>
  <dcterms:created xsi:type="dcterms:W3CDTF">2022-11-06T17:18:05Z</dcterms:created>
  <dcterms:modified xsi:type="dcterms:W3CDTF">2022-12-13T12:38:31Z</dcterms:modified>
</cp:coreProperties>
</file>