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214D-43F5-4CB3-ACD5-1F35D7BF3C07}" type="datetimeFigureOut">
              <a:rPr lang="zh-CN" altLang="en-US" smtClean="0"/>
              <a:pPr/>
              <a:t>2013/12/7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05CB-1652-487D-A4C2-3FF016F9D5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214D-43F5-4CB3-ACD5-1F35D7BF3C07}" type="datetimeFigureOut">
              <a:rPr lang="zh-CN" altLang="en-US" smtClean="0"/>
              <a:pPr/>
              <a:t>2013/12/7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05CB-1652-487D-A4C2-3FF016F9D5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214D-43F5-4CB3-ACD5-1F35D7BF3C07}" type="datetimeFigureOut">
              <a:rPr lang="zh-CN" altLang="en-US" smtClean="0"/>
              <a:pPr/>
              <a:t>2013/12/7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05CB-1652-487D-A4C2-3FF016F9D5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214D-43F5-4CB3-ACD5-1F35D7BF3C07}" type="datetimeFigureOut">
              <a:rPr lang="zh-CN" altLang="en-US" smtClean="0"/>
              <a:pPr/>
              <a:t>2013/12/7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05CB-1652-487D-A4C2-3FF016F9D5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214D-43F5-4CB3-ACD5-1F35D7BF3C07}" type="datetimeFigureOut">
              <a:rPr lang="zh-CN" altLang="en-US" smtClean="0"/>
              <a:pPr/>
              <a:t>2013/12/7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05CB-1652-487D-A4C2-3FF016F9D5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214D-43F5-4CB3-ACD5-1F35D7BF3C07}" type="datetimeFigureOut">
              <a:rPr lang="zh-CN" altLang="en-US" smtClean="0"/>
              <a:pPr/>
              <a:t>2013/12/7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05CB-1652-487D-A4C2-3FF016F9D5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214D-43F5-4CB3-ACD5-1F35D7BF3C07}" type="datetimeFigureOut">
              <a:rPr lang="zh-CN" altLang="en-US" smtClean="0"/>
              <a:pPr/>
              <a:t>2013/12/7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05CB-1652-487D-A4C2-3FF016F9D5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214D-43F5-4CB3-ACD5-1F35D7BF3C07}" type="datetimeFigureOut">
              <a:rPr lang="zh-CN" altLang="en-US" smtClean="0"/>
              <a:pPr/>
              <a:t>2013/12/7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05CB-1652-487D-A4C2-3FF016F9D5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214D-43F5-4CB3-ACD5-1F35D7BF3C07}" type="datetimeFigureOut">
              <a:rPr lang="zh-CN" altLang="en-US" smtClean="0"/>
              <a:pPr/>
              <a:t>2013/12/7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05CB-1652-487D-A4C2-3FF016F9D5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214D-43F5-4CB3-ACD5-1F35D7BF3C07}" type="datetimeFigureOut">
              <a:rPr lang="zh-CN" altLang="en-US" smtClean="0"/>
              <a:pPr/>
              <a:t>2013/12/7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05CB-1652-487D-A4C2-3FF016F9D5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214D-43F5-4CB3-ACD5-1F35D7BF3C07}" type="datetimeFigureOut">
              <a:rPr lang="zh-CN" altLang="en-US" smtClean="0"/>
              <a:pPr/>
              <a:t>2013/12/7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05CB-1652-487D-A4C2-3FF016F9D5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214D-43F5-4CB3-ACD5-1F35D7BF3C07}" type="datetimeFigureOut">
              <a:rPr lang="zh-CN" altLang="en-US" smtClean="0"/>
              <a:pPr/>
              <a:t>2013/12/7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05CB-1652-487D-A4C2-3FF016F9D5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0"/>
            <a:ext cx="8753487" cy="6429397"/>
            <a:chOff x="0" y="0"/>
            <a:chExt cx="8753487" cy="6429397"/>
          </a:xfrm>
        </p:grpSpPr>
        <p:pic>
          <p:nvPicPr>
            <p:cNvPr id="1026" name="Picture 2" descr="E:\matlab project\figs\scan7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282" y="2928934"/>
              <a:ext cx="4143404" cy="3500463"/>
            </a:xfrm>
            <a:prstGeom prst="rect">
              <a:avLst/>
            </a:prstGeom>
            <a:noFill/>
          </p:spPr>
        </p:pic>
        <p:pic>
          <p:nvPicPr>
            <p:cNvPr id="1027" name="Picture 3" descr="E:\matlab project\figs\1_1fig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214290"/>
              <a:ext cx="2857488" cy="2571768"/>
            </a:xfrm>
            <a:prstGeom prst="rect">
              <a:avLst/>
            </a:prstGeom>
            <a:noFill/>
          </p:spPr>
        </p:pic>
        <p:pic>
          <p:nvPicPr>
            <p:cNvPr id="1028" name="Picture 4" descr="E:\matlab project\figs\1_2fig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57488" y="214290"/>
              <a:ext cx="2857488" cy="2571768"/>
            </a:xfrm>
            <a:prstGeom prst="rect">
              <a:avLst/>
            </a:prstGeom>
            <a:noFill/>
          </p:spPr>
        </p:pic>
        <p:pic>
          <p:nvPicPr>
            <p:cNvPr id="1029" name="Picture 5" descr="E:\matlab project\figs\1_3fig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86446" y="214290"/>
              <a:ext cx="2857488" cy="2571768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0" y="0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(a)</a:t>
              </a:r>
              <a:endParaRPr lang="zh-CN" alt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050" y="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(b)</a:t>
              </a:r>
              <a:endParaRPr lang="zh-CN" altLang="en-US" sz="1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5008" y="0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(c)</a:t>
              </a:r>
              <a:endParaRPr lang="zh-CN" altLang="en-US" sz="12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271462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(d)</a:t>
              </a:r>
              <a:endParaRPr lang="zh-CN" altLang="en-US" sz="1200" b="1" dirty="0"/>
            </a:p>
          </p:txBody>
        </p:sp>
        <p:pic>
          <p:nvPicPr>
            <p:cNvPr id="1030" name="Picture 6" descr="E:\matlab project\figs\scan6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86248" y="2714620"/>
              <a:ext cx="4467239" cy="3714752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4286248" y="271462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(e)</a:t>
              </a:r>
              <a:endParaRPr lang="zh-CN" altLang="en-US" sz="1200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0" y="0"/>
            <a:ext cx="7643834" cy="5992015"/>
            <a:chOff x="0" y="0"/>
            <a:chExt cx="7643834" cy="5992015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0"/>
              <a:ext cx="7643834" cy="5992015"/>
              <a:chOff x="0" y="0"/>
              <a:chExt cx="7643834" cy="5992015"/>
            </a:xfrm>
          </p:grpSpPr>
          <p:pic>
            <p:nvPicPr>
              <p:cNvPr id="2050" name="Picture 2" descr="E:\matlab project\figs\scan4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714744" y="2928934"/>
                <a:ext cx="3929090" cy="2928958"/>
              </a:xfrm>
              <a:prstGeom prst="rect">
                <a:avLst/>
              </a:prstGeom>
              <a:noFill/>
            </p:spPr>
          </p:pic>
          <p:pic>
            <p:nvPicPr>
              <p:cNvPr id="2051" name="Picture 3" descr="E:\matlab project\figs\3_1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500430" y="214290"/>
                <a:ext cx="3818923" cy="2859087"/>
              </a:xfrm>
              <a:prstGeom prst="rect">
                <a:avLst/>
              </a:prstGeom>
              <a:noFill/>
            </p:spPr>
          </p:pic>
          <p:pic>
            <p:nvPicPr>
              <p:cNvPr id="2052" name="Picture 4" descr="E:\matlab project\figs\3_2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214290"/>
                <a:ext cx="3825291" cy="2863854"/>
              </a:xfrm>
              <a:prstGeom prst="rect">
                <a:avLst/>
              </a:prstGeom>
              <a:noFill/>
            </p:spPr>
          </p:pic>
          <p:pic>
            <p:nvPicPr>
              <p:cNvPr id="2053" name="Picture 5" descr="E:\matlab project\figs\3_3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0" y="3071810"/>
                <a:ext cx="3816830" cy="2857520"/>
              </a:xfrm>
              <a:prstGeom prst="rect">
                <a:avLst/>
              </a:prstGeom>
              <a:noFill/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0" y="0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(a)</a:t>
                </a:r>
                <a:endParaRPr lang="zh-CN" altLang="en-US" sz="12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00430" y="0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(b)</a:t>
                </a:r>
                <a:endParaRPr lang="zh-CN" altLang="en-US" sz="12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0" y="2928934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(c)</a:t>
                </a:r>
                <a:endParaRPr lang="zh-CN" altLang="en-US" sz="1200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500430" y="3000372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(d)</a:t>
                </a:r>
                <a:endParaRPr lang="zh-CN" altLang="en-US" sz="12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72066" y="5715016"/>
                <a:ext cx="2584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a</a:t>
                </a:r>
                <a:endParaRPr lang="zh-CN" altLang="en-US" sz="12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00562" y="5214950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b</a:t>
                </a:r>
                <a:endParaRPr lang="zh-CN" altLang="en-US" sz="12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29058" y="4786322"/>
                <a:ext cx="2584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c</a:t>
                </a:r>
                <a:endParaRPr lang="zh-CN" altLang="en-US" sz="1200" b="1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V="1">
                <a:off x="4143372" y="4643446"/>
                <a:ext cx="285752" cy="214314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4714876" y="5072074"/>
                <a:ext cx="285752" cy="214314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5286380" y="5572140"/>
                <a:ext cx="285752" cy="214314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1857356" y="285749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Step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57818" y="2857496"/>
              <a:ext cx="441146" cy="255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Step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57356" y="571501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Step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flipV="1">
              <a:off x="0" y="857232"/>
              <a:ext cx="338554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Amplitude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flipV="1">
              <a:off x="3500430" y="857232"/>
              <a:ext cx="338554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Amplitude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flipV="1">
              <a:off x="0" y="3714752"/>
              <a:ext cx="338554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Amplitude</a:t>
              </a:r>
              <a:endParaRPr lang="zh-CN" altLang="en-US" sz="1000" dirty="0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7158" y="0"/>
            <a:ext cx="8786842" cy="6181714"/>
            <a:chOff x="357158" y="0"/>
            <a:chExt cx="8786842" cy="6181714"/>
          </a:xfrm>
        </p:grpSpPr>
        <p:pic>
          <p:nvPicPr>
            <p:cNvPr id="3074" name="Picture 2" descr="E:\matlab project\figs\scan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58" y="2857496"/>
              <a:ext cx="4429124" cy="3324218"/>
            </a:xfrm>
            <a:prstGeom prst="rect">
              <a:avLst/>
            </a:prstGeom>
            <a:noFill/>
          </p:spPr>
        </p:pic>
        <p:pic>
          <p:nvPicPr>
            <p:cNvPr id="3075" name="Picture 3" descr="E:\matlab project\figs\scan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14875" y="2857496"/>
              <a:ext cx="4429125" cy="328612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286380" y="3143248"/>
              <a:ext cx="356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(c)</a:t>
              </a:r>
              <a:endParaRPr lang="zh-CN" alt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3143248"/>
              <a:ext cx="364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(b)</a:t>
              </a:r>
              <a:endParaRPr lang="zh-CN" altLang="en-US" sz="1200" b="1" dirty="0"/>
            </a:p>
          </p:txBody>
        </p:sp>
        <p:pic>
          <p:nvPicPr>
            <p:cNvPr id="1026" name="Picture 2" descr="E:\matlab project\figs\scan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71736" y="0"/>
              <a:ext cx="4501072" cy="3369787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143240" y="285728"/>
              <a:ext cx="364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(a)</a:t>
              </a:r>
              <a:endParaRPr lang="zh-CN" alt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57818" y="3214686"/>
              <a:ext cx="364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(c)</a:t>
              </a:r>
              <a:endParaRPr lang="zh-CN" altLang="en-US" sz="12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00562" y="300037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1</a:t>
              </a:r>
              <a:endParaRPr lang="zh-CN" altLang="en-US" sz="1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28926" y="1643050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0.2</a:t>
              </a:r>
              <a:endParaRPr lang="zh-CN" altLang="en-US" sz="10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14678" y="2000240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0.4</a:t>
              </a:r>
              <a:endParaRPr lang="zh-CN" altLang="en-US" sz="1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00496" y="2714620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0.8</a:t>
              </a:r>
              <a:endParaRPr lang="zh-CN" altLang="en-US" sz="1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43306" y="2357430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0.6</a:t>
              </a:r>
              <a:endParaRPr lang="zh-CN" altLang="en-US" sz="1000" b="1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00034" y="714356"/>
            <a:ext cx="7858180" cy="4071967"/>
            <a:chOff x="500034" y="714356"/>
            <a:chExt cx="7858180" cy="4071967"/>
          </a:xfrm>
        </p:grpSpPr>
        <p:pic>
          <p:nvPicPr>
            <p:cNvPr id="5122" name="Picture 2" descr="E:\matlab project\figs\1_3fourier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0034" y="857232"/>
              <a:ext cx="3786214" cy="3929090"/>
            </a:xfrm>
            <a:prstGeom prst="rect">
              <a:avLst/>
            </a:prstGeom>
            <a:noFill/>
          </p:spPr>
        </p:pic>
        <p:pic>
          <p:nvPicPr>
            <p:cNvPr id="5123" name="Picture 3" descr="E:\matlab project\figs\1_3noisespec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57686" y="928671"/>
              <a:ext cx="4000528" cy="3857652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500034" y="714356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(a)</a:t>
              </a:r>
              <a:endParaRPr lang="zh-CN" altLang="en-US" sz="1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9124" y="78579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(b)</a:t>
              </a:r>
              <a:endParaRPr lang="zh-CN" altLang="en-US" sz="1200" b="1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matlab project\figs\window,rain0.3,ignite0.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0"/>
            <a:ext cx="8183562" cy="37623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1472" y="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(a)</a:t>
            </a:r>
            <a:endParaRPr lang="zh-CN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171448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(b)</a:t>
            </a:r>
            <a:endParaRPr lang="zh-CN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16" y="0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(c)</a:t>
            </a:r>
            <a:endParaRPr lang="zh-CN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16" y="178592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(d)</a:t>
            </a:r>
            <a:endParaRPr lang="zh-CN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85984" y="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(e)</a:t>
            </a:r>
            <a:endParaRPr lang="zh-CN" altLang="en-US" sz="1200" b="1" dirty="0"/>
          </a:p>
        </p:txBody>
      </p:sp>
      <p:pic>
        <p:nvPicPr>
          <p:cNvPr id="11" name="Picture 2" descr="C:\Users\Sony\Desktop\size-di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714752"/>
            <a:ext cx="4572032" cy="3143248"/>
          </a:xfrm>
          <a:prstGeom prst="rect">
            <a:avLst/>
          </a:prstGeom>
          <a:noFill/>
        </p:spPr>
      </p:pic>
      <p:pic>
        <p:nvPicPr>
          <p:cNvPr id="12" name="Picture 2" descr="E:\matlab project\figs\sf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3786190"/>
            <a:ext cx="3286148" cy="307181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14348" y="3571876"/>
            <a:ext cx="331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(f)</a:t>
            </a:r>
            <a:endParaRPr lang="zh-CN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43504" y="35004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(g)</a:t>
            </a:r>
            <a:endParaRPr lang="zh-CN" altLang="en-US" sz="1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68" name="Group 67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pic>
            <p:nvPicPr>
              <p:cNvPr id="1026" name="Picture 2" descr="C:\Users\Sony\Desktop\count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143108" y="0"/>
                <a:ext cx="4929222" cy="3000372"/>
              </a:xfrm>
              <a:prstGeom prst="rect">
                <a:avLst/>
              </a:prstGeom>
              <a:noFill/>
            </p:spPr>
          </p:pic>
          <p:pic>
            <p:nvPicPr>
              <p:cNvPr id="1027" name="Picture 3" descr="C:\Users\Sony\Desktop\60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" y="0"/>
                <a:ext cx="2285984" cy="2071678"/>
              </a:xfrm>
              <a:prstGeom prst="rect">
                <a:avLst/>
              </a:prstGeom>
              <a:noFill/>
            </p:spPr>
          </p:pic>
          <p:pic>
            <p:nvPicPr>
              <p:cNvPr id="1028" name="Picture 4" descr="C:\Users\Sony\Desktop\100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0" y="2071678"/>
                <a:ext cx="2285983" cy="2071702"/>
              </a:xfrm>
              <a:prstGeom prst="rect">
                <a:avLst/>
              </a:prstGeom>
              <a:noFill/>
            </p:spPr>
          </p:pic>
          <p:pic>
            <p:nvPicPr>
              <p:cNvPr id="1030" name="Picture 6" descr="C:\Users\Sony\Desktop\180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0" y="4143380"/>
                <a:ext cx="2285984" cy="2071678"/>
              </a:xfrm>
              <a:prstGeom prst="rect">
                <a:avLst/>
              </a:prstGeom>
              <a:noFill/>
            </p:spPr>
          </p:pic>
          <p:pic>
            <p:nvPicPr>
              <p:cNvPr id="1031" name="Picture 7" descr="C:\Users\Sony\Desktop\550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6857984" y="0"/>
                <a:ext cx="2286016" cy="2071702"/>
              </a:xfrm>
              <a:prstGeom prst="rect">
                <a:avLst/>
              </a:prstGeom>
              <a:noFill/>
            </p:spPr>
          </p:pic>
          <p:pic>
            <p:nvPicPr>
              <p:cNvPr id="1032" name="Picture 8" descr="C:\Users\Sony\Desktop\700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6858016" y="2071678"/>
                <a:ext cx="2285984" cy="2143140"/>
              </a:xfrm>
              <a:prstGeom prst="rect">
                <a:avLst/>
              </a:prstGeom>
              <a:noFill/>
            </p:spPr>
          </p:pic>
          <p:pic>
            <p:nvPicPr>
              <p:cNvPr id="1033" name="Picture 9" descr="C:\Users\Sony\Desktop\770.pn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6846904" y="4214818"/>
                <a:ext cx="2297096" cy="2071702"/>
              </a:xfrm>
              <a:prstGeom prst="rect">
                <a:avLst/>
              </a:prstGeom>
              <a:noFill/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857224" y="1928802"/>
                <a:ext cx="6142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Step=60</a:t>
                </a:r>
                <a:endParaRPr lang="zh-CN" altLang="en-US" sz="1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57224" y="4000504"/>
                <a:ext cx="67999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Step=100</a:t>
                </a:r>
                <a:endParaRPr lang="zh-CN" altLang="en-US" sz="1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57224" y="6072206"/>
                <a:ext cx="67999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Step=180</a:t>
                </a:r>
                <a:endParaRPr lang="zh-CN" altLang="en-US" sz="1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715272" y="1928802"/>
                <a:ext cx="67999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Step=550</a:t>
                </a:r>
                <a:endParaRPr lang="zh-CN" altLang="en-US" sz="1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715272" y="4071942"/>
                <a:ext cx="67999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Step=700</a:t>
                </a:r>
                <a:endParaRPr lang="zh-CN" altLang="en-US" sz="1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715272" y="6143644"/>
                <a:ext cx="67999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Step=770</a:t>
                </a:r>
                <a:endParaRPr lang="zh-CN" altLang="en-US" sz="10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786050" y="214290"/>
                <a:ext cx="214314" cy="242889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rot="5400000">
                <a:off x="3001158" y="2070884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3000364" y="1714488"/>
                <a:ext cx="3818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100</a:t>
                </a:r>
                <a:endParaRPr lang="zh-CN" altLang="en-US" sz="1000" dirty="0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rot="5400000" flipH="1" flipV="1">
                <a:off x="2858282" y="2713826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857488" y="2786058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60</a:t>
                </a:r>
                <a:endParaRPr lang="zh-CN" altLang="en-US" sz="1000" dirty="0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rot="5400000">
                <a:off x="3358348" y="2285198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57554" y="1928802"/>
                <a:ext cx="3818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180</a:t>
                </a:r>
                <a:endParaRPr lang="zh-CN" altLang="en-US" sz="10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786314" y="2071678"/>
                <a:ext cx="3818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550</a:t>
                </a:r>
                <a:endParaRPr lang="zh-CN" altLang="en-US" sz="1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286380" y="2786058"/>
                <a:ext cx="3818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700</a:t>
                </a:r>
                <a:endParaRPr lang="zh-CN" altLang="en-US" sz="1000" dirty="0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rot="5400000">
                <a:off x="5572926" y="1999446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5429256" y="1643050"/>
                <a:ext cx="3818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770</a:t>
                </a:r>
                <a:endParaRPr lang="zh-CN" altLang="en-US" sz="10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857752" y="214290"/>
                <a:ext cx="571504" cy="242889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rot="5400000" flipH="1" flipV="1">
                <a:off x="5287174" y="2642388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0" y="0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(a)</a:t>
                </a:r>
                <a:endParaRPr lang="zh-CN" altLang="en-US" sz="12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0" y="2071678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(b)</a:t>
                </a:r>
                <a:endParaRPr lang="zh-CN" altLang="en-US" sz="12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0" y="4143380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(c)</a:t>
                </a:r>
                <a:endParaRPr lang="zh-CN" altLang="en-US" sz="12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786578" y="0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(d)</a:t>
                </a:r>
                <a:endParaRPr lang="zh-CN" altLang="en-US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786578" y="2071678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(e)</a:t>
                </a:r>
                <a:endParaRPr lang="zh-CN" altLang="en-US" sz="12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786578" y="4214818"/>
                <a:ext cx="3263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(f)</a:t>
                </a:r>
                <a:endParaRPr lang="zh-CN" altLang="en-US" sz="12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500298" y="0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(g)</a:t>
                </a:r>
                <a:endParaRPr lang="zh-CN" altLang="en-US" sz="12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429124" y="2714620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+mj-ea"/>
                    <a:ea typeface="+mj-ea"/>
                  </a:rPr>
                  <a:t>Step</a:t>
                </a:r>
                <a:endParaRPr lang="zh-CN" altLang="en-US" sz="1200" dirty="0">
                  <a:latin typeface="+mj-ea"/>
                  <a:ea typeface="+mj-ea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857356" y="1285860"/>
                <a:ext cx="877163" cy="276999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+mj-ea"/>
                    <a:ea typeface="+mj-ea"/>
                  </a:rPr>
                  <a:t>Amplitude</a:t>
                </a:r>
                <a:endParaRPr lang="zh-CN" altLang="en-US" sz="1200" dirty="0">
                  <a:latin typeface="+mj-ea"/>
                  <a:ea typeface="+mj-ea"/>
                </a:endParaRPr>
              </a:p>
            </p:txBody>
          </p:sp>
          <p:pic>
            <p:nvPicPr>
              <p:cNvPr id="1035" name="Picture 11" descr="C:\Users\Sony\Desktop\loglogplot.png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357422" y="3103597"/>
                <a:ext cx="4429156" cy="3754403"/>
              </a:xfrm>
              <a:prstGeom prst="rect">
                <a:avLst/>
              </a:prstGeom>
              <a:noFill/>
            </p:spPr>
          </p:pic>
          <p:cxnSp>
            <p:nvCxnSpPr>
              <p:cNvPr id="63" name="Straight Arrow Connector 62"/>
              <p:cNvCxnSpPr/>
              <p:nvPr/>
            </p:nvCxnSpPr>
            <p:spPr>
              <a:xfrm rot="5400000">
                <a:off x="4787108" y="2499512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36" name="Object 12"/>
              <p:cNvGraphicFramePr>
                <a:graphicFrameLocks noChangeAspect="1"/>
              </p:cNvGraphicFramePr>
              <p:nvPr/>
            </p:nvGraphicFramePr>
            <p:xfrm>
              <a:off x="3214678" y="5143512"/>
              <a:ext cx="863600" cy="914400"/>
            </p:xfrm>
            <a:graphic>
              <a:graphicData uri="http://schemas.openxmlformats.org/presentationml/2006/ole">
                <p:oleObj spid="_x0000_s1036" name="Equation" r:id="rId11" imgW="863280" imgH="914400" progId="Equation.DSMT4">
                  <p:embed/>
                </p:oleObj>
              </a:graphicData>
            </a:graphic>
          </p:graphicFrame>
          <p:sp>
            <p:nvSpPr>
              <p:cNvPr id="65" name="TextBox 64"/>
              <p:cNvSpPr txBox="1"/>
              <p:nvPr/>
            </p:nvSpPr>
            <p:spPr>
              <a:xfrm>
                <a:off x="2500298" y="3071810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(h)</a:t>
                </a:r>
                <a:endParaRPr lang="zh-CN" altLang="en-US" sz="1200" dirty="0"/>
              </a:p>
            </p:txBody>
          </p:sp>
          <p:pic>
            <p:nvPicPr>
              <p:cNvPr id="1038" name="Picture 14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4786314" y="3500438"/>
                <a:ext cx="1461077" cy="1419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43" name="TextBox 42"/>
            <p:cNvSpPr txBox="1"/>
            <p:nvPr/>
          </p:nvSpPr>
          <p:spPr>
            <a:xfrm>
              <a:off x="4500562" y="6500834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Step</a:t>
              </a:r>
              <a:endParaRPr lang="zh-CN" alt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 flipV="1">
              <a:off x="2500298" y="4572008"/>
              <a:ext cx="338554" cy="6469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smtClean="0"/>
                <a:t>Frequency</a:t>
              </a:r>
              <a:endParaRPr lang="zh-CN" altLang="en-US" sz="10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120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Sony</cp:lastModifiedBy>
  <cp:revision>38</cp:revision>
  <dcterms:created xsi:type="dcterms:W3CDTF">2013-11-26T10:56:41Z</dcterms:created>
  <dcterms:modified xsi:type="dcterms:W3CDTF">2013-12-07T11:49:45Z</dcterms:modified>
</cp:coreProperties>
</file>