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2"/>
  </p:sldMasterIdLst>
  <p:notesMasterIdLst>
    <p:notesMasterId r:id="rId28"/>
  </p:notesMasterIdLst>
  <p:handoutMasterIdLst>
    <p:handoutMasterId r:id="rId29"/>
  </p:handoutMasterIdLst>
  <p:sldIdLst>
    <p:sldId id="265" r:id="rId3"/>
    <p:sldId id="337" r:id="rId4"/>
    <p:sldId id="312" r:id="rId5"/>
    <p:sldId id="311" r:id="rId6"/>
    <p:sldId id="313" r:id="rId7"/>
    <p:sldId id="315" r:id="rId8"/>
    <p:sldId id="314" r:id="rId9"/>
    <p:sldId id="330" r:id="rId10"/>
    <p:sldId id="316" r:id="rId11"/>
    <p:sldId id="317" r:id="rId12"/>
    <p:sldId id="320" r:id="rId13"/>
    <p:sldId id="318" r:id="rId14"/>
    <p:sldId id="321" r:id="rId15"/>
    <p:sldId id="322" r:id="rId16"/>
    <p:sldId id="323" r:id="rId17"/>
    <p:sldId id="324" r:id="rId18"/>
    <p:sldId id="325" r:id="rId19"/>
    <p:sldId id="328" r:id="rId20"/>
    <p:sldId id="331" r:id="rId21"/>
    <p:sldId id="332" r:id="rId22"/>
    <p:sldId id="333" r:id="rId23"/>
    <p:sldId id="334" r:id="rId24"/>
    <p:sldId id="335" r:id="rId25"/>
    <p:sldId id="329" r:id="rId26"/>
    <p:sldId id="336" r:id="rId27"/>
  </p:sldIdLst>
  <p:sldSz cx="9144000" cy="6858000" type="overhead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1736" autoAdjust="0"/>
    <p:restoredTop sz="94629" autoAdjust="0"/>
  </p:normalViewPr>
  <p:slideViewPr>
    <p:cSldViewPr showGuides="1">
      <p:cViewPr varScale="1">
        <p:scale>
          <a:sx n="76" d="100"/>
          <a:sy n="76" d="100"/>
        </p:scale>
        <p:origin x="-70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97B246-CCD4-4B59-AA6C-B0484B8657AF}" type="doc">
      <dgm:prSet loTypeId="urn:microsoft.com/office/officeart/2005/8/layout/bProcess3" loCatId="process" qsTypeId="urn:microsoft.com/office/officeart/2005/8/quickstyle/3d9" qsCatId="3D" csTypeId="urn:microsoft.com/office/officeart/2005/8/colors/colorful3" csCatId="colorful" phldr="1"/>
      <dgm:spPr/>
      <dgm:t>
        <a:bodyPr/>
        <a:lstStyle/>
        <a:p>
          <a:endParaRPr lang="zh-TW" altLang="en-US"/>
        </a:p>
      </dgm:t>
    </dgm:pt>
    <dgm:pt modelId="{8289211A-1E97-42F4-BAA8-17D600F319F7}">
      <dgm:prSet phldrT="[文字]"/>
      <dgm:spPr/>
      <dgm:t>
        <a:bodyPr/>
        <a:lstStyle/>
        <a:p>
          <a:r>
            <a:rPr lang="en-US" altLang="zh-TW" dirty="0" smtClean="0"/>
            <a:t>Init</a:t>
          </a:r>
          <a:endParaRPr lang="zh-TW" altLang="en-US" dirty="0"/>
        </a:p>
      </dgm:t>
    </dgm:pt>
    <dgm:pt modelId="{1EBDF523-B7A7-4175-913E-E5A7CB3A662B}" type="parTrans" cxnId="{CC90D482-39B3-4D18-A763-50C4E5D9EBD4}">
      <dgm:prSet/>
      <dgm:spPr/>
      <dgm:t>
        <a:bodyPr/>
        <a:lstStyle/>
        <a:p>
          <a:endParaRPr lang="zh-TW" altLang="en-US"/>
        </a:p>
      </dgm:t>
    </dgm:pt>
    <dgm:pt modelId="{E94F86B4-051C-41D0-8177-7E217335EED0}" type="sibTrans" cxnId="{CC90D482-39B3-4D18-A763-50C4E5D9EBD4}">
      <dgm:prSet/>
      <dgm:spPr/>
      <dgm:t>
        <a:bodyPr/>
        <a:lstStyle/>
        <a:p>
          <a:endParaRPr lang="zh-TW" altLang="en-US"/>
        </a:p>
      </dgm:t>
    </dgm:pt>
    <dgm:pt modelId="{484D6014-FBD0-4801-B25F-76D2701AD083}">
      <dgm:prSet phldrT="[文字]"/>
      <dgm:spPr/>
      <dgm:t>
        <a:bodyPr/>
        <a:lstStyle/>
        <a:p>
          <a:r>
            <a:rPr lang="zh-TW" altLang="en-US" dirty="0" smtClean="0"/>
            <a:t>初始化控制項</a:t>
          </a:r>
          <a:endParaRPr lang="zh-TW" altLang="en-US" dirty="0"/>
        </a:p>
      </dgm:t>
    </dgm:pt>
    <dgm:pt modelId="{65D2A69A-0ED5-449E-8490-B363A0B015C4}" type="parTrans" cxnId="{3707D177-B2A5-4201-833B-972AB0C91428}">
      <dgm:prSet/>
      <dgm:spPr/>
      <dgm:t>
        <a:bodyPr/>
        <a:lstStyle/>
        <a:p>
          <a:endParaRPr lang="zh-TW" altLang="en-US"/>
        </a:p>
      </dgm:t>
    </dgm:pt>
    <dgm:pt modelId="{D9006C65-2B85-4D44-8342-3FCD61A18699}" type="sibTrans" cxnId="{3707D177-B2A5-4201-833B-972AB0C91428}">
      <dgm:prSet/>
      <dgm:spPr/>
      <dgm:t>
        <a:bodyPr/>
        <a:lstStyle/>
        <a:p>
          <a:endParaRPr lang="zh-TW" altLang="en-US"/>
        </a:p>
      </dgm:t>
    </dgm:pt>
    <dgm:pt modelId="{098B80BB-7361-48B7-95F2-E63CD8C42DF2}">
      <dgm:prSet phldrT="[文字]"/>
      <dgm:spPr/>
      <dgm:t>
        <a:bodyPr/>
        <a:lstStyle/>
        <a:p>
          <a:r>
            <a:rPr lang="en-US" altLang="zh-TW" dirty="0" smtClean="0"/>
            <a:t>Load</a:t>
          </a:r>
          <a:endParaRPr lang="zh-TW" altLang="en-US" dirty="0"/>
        </a:p>
      </dgm:t>
    </dgm:pt>
    <dgm:pt modelId="{9457E3D3-7157-49D9-BE54-7E307F151ED6}" type="parTrans" cxnId="{950B01E8-C37F-40BE-86C3-6CE0F858438B}">
      <dgm:prSet/>
      <dgm:spPr/>
      <dgm:t>
        <a:bodyPr/>
        <a:lstStyle/>
        <a:p>
          <a:endParaRPr lang="zh-TW" altLang="en-US"/>
        </a:p>
      </dgm:t>
    </dgm:pt>
    <dgm:pt modelId="{0FCA07C0-EBA8-4F43-8CB9-0B27348947B7}" type="sibTrans" cxnId="{950B01E8-C37F-40BE-86C3-6CE0F858438B}">
      <dgm:prSet/>
      <dgm:spPr/>
      <dgm:t>
        <a:bodyPr/>
        <a:lstStyle/>
        <a:p>
          <a:endParaRPr lang="zh-TW" altLang="en-US"/>
        </a:p>
      </dgm:t>
    </dgm:pt>
    <dgm:pt modelId="{3BDE700A-C569-412E-9859-0036B2C870A4}">
      <dgm:prSet phldrT="[文字]"/>
      <dgm:spPr/>
      <dgm:t>
        <a:bodyPr/>
        <a:lstStyle/>
        <a:p>
          <a:r>
            <a:rPr lang="zh-TW" altLang="en-US" b="0" i="0" dirty="0" smtClean="0"/>
            <a:t>將</a:t>
          </a:r>
          <a:r>
            <a:rPr lang="en-US" altLang="zh-TW" b="0" i="0" dirty="0" err="1" smtClean="0"/>
            <a:t>ViewState</a:t>
          </a:r>
          <a:r>
            <a:rPr lang="zh-TW" altLang="en-US" b="0" i="0" dirty="0" smtClean="0"/>
            <a:t>載入到控制項中</a:t>
          </a:r>
          <a:endParaRPr lang="zh-TW" altLang="en-US" dirty="0"/>
        </a:p>
      </dgm:t>
    </dgm:pt>
    <dgm:pt modelId="{8B4BA48D-03EC-4C50-BB9B-93471F6DBCA4}" type="parTrans" cxnId="{E3397C09-73AA-46AB-8EAE-2AF7852AF262}">
      <dgm:prSet/>
      <dgm:spPr/>
      <dgm:t>
        <a:bodyPr/>
        <a:lstStyle/>
        <a:p>
          <a:endParaRPr lang="zh-TW" altLang="en-US"/>
        </a:p>
      </dgm:t>
    </dgm:pt>
    <dgm:pt modelId="{8AA34B05-E8D1-467C-8461-C32EFB6D8984}" type="sibTrans" cxnId="{E3397C09-73AA-46AB-8EAE-2AF7852AF262}">
      <dgm:prSet/>
      <dgm:spPr/>
      <dgm:t>
        <a:bodyPr/>
        <a:lstStyle/>
        <a:p>
          <a:endParaRPr lang="zh-TW" altLang="en-US"/>
        </a:p>
      </dgm:t>
    </dgm:pt>
    <dgm:pt modelId="{72346DE7-E6DC-421A-8EE8-C792CB7D8280}">
      <dgm:prSet phldrT="[文字]"/>
      <dgm:spPr/>
      <dgm:t>
        <a:bodyPr/>
        <a:lstStyle/>
        <a:p>
          <a:r>
            <a:rPr lang="en-US" altLang="zh-TW" dirty="0" smtClean="0"/>
            <a:t>Render</a:t>
          </a:r>
          <a:endParaRPr lang="zh-TW" altLang="en-US" dirty="0"/>
        </a:p>
      </dgm:t>
    </dgm:pt>
    <dgm:pt modelId="{AD046E0B-E42C-4CFA-9468-33728A7039E1}" type="parTrans" cxnId="{C33BAF25-FBAF-41E3-9C69-9D25026EDA20}">
      <dgm:prSet/>
      <dgm:spPr/>
      <dgm:t>
        <a:bodyPr/>
        <a:lstStyle/>
        <a:p>
          <a:endParaRPr lang="zh-TW" altLang="en-US"/>
        </a:p>
      </dgm:t>
    </dgm:pt>
    <dgm:pt modelId="{61A7DA43-DD3B-4D66-A0B9-E88A02C43518}" type="sibTrans" cxnId="{C33BAF25-FBAF-41E3-9C69-9D25026EDA20}">
      <dgm:prSet/>
      <dgm:spPr/>
      <dgm:t>
        <a:bodyPr/>
        <a:lstStyle/>
        <a:p>
          <a:endParaRPr lang="zh-TW" altLang="en-US"/>
        </a:p>
      </dgm:t>
    </dgm:pt>
    <dgm:pt modelId="{604CCA6E-7256-41E0-A1C5-C044400384FD}">
      <dgm:prSet phldrT="[文字]"/>
      <dgm:spPr/>
      <dgm:t>
        <a:bodyPr/>
        <a:lstStyle/>
        <a:p>
          <a:r>
            <a:rPr lang="zh-TW" altLang="en-US" dirty="0" smtClean="0"/>
            <a:t>把控制項轉換成對應的</a:t>
          </a:r>
          <a:r>
            <a:rPr lang="en-US" altLang="zh-TW" dirty="0" smtClean="0"/>
            <a:t>HTLM Tag</a:t>
          </a:r>
          <a:endParaRPr lang="zh-TW" altLang="en-US" dirty="0"/>
        </a:p>
      </dgm:t>
    </dgm:pt>
    <dgm:pt modelId="{2DCCBA48-6B8D-4EDE-82A2-4D2698C6AE4F}" type="parTrans" cxnId="{F7DE3B79-4256-4F47-98B7-1A23851AFA89}">
      <dgm:prSet/>
      <dgm:spPr/>
      <dgm:t>
        <a:bodyPr/>
        <a:lstStyle/>
        <a:p>
          <a:endParaRPr lang="zh-TW" altLang="en-US"/>
        </a:p>
      </dgm:t>
    </dgm:pt>
    <dgm:pt modelId="{B8243E27-62BD-4CD1-8E3B-03B350224D3E}" type="sibTrans" cxnId="{F7DE3B79-4256-4F47-98B7-1A23851AFA89}">
      <dgm:prSet/>
      <dgm:spPr/>
      <dgm:t>
        <a:bodyPr/>
        <a:lstStyle/>
        <a:p>
          <a:endParaRPr lang="zh-TW" altLang="en-US"/>
        </a:p>
      </dgm:t>
    </dgm:pt>
    <dgm:pt modelId="{2AC2FE1C-F73B-4F7D-9D87-7B3F2C188D5E}">
      <dgm:prSet phldrT="[文字]"/>
      <dgm:spPr/>
      <dgm:t>
        <a:bodyPr/>
        <a:lstStyle/>
        <a:p>
          <a:r>
            <a:rPr lang="en-US" altLang="zh-TW" dirty="0" smtClean="0"/>
            <a:t>Save State</a:t>
          </a:r>
          <a:endParaRPr lang="zh-TW" altLang="en-US" dirty="0"/>
        </a:p>
      </dgm:t>
    </dgm:pt>
    <dgm:pt modelId="{984D7063-B1BF-4D97-AC85-B07FF7291583}" type="parTrans" cxnId="{9E99A898-456D-4C1F-846D-08F1A2566352}">
      <dgm:prSet/>
      <dgm:spPr/>
      <dgm:t>
        <a:bodyPr/>
        <a:lstStyle/>
        <a:p>
          <a:endParaRPr lang="zh-TW" altLang="en-US"/>
        </a:p>
      </dgm:t>
    </dgm:pt>
    <dgm:pt modelId="{BDC5AC82-DAA8-4A70-9A53-F78F3F42A3BD}" type="sibTrans" cxnId="{9E99A898-456D-4C1F-846D-08F1A2566352}">
      <dgm:prSet/>
      <dgm:spPr/>
      <dgm:t>
        <a:bodyPr/>
        <a:lstStyle/>
        <a:p>
          <a:endParaRPr lang="zh-TW" altLang="en-US"/>
        </a:p>
      </dgm:t>
    </dgm:pt>
    <dgm:pt modelId="{6EC9DD11-61E9-4745-B74F-24C453567676}">
      <dgm:prSet phldrT="[文字]"/>
      <dgm:spPr/>
      <dgm:t>
        <a:bodyPr/>
        <a:lstStyle/>
        <a:p>
          <a:r>
            <a:rPr lang="zh-TW" altLang="en-US" dirty="0" smtClean="0"/>
            <a:t>儲存</a:t>
          </a:r>
          <a:r>
            <a:rPr lang="en-US" altLang="zh-TW" dirty="0" err="1" smtClean="0"/>
            <a:t>ViewState</a:t>
          </a:r>
          <a:endParaRPr lang="zh-TW" altLang="en-US" dirty="0"/>
        </a:p>
      </dgm:t>
    </dgm:pt>
    <dgm:pt modelId="{A0DF09A4-847D-467B-B61C-E65769C2F061}" type="parTrans" cxnId="{3A1145B8-7C27-483E-93FF-A9878DE94363}">
      <dgm:prSet/>
      <dgm:spPr/>
      <dgm:t>
        <a:bodyPr/>
        <a:lstStyle/>
        <a:p>
          <a:endParaRPr lang="zh-TW" altLang="en-US"/>
        </a:p>
      </dgm:t>
    </dgm:pt>
    <dgm:pt modelId="{9231ACF9-584C-4DB5-A382-86D96EB73DF3}" type="sibTrans" cxnId="{3A1145B8-7C27-483E-93FF-A9878DE94363}">
      <dgm:prSet/>
      <dgm:spPr/>
      <dgm:t>
        <a:bodyPr/>
        <a:lstStyle/>
        <a:p>
          <a:endParaRPr lang="zh-TW" altLang="en-US"/>
        </a:p>
      </dgm:t>
    </dgm:pt>
    <dgm:pt modelId="{F0534640-58FA-4A8E-9FBB-9BD899E4F6A1}">
      <dgm:prSet phldrT="[文字]"/>
      <dgm:spPr/>
      <dgm:t>
        <a:bodyPr/>
        <a:lstStyle/>
        <a:p>
          <a:r>
            <a:rPr lang="en-US" altLang="zh-TW" dirty="0" smtClean="0"/>
            <a:t>Dispose</a:t>
          </a:r>
          <a:endParaRPr lang="zh-TW" altLang="en-US" dirty="0"/>
        </a:p>
      </dgm:t>
    </dgm:pt>
    <dgm:pt modelId="{94643217-F8DE-4669-A345-CDBD166458BD}" type="parTrans" cxnId="{FF3707C2-56AE-4E57-A39B-F6E3E5C7BC66}">
      <dgm:prSet/>
      <dgm:spPr/>
      <dgm:t>
        <a:bodyPr/>
        <a:lstStyle/>
        <a:p>
          <a:endParaRPr lang="zh-TW" altLang="en-US"/>
        </a:p>
      </dgm:t>
    </dgm:pt>
    <dgm:pt modelId="{DADF0A78-43C9-4D82-A8B6-210E70262F6B}" type="sibTrans" cxnId="{FF3707C2-56AE-4E57-A39B-F6E3E5C7BC66}">
      <dgm:prSet/>
      <dgm:spPr/>
      <dgm:t>
        <a:bodyPr/>
        <a:lstStyle/>
        <a:p>
          <a:endParaRPr lang="zh-TW" altLang="en-US"/>
        </a:p>
      </dgm:t>
    </dgm:pt>
    <dgm:pt modelId="{EA06C667-97C8-4E07-BF29-6A22925143E3}">
      <dgm:prSet phldrT="[文字]"/>
      <dgm:spPr/>
      <dgm:t>
        <a:bodyPr/>
        <a:lstStyle/>
        <a:p>
          <a:r>
            <a:rPr lang="zh-TW" altLang="en-US" dirty="0" smtClean="0"/>
            <a:t>判斷是否是</a:t>
          </a:r>
          <a:r>
            <a:rPr lang="en-US" altLang="zh-TW" dirty="0" smtClean="0"/>
            <a:t>Post back</a:t>
          </a:r>
          <a:endParaRPr lang="zh-TW" altLang="en-US" dirty="0"/>
        </a:p>
      </dgm:t>
    </dgm:pt>
    <dgm:pt modelId="{D5FAC89C-096A-4602-AE0C-699B93CD6099}" type="parTrans" cxnId="{E7E70019-8F0D-4E49-8FBE-14A013803C54}">
      <dgm:prSet/>
      <dgm:spPr/>
      <dgm:t>
        <a:bodyPr/>
        <a:lstStyle/>
        <a:p>
          <a:endParaRPr lang="zh-TW" altLang="en-US"/>
        </a:p>
      </dgm:t>
    </dgm:pt>
    <dgm:pt modelId="{782677BE-2A83-4723-BB98-7329B8A746FB}" type="sibTrans" cxnId="{E7E70019-8F0D-4E49-8FBE-14A013803C54}">
      <dgm:prSet/>
      <dgm:spPr/>
      <dgm:t>
        <a:bodyPr/>
        <a:lstStyle/>
        <a:p>
          <a:endParaRPr lang="zh-TW" altLang="en-US"/>
        </a:p>
      </dgm:t>
    </dgm:pt>
    <dgm:pt modelId="{5BD4BA44-52AB-48AB-80C1-7D9439BD7559}">
      <dgm:prSet phldrT="[文字]"/>
      <dgm:spPr/>
      <dgm:t>
        <a:bodyPr/>
        <a:lstStyle/>
        <a:p>
          <a:r>
            <a:rPr lang="en-US" altLang="zh-TW" dirty="0" smtClean="0"/>
            <a:t>Post back event handling</a:t>
          </a:r>
          <a:endParaRPr lang="zh-TW" altLang="en-US" dirty="0"/>
        </a:p>
      </dgm:t>
    </dgm:pt>
    <dgm:pt modelId="{6BD440FA-644C-42BC-B0FF-1C13BB0169F3}" type="parTrans" cxnId="{A7E17F6A-1DF9-41D6-9441-F3B4C37E7FC8}">
      <dgm:prSet/>
      <dgm:spPr/>
      <dgm:t>
        <a:bodyPr/>
        <a:lstStyle/>
        <a:p>
          <a:endParaRPr lang="zh-TW" altLang="en-US"/>
        </a:p>
      </dgm:t>
    </dgm:pt>
    <dgm:pt modelId="{D730B915-88B4-44E6-81CD-2D6E483C52A3}" type="sibTrans" cxnId="{A7E17F6A-1DF9-41D6-9441-F3B4C37E7FC8}">
      <dgm:prSet/>
      <dgm:spPr/>
      <dgm:t>
        <a:bodyPr/>
        <a:lstStyle/>
        <a:p>
          <a:endParaRPr lang="zh-TW" altLang="en-US"/>
        </a:p>
      </dgm:t>
    </dgm:pt>
    <dgm:pt modelId="{D576CFC2-BE20-4336-A7F8-4EB5E26B04AB}">
      <dgm:prSet phldrT="[文字]"/>
      <dgm:spPr/>
      <dgm:t>
        <a:bodyPr/>
        <a:lstStyle/>
        <a:p>
          <a:r>
            <a:rPr lang="zh-TW" altLang="en-US" dirty="0" smtClean="0"/>
            <a:t>處理控制項觸發的事件</a:t>
          </a:r>
          <a:endParaRPr lang="zh-TW" altLang="en-US" dirty="0"/>
        </a:p>
      </dgm:t>
    </dgm:pt>
    <dgm:pt modelId="{DA96047A-6B1C-4287-8CC8-90A328DDA032}" type="parTrans" cxnId="{CD524CB3-A4D9-47E5-8059-33BE735C5C64}">
      <dgm:prSet/>
      <dgm:spPr/>
      <dgm:t>
        <a:bodyPr/>
        <a:lstStyle/>
        <a:p>
          <a:endParaRPr lang="zh-TW" altLang="en-US"/>
        </a:p>
      </dgm:t>
    </dgm:pt>
    <dgm:pt modelId="{53E2DEBB-D16F-4342-A039-9C6E87E04363}" type="sibTrans" cxnId="{CD524CB3-A4D9-47E5-8059-33BE735C5C64}">
      <dgm:prSet/>
      <dgm:spPr/>
      <dgm:t>
        <a:bodyPr/>
        <a:lstStyle/>
        <a:p>
          <a:endParaRPr lang="zh-TW" altLang="en-US"/>
        </a:p>
      </dgm:t>
    </dgm:pt>
    <dgm:pt modelId="{CB5D24A7-E864-4DC2-96D8-8F710B696B12}" type="pres">
      <dgm:prSet presAssocID="{8297B246-CCD4-4B59-AA6C-B0484B8657AF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217978FD-9075-4824-8460-564B8E116331}" type="pres">
      <dgm:prSet presAssocID="{8289211A-1E97-42F4-BAA8-17D600F319F7}" presName="node" presStyleLbl="node1" presStyleIdx="0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8892179C-B9DB-436B-9FE5-69BB8047F753}" type="pres">
      <dgm:prSet presAssocID="{E94F86B4-051C-41D0-8177-7E217335EED0}" presName="sibTrans" presStyleLbl="sibTrans1D1" presStyleIdx="0" presStyleCnt="5"/>
      <dgm:spPr/>
      <dgm:t>
        <a:bodyPr/>
        <a:lstStyle/>
        <a:p>
          <a:endParaRPr lang="zh-TW" altLang="en-US"/>
        </a:p>
      </dgm:t>
    </dgm:pt>
    <dgm:pt modelId="{00ACCB14-53F4-40B8-8B26-B80D8CEA3F0E}" type="pres">
      <dgm:prSet presAssocID="{E94F86B4-051C-41D0-8177-7E217335EED0}" presName="connectorText" presStyleLbl="sibTrans1D1" presStyleIdx="0" presStyleCnt="5"/>
      <dgm:spPr/>
      <dgm:t>
        <a:bodyPr/>
        <a:lstStyle/>
        <a:p>
          <a:endParaRPr lang="zh-TW" altLang="en-US"/>
        </a:p>
      </dgm:t>
    </dgm:pt>
    <dgm:pt modelId="{B96C6882-C1F0-4C91-A8DB-F4CDA800F860}" type="pres">
      <dgm:prSet presAssocID="{098B80BB-7361-48B7-95F2-E63CD8C42DF2}" presName="node" presStyleLbl="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A778616F-A92F-467E-8D14-4DD4C86057C4}" type="pres">
      <dgm:prSet presAssocID="{0FCA07C0-EBA8-4F43-8CB9-0B27348947B7}" presName="sibTrans" presStyleLbl="sibTrans1D1" presStyleIdx="1" presStyleCnt="5"/>
      <dgm:spPr/>
      <dgm:t>
        <a:bodyPr/>
        <a:lstStyle/>
        <a:p>
          <a:endParaRPr lang="zh-TW" altLang="en-US"/>
        </a:p>
      </dgm:t>
    </dgm:pt>
    <dgm:pt modelId="{C302BAEB-C583-4661-8A0C-F1F93034FAC6}" type="pres">
      <dgm:prSet presAssocID="{0FCA07C0-EBA8-4F43-8CB9-0B27348947B7}" presName="connectorText" presStyleLbl="sibTrans1D1" presStyleIdx="1" presStyleCnt="5"/>
      <dgm:spPr/>
      <dgm:t>
        <a:bodyPr/>
        <a:lstStyle/>
        <a:p>
          <a:endParaRPr lang="zh-TW" altLang="en-US"/>
        </a:p>
      </dgm:t>
    </dgm:pt>
    <dgm:pt modelId="{A4E58284-D4C5-4574-A221-679ED8DA8B78}" type="pres">
      <dgm:prSet presAssocID="{5BD4BA44-52AB-48AB-80C1-7D9439BD7559}" presName="node" presStyleLbl="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D48AE83-584B-42BA-B718-4BFDC5D86F61}" type="pres">
      <dgm:prSet presAssocID="{D730B915-88B4-44E6-81CD-2D6E483C52A3}" presName="sibTrans" presStyleLbl="sibTrans1D1" presStyleIdx="2" presStyleCnt="5"/>
      <dgm:spPr/>
      <dgm:t>
        <a:bodyPr/>
        <a:lstStyle/>
        <a:p>
          <a:endParaRPr lang="zh-TW" altLang="en-US"/>
        </a:p>
      </dgm:t>
    </dgm:pt>
    <dgm:pt modelId="{3AF480B6-6991-48A9-8136-D1E2C0013B57}" type="pres">
      <dgm:prSet presAssocID="{D730B915-88B4-44E6-81CD-2D6E483C52A3}" presName="connectorText" presStyleLbl="sibTrans1D1" presStyleIdx="2" presStyleCnt="5"/>
      <dgm:spPr/>
      <dgm:t>
        <a:bodyPr/>
        <a:lstStyle/>
        <a:p>
          <a:endParaRPr lang="zh-TW" altLang="en-US"/>
        </a:p>
      </dgm:t>
    </dgm:pt>
    <dgm:pt modelId="{B6B84E41-BDC4-41D2-9595-863D88C59055}" type="pres">
      <dgm:prSet presAssocID="{72346DE7-E6DC-421A-8EE8-C792CB7D8280}" presName="node" presStyleLbl="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1CD0C1DA-EC77-49E3-9182-AB489A0021C7}" type="pres">
      <dgm:prSet presAssocID="{61A7DA43-DD3B-4D66-A0B9-E88A02C43518}" presName="sibTrans" presStyleLbl="sibTrans1D1" presStyleIdx="3" presStyleCnt="5"/>
      <dgm:spPr/>
      <dgm:t>
        <a:bodyPr/>
        <a:lstStyle/>
        <a:p>
          <a:endParaRPr lang="zh-TW" altLang="en-US"/>
        </a:p>
      </dgm:t>
    </dgm:pt>
    <dgm:pt modelId="{CA12F72A-637E-4C34-B035-221E6856B5F6}" type="pres">
      <dgm:prSet presAssocID="{61A7DA43-DD3B-4D66-A0B9-E88A02C43518}" presName="connectorText" presStyleLbl="sibTrans1D1" presStyleIdx="3" presStyleCnt="5"/>
      <dgm:spPr/>
      <dgm:t>
        <a:bodyPr/>
        <a:lstStyle/>
        <a:p>
          <a:endParaRPr lang="zh-TW" altLang="en-US"/>
        </a:p>
      </dgm:t>
    </dgm:pt>
    <dgm:pt modelId="{85360619-E30E-4586-8EB5-11E71A668C7E}" type="pres">
      <dgm:prSet presAssocID="{2AC2FE1C-F73B-4F7D-9D87-7B3F2C188D5E}" presName="node" presStyleLbl="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559507F-1CBC-4697-B11A-A1FCEEFAE3DE}" type="pres">
      <dgm:prSet presAssocID="{BDC5AC82-DAA8-4A70-9A53-F78F3F42A3BD}" presName="sibTrans" presStyleLbl="sibTrans1D1" presStyleIdx="4" presStyleCnt="5"/>
      <dgm:spPr/>
      <dgm:t>
        <a:bodyPr/>
        <a:lstStyle/>
        <a:p>
          <a:endParaRPr lang="zh-TW" altLang="en-US"/>
        </a:p>
      </dgm:t>
    </dgm:pt>
    <dgm:pt modelId="{5327B254-F778-4B1D-AA6B-B534E757F7FE}" type="pres">
      <dgm:prSet presAssocID="{BDC5AC82-DAA8-4A70-9A53-F78F3F42A3BD}" presName="connectorText" presStyleLbl="sibTrans1D1" presStyleIdx="4" presStyleCnt="5"/>
      <dgm:spPr/>
      <dgm:t>
        <a:bodyPr/>
        <a:lstStyle/>
        <a:p>
          <a:endParaRPr lang="zh-TW" altLang="en-US"/>
        </a:p>
      </dgm:t>
    </dgm:pt>
    <dgm:pt modelId="{573BEA9C-B11E-4AF0-80C2-212F6D82C321}" type="pres">
      <dgm:prSet presAssocID="{F0534640-58FA-4A8E-9FBB-9BD899E4F6A1}" presName="node" presStyleLbl="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346D717-3E64-4EA7-9747-233A766693A2}" type="presOf" srcId="{BDC5AC82-DAA8-4A70-9A53-F78F3F42A3BD}" destId="{5327B254-F778-4B1D-AA6B-B534E757F7FE}" srcOrd="1" destOrd="0" presId="urn:microsoft.com/office/officeart/2005/8/layout/bProcess3"/>
    <dgm:cxn modelId="{AE57D77F-7202-42C1-9257-7CAE252F7F6B}" type="presOf" srcId="{61A7DA43-DD3B-4D66-A0B9-E88A02C43518}" destId="{CA12F72A-637E-4C34-B035-221E6856B5F6}" srcOrd="1" destOrd="0" presId="urn:microsoft.com/office/officeart/2005/8/layout/bProcess3"/>
    <dgm:cxn modelId="{AB75D5FA-769A-4398-B426-6B88B2740435}" type="presOf" srcId="{0FCA07C0-EBA8-4F43-8CB9-0B27348947B7}" destId="{A778616F-A92F-467E-8D14-4DD4C86057C4}" srcOrd="0" destOrd="0" presId="urn:microsoft.com/office/officeart/2005/8/layout/bProcess3"/>
    <dgm:cxn modelId="{DA7501BE-C636-452F-983C-27915F193FF0}" type="presOf" srcId="{604CCA6E-7256-41E0-A1C5-C044400384FD}" destId="{B6B84E41-BDC4-41D2-9595-863D88C59055}" srcOrd="0" destOrd="1" presId="urn:microsoft.com/office/officeart/2005/8/layout/bProcess3"/>
    <dgm:cxn modelId="{0C0B7AB7-C583-40B4-852F-CB8FFF003715}" type="presOf" srcId="{2AC2FE1C-F73B-4F7D-9D87-7B3F2C188D5E}" destId="{85360619-E30E-4586-8EB5-11E71A668C7E}" srcOrd="0" destOrd="0" presId="urn:microsoft.com/office/officeart/2005/8/layout/bProcess3"/>
    <dgm:cxn modelId="{CA763EFE-D894-4DB0-A584-E8868767CF06}" type="presOf" srcId="{6EC9DD11-61E9-4745-B74F-24C453567676}" destId="{85360619-E30E-4586-8EB5-11E71A668C7E}" srcOrd="0" destOrd="1" presId="urn:microsoft.com/office/officeart/2005/8/layout/bProcess3"/>
    <dgm:cxn modelId="{3A1145B8-7C27-483E-93FF-A9878DE94363}" srcId="{2AC2FE1C-F73B-4F7D-9D87-7B3F2C188D5E}" destId="{6EC9DD11-61E9-4745-B74F-24C453567676}" srcOrd="0" destOrd="0" parTransId="{A0DF09A4-847D-467B-B61C-E65769C2F061}" sibTransId="{9231ACF9-584C-4DB5-A382-86D96EB73DF3}"/>
    <dgm:cxn modelId="{950B01E8-C37F-40BE-86C3-6CE0F858438B}" srcId="{8297B246-CCD4-4B59-AA6C-B0484B8657AF}" destId="{098B80BB-7361-48B7-95F2-E63CD8C42DF2}" srcOrd="1" destOrd="0" parTransId="{9457E3D3-7157-49D9-BE54-7E307F151ED6}" sibTransId="{0FCA07C0-EBA8-4F43-8CB9-0B27348947B7}"/>
    <dgm:cxn modelId="{E3397C09-73AA-46AB-8EAE-2AF7852AF262}" srcId="{098B80BB-7361-48B7-95F2-E63CD8C42DF2}" destId="{3BDE700A-C569-412E-9859-0036B2C870A4}" srcOrd="0" destOrd="0" parTransId="{8B4BA48D-03EC-4C50-BB9B-93471F6DBCA4}" sibTransId="{8AA34B05-E8D1-467C-8461-C32EFB6D8984}"/>
    <dgm:cxn modelId="{ED01F7F8-08E9-444E-B5E9-D5DD4B163830}" type="presOf" srcId="{3BDE700A-C569-412E-9859-0036B2C870A4}" destId="{B96C6882-C1F0-4C91-A8DB-F4CDA800F860}" srcOrd="0" destOrd="1" presId="urn:microsoft.com/office/officeart/2005/8/layout/bProcess3"/>
    <dgm:cxn modelId="{4A237AA3-BA23-405F-8954-3FC74E3B3297}" type="presOf" srcId="{EA06C667-97C8-4E07-BF29-6A22925143E3}" destId="{217978FD-9075-4824-8460-564B8E116331}" srcOrd="0" destOrd="2" presId="urn:microsoft.com/office/officeart/2005/8/layout/bProcess3"/>
    <dgm:cxn modelId="{A7E17F6A-1DF9-41D6-9441-F3B4C37E7FC8}" srcId="{8297B246-CCD4-4B59-AA6C-B0484B8657AF}" destId="{5BD4BA44-52AB-48AB-80C1-7D9439BD7559}" srcOrd="2" destOrd="0" parTransId="{6BD440FA-644C-42BC-B0FF-1C13BB0169F3}" sibTransId="{D730B915-88B4-44E6-81CD-2D6E483C52A3}"/>
    <dgm:cxn modelId="{CD524CB3-A4D9-47E5-8059-33BE735C5C64}" srcId="{5BD4BA44-52AB-48AB-80C1-7D9439BD7559}" destId="{D576CFC2-BE20-4336-A7F8-4EB5E26B04AB}" srcOrd="0" destOrd="0" parTransId="{DA96047A-6B1C-4287-8CC8-90A328DDA032}" sibTransId="{53E2DEBB-D16F-4342-A039-9C6E87E04363}"/>
    <dgm:cxn modelId="{7E8EBDA6-25CC-47EE-8564-59F5E03C3156}" type="presOf" srcId="{098B80BB-7361-48B7-95F2-E63CD8C42DF2}" destId="{B96C6882-C1F0-4C91-A8DB-F4CDA800F860}" srcOrd="0" destOrd="0" presId="urn:microsoft.com/office/officeart/2005/8/layout/bProcess3"/>
    <dgm:cxn modelId="{CC90D482-39B3-4D18-A763-50C4E5D9EBD4}" srcId="{8297B246-CCD4-4B59-AA6C-B0484B8657AF}" destId="{8289211A-1E97-42F4-BAA8-17D600F319F7}" srcOrd="0" destOrd="0" parTransId="{1EBDF523-B7A7-4175-913E-E5A7CB3A662B}" sibTransId="{E94F86B4-051C-41D0-8177-7E217335EED0}"/>
    <dgm:cxn modelId="{CBA94A06-3C99-48D3-8021-B38CB1B3E4A7}" type="presOf" srcId="{0FCA07C0-EBA8-4F43-8CB9-0B27348947B7}" destId="{C302BAEB-C583-4661-8A0C-F1F93034FAC6}" srcOrd="1" destOrd="0" presId="urn:microsoft.com/office/officeart/2005/8/layout/bProcess3"/>
    <dgm:cxn modelId="{A193FCE8-A131-4C58-96FE-9255F57F4748}" type="presOf" srcId="{D730B915-88B4-44E6-81CD-2D6E483C52A3}" destId="{FD48AE83-584B-42BA-B718-4BFDC5D86F61}" srcOrd="0" destOrd="0" presId="urn:microsoft.com/office/officeart/2005/8/layout/bProcess3"/>
    <dgm:cxn modelId="{BADE712E-D0FD-482A-8E95-3DF75590D148}" type="presOf" srcId="{E94F86B4-051C-41D0-8177-7E217335EED0}" destId="{8892179C-B9DB-436B-9FE5-69BB8047F753}" srcOrd="0" destOrd="0" presId="urn:microsoft.com/office/officeart/2005/8/layout/bProcess3"/>
    <dgm:cxn modelId="{9E99A898-456D-4C1F-846D-08F1A2566352}" srcId="{8297B246-CCD4-4B59-AA6C-B0484B8657AF}" destId="{2AC2FE1C-F73B-4F7D-9D87-7B3F2C188D5E}" srcOrd="4" destOrd="0" parTransId="{984D7063-B1BF-4D97-AC85-B07FF7291583}" sibTransId="{BDC5AC82-DAA8-4A70-9A53-F78F3F42A3BD}"/>
    <dgm:cxn modelId="{E7E70019-8F0D-4E49-8FBE-14A013803C54}" srcId="{8289211A-1E97-42F4-BAA8-17D600F319F7}" destId="{EA06C667-97C8-4E07-BF29-6A22925143E3}" srcOrd="1" destOrd="0" parTransId="{D5FAC89C-096A-4602-AE0C-699B93CD6099}" sibTransId="{782677BE-2A83-4723-BB98-7329B8A746FB}"/>
    <dgm:cxn modelId="{91FA2155-B313-46B7-ABFB-8704E99BE057}" type="presOf" srcId="{E94F86B4-051C-41D0-8177-7E217335EED0}" destId="{00ACCB14-53F4-40B8-8B26-B80D8CEA3F0E}" srcOrd="1" destOrd="0" presId="urn:microsoft.com/office/officeart/2005/8/layout/bProcess3"/>
    <dgm:cxn modelId="{D223E57B-691D-4A73-923C-FF7ABA9DDA9E}" type="presOf" srcId="{72346DE7-E6DC-421A-8EE8-C792CB7D8280}" destId="{B6B84E41-BDC4-41D2-9595-863D88C59055}" srcOrd="0" destOrd="0" presId="urn:microsoft.com/office/officeart/2005/8/layout/bProcess3"/>
    <dgm:cxn modelId="{528958C3-B391-40F9-BB3C-018373C9496E}" type="presOf" srcId="{5BD4BA44-52AB-48AB-80C1-7D9439BD7559}" destId="{A4E58284-D4C5-4574-A221-679ED8DA8B78}" srcOrd="0" destOrd="0" presId="urn:microsoft.com/office/officeart/2005/8/layout/bProcess3"/>
    <dgm:cxn modelId="{74A54E2A-7A33-40F6-90E6-939BEDA8E73A}" type="presOf" srcId="{BDC5AC82-DAA8-4A70-9A53-F78F3F42A3BD}" destId="{9559507F-1CBC-4697-B11A-A1FCEEFAE3DE}" srcOrd="0" destOrd="0" presId="urn:microsoft.com/office/officeart/2005/8/layout/bProcess3"/>
    <dgm:cxn modelId="{C33BAF25-FBAF-41E3-9C69-9D25026EDA20}" srcId="{8297B246-CCD4-4B59-AA6C-B0484B8657AF}" destId="{72346DE7-E6DC-421A-8EE8-C792CB7D8280}" srcOrd="3" destOrd="0" parTransId="{AD046E0B-E42C-4CFA-9468-33728A7039E1}" sibTransId="{61A7DA43-DD3B-4D66-A0B9-E88A02C43518}"/>
    <dgm:cxn modelId="{A423E043-B11D-41DD-8A01-9C789032D1FC}" type="presOf" srcId="{D576CFC2-BE20-4336-A7F8-4EB5E26B04AB}" destId="{A4E58284-D4C5-4574-A221-679ED8DA8B78}" srcOrd="0" destOrd="1" presId="urn:microsoft.com/office/officeart/2005/8/layout/bProcess3"/>
    <dgm:cxn modelId="{F7DE3B79-4256-4F47-98B7-1A23851AFA89}" srcId="{72346DE7-E6DC-421A-8EE8-C792CB7D8280}" destId="{604CCA6E-7256-41E0-A1C5-C044400384FD}" srcOrd="0" destOrd="0" parTransId="{2DCCBA48-6B8D-4EDE-82A2-4D2698C6AE4F}" sibTransId="{B8243E27-62BD-4CD1-8E3B-03B350224D3E}"/>
    <dgm:cxn modelId="{40890845-F990-4574-8B1A-949500B60F02}" type="presOf" srcId="{61A7DA43-DD3B-4D66-A0B9-E88A02C43518}" destId="{1CD0C1DA-EC77-49E3-9182-AB489A0021C7}" srcOrd="0" destOrd="0" presId="urn:microsoft.com/office/officeart/2005/8/layout/bProcess3"/>
    <dgm:cxn modelId="{F26505D9-5787-4677-BA52-C290E5BCE08C}" type="presOf" srcId="{8297B246-CCD4-4B59-AA6C-B0484B8657AF}" destId="{CB5D24A7-E864-4DC2-96D8-8F710B696B12}" srcOrd="0" destOrd="0" presId="urn:microsoft.com/office/officeart/2005/8/layout/bProcess3"/>
    <dgm:cxn modelId="{23D20DE2-4D60-46D9-B2E0-D84F4FABE050}" type="presOf" srcId="{8289211A-1E97-42F4-BAA8-17D600F319F7}" destId="{217978FD-9075-4824-8460-564B8E116331}" srcOrd="0" destOrd="0" presId="urn:microsoft.com/office/officeart/2005/8/layout/bProcess3"/>
    <dgm:cxn modelId="{DC0EF1D6-E484-44F5-963B-35B7160433C3}" type="presOf" srcId="{F0534640-58FA-4A8E-9FBB-9BD899E4F6A1}" destId="{573BEA9C-B11E-4AF0-80C2-212F6D82C321}" srcOrd="0" destOrd="0" presId="urn:microsoft.com/office/officeart/2005/8/layout/bProcess3"/>
    <dgm:cxn modelId="{FF3707C2-56AE-4E57-A39B-F6E3E5C7BC66}" srcId="{8297B246-CCD4-4B59-AA6C-B0484B8657AF}" destId="{F0534640-58FA-4A8E-9FBB-9BD899E4F6A1}" srcOrd="5" destOrd="0" parTransId="{94643217-F8DE-4669-A345-CDBD166458BD}" sibTransId="{DADF0A78-43C9-4D82-A8B6-210E70262F6B}"/>
    <dgm:cxn modelId="{1A621FCF-4DA1-4BC5-B134-4F567F8B1BAE}" type="presOf" srcId="{D730B915-88B4-44E6-81CD-2D6E483C52A3}" destId="{3AF480B6-6991-48A9-8136-D1E2C0013B57}" srcOrd="1" destOrd="0" presId="urn:microsoft.com/office/officeart/2005/8/layout/bProcess3"/>
    <dgm:cxn modelId="{2F367BFA-F0DE-411E-BD68-8C17199C91F7}" type="presOf" srcId="{484D6014-FBD0-4801-B25F-76D2701AD083}" destId="{217978FD-9075-4824-8460-564B8E116331}" srcOrd="0" destOrd="1" presId="urn:microsoft.com/office/officeart/2005/8/layout/bProcess3"/>
    <dgm:cxn modelId="{3707D177-B2A5-4201-833B-972AB0C91428}" srcId="{8289211A-1E97-42F4-BAA8-17D600F319F7}" destId="{484D6014-FBD0-4801-B25F-76D2701AD083}" srcOrd="0" destOrd="0" parTransId="{65D2A69A-0ED5-449E-8490-B363A0B015C4}" sibTransId="{D9006C65-2B85-4D44-8342-3FCD61A18699}"/>
    <dgm:cxn modelId="{42474B8B-EF3F-4653-B0DE-80D5E3C5FF2F}" type="presParOf" srcId="{CB5D24A7-E864-4DC2-96D8-8F710B696B12}" destId="{217978FD-9075-4824-8460-564B8E116331}" srcOrd="0" destOrd="0" presId="urn:microsoft.com/office/officeart/2005/8/layout/bProcess3"/>
    <dgm:cxn modelId="{60B7ABFD-22C4-494A-A568-AF364EF8B951}" type="presParOf" srcId="{CB5D24A7-E864-4DC2-96D8-8F710B696B12}" destId="{8892179C-B9DB-436B-9FE5-69BB8047F753}" srcOrd="1" destOrd="0" presId="urn:microsoft.com/office/officeart/2005/8/layout/bProcess3"/>
    <dgm:cxn modelId="{25F698A9-AB8B-424E-BE16-011E3F644F7E}" type="presParOf" srcId="{8892179C-B9DB-436B-9FE5-69BB8047F753}" destId="{00ACCB14-53F4-40B8-8B26-B80D8CEA3F0E}" srcOrd="0" destOrd="0" presId="urn:microsoft.com/office/officeart/2005/8/layout/bProcess3"/>
    <dgm:cxn modelId="{A0907F67-B8CD-4280-94AA-F2386C56B7C4}" type="presParOf" srcId="{CB5D24A7-E864-4DC2-96D8-8F710B696B12}" destId="{B96C6882-C1F0-4C91-A8DB-F4CDA800F860}" srcOrd="2" destOrd="0" presId="urn:microsoft.com/office/officeart/2005/8/layout/bProcess3"/>
    <dgm:cxn modelId="{66C65384-54C7-47FA-8E34-320DD392FBCE}" type="presParOf" srcId="{CB5D24A7-E864-4DC2-96D8-8F710B696B12}" destId="{A778616F-A92F-467E-8D14-4DD4C86057C4}" srcOrd="3" destOrd="0" presId="urn:microsoft.com/office/officeart/2005/8/layout/bProcess3"/>
    <dgm:cxn modelId="{E75BBD95-36AA-4A22-98FC-4A34ED6CD651}" type="presParOf" srcId="{A778616F-A92F-467E-8D14-4DD4C86057C4}" destId="{C302BAEB-C583-4661-8A0C-F1F93034FAC6}" srcOrd="0" destOrd="0" presId="urn:microsoft.com/office/officeart/2005/8/layout/bProcess3"/>
    <dgm:cxn modelId="{4D05D16B-8AB5-4ECA-A1B2-CBFEAC6D5F4E}" type="presParOf" srcId="{CB5D24A7-E864-4DC2-96D8-8F710B696B12}" destId="{A4E58284-D4C5-4574-A221-679ED8DA8B78}" srcOrd="4" destOrd="0" presId="urn:microsoft.com/office/officeart/2005/8/layout/bProcess3"/>
    <dgm:cxn modelId="{91039A9C-6229-4CB9-99A1-D49ED84B6126}" type="presParOf" srcId="{CB5D24A7-E864-4DC2-96D8-8F710B696B12}" destId="{FD48AE83-584B-42BA-B718-4BFDC5D86F61}" srcOrd="5" destOrd="0" presId="urn:microsoft.com/office/officeart/2005/8/layout/bProcess3"/>
    <dgm:cxn modelId="{36632E9E-1B31-41B6-8120-932A7F9776C4}" type="presParOf" srcId="{FD48AE83-584B-42BA-B718-4BFDC5D86F61}" destId="{3AF480B6-6991-48A9-8136-D1E2C0013B57}" srcOrd="0" destOrd="0" presId="urn:microsoft.com/office/officeart/2005/8/layout/bProcess3"/>
    <dgm:cxn modelId="{6468EFD4-64B3-43A3-A9F4-174D1EB10BD5}" type="presParOf" srcId="{CB5D24A7-E864-4DC2-96D8-8F710B696B12}" destId="{B6B84E41-BDC4-41D2-9595-863D88C59055}" srcOrd="6" destOrd="0" presId="urn:microsoft.com/office/officeart/2005/8/layout/bProcess3"/>
    <dgm:cxn modelId="{911F8FF3-7DB1-459C-9C67-0C212D04F3D7}" type="presParOf" srcId="{CB5D24A7-E864-4DC2-96D8-8F710B696B12}" destId="{1CD0C1DA-EC77-49E3-9182-AB489A0021C7}" srcOrd="7" destOrd="0" presId="urn:microsoft.com/office/officeart/2005/8/layout/bProcess3"/>
    <dgm:cxn modelId="{AED0F7CC-C9C0-4129-89AB-48E5F8572869}" type="presParOf" srcId="{1CD0C1DA-EC77-49E3-9182-AB489A0021C7}" destId="{CA12F72A-637E-4C34-B035-221E6856B5F6}" srcOrd="0" destOrd="0" presId="urn:microsoft.com/office/officeart/2005/8/layout/bProcess3"/>
    <dgm:cxn modelId="{E8613908-3BD0-4DFC-8F5E-7D7CDDF285BB}" type="presParOf" srcId="{CB5D24A7-E864-4DC2-96D8-8F710B696B12}" destId="{85360619-E30E-4586-8EB5-11E71A668C7E}" srcOrd="8" destOrd="0" presId="urn:microsoft.com/office/officeart/2005/8/layout/bProcess3"/>
    <dgm:cxn modelId="{FF95F8D0-DD96-4910-BC3F-4D990CBA5894}" type="presParOf" srcId="{CB5D24A7-E864-4DC2-96D8-8F710B696B12}" destId="{9559507F-1CBC-4697-B11A-A1FCEEFAE3DE}" srcOrd="9" destOrd="0" presId="urn:microsoft.com/office/officeart/2005/8/layout/bProcess3"/>
    <dgm:cxn modelId="{3389AB3C-5A9A-49AD-9962-941F937F3856}" type="presParOf" srcId="{9559507F-1CBC-4697-B11A-A1FCEEFAE3DE}" destId="{5327B254-F778-4B1D-AA6B-B534E757F7FE}" srcOrd="0" destOrd="0" presId="urn:microsoft.com/office/officeart/2005/8/layout/bProcess3"/>
    <dgm:cxn modelId="{31DF47FE-58A1-4301-B3AC-9FB51C761246}" type="presParOf" srcId="{CB5D24A7-E864-4DC2-96D8-8F710B696B12}" destId="{573BEA9C-B11E-4AF0-80C2-212F6D82C321}" srcOrd="10" destOrd="0" presId="urn:microsoft.com/office/officeart/2005/8/layout/bProcess3"/>
  </dgm:cxnLst>
  <dgm:bg/>
  <dgm:whole>
    <a:ln w="19050">
      <a:noFill/>
    </a:ln>
  </dgm:whole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892179C-B9DB-436B-9FE5-69BB8047F753}">
      <dsp:nvSpPr>
        <dsp:cNvPr id="0" name=""/>
        <dsp:cNvSpPr/>
      </dsp:nvSpPr>
      <dsp:spPr>
        <a:xfrm>
          <a:off x="2416563" y="1382210"/>
          <a:ext cx="5241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14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p3d z="-22735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664769" y="1425156"/>
        <a:ext cx="27737" cy="5547"/>
      </dsp:txXfrm>
    </dsp:sp>
    <dsp:sp modelId="{217978FD-9075-4824-8460-564B8E116331}">
      <dsp:nvSpPr>
        <dsp:cNvPr id="0" name=""/>
        <dsp:cNvSpPr/>
      </dsp:nvSpPr>
      <dsp:spPr>
        <a:xfrm>
          <a:off x="6407" y="704343"/>
          <a:ext cx="2411955" cy="144717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  <a:sp3d extrusionH="28000" prstMaterial="matte"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Init</a:t>
          </a:r>
          <a:endParaRPr lang="zh-TW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 smtClean="0"/>
            <a:t>初始化控制項</a:t>
          </a:r>
          <a:endParaRPr lang="zh-TW" alt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 smtClean="0"/>
            <a:t>判斷是否是</a:t>
          </a:r>
          <a:r>
            <a:rPr lang="en-US" altLang="zh-TW" sz="1500" kern="1200" dirty="0" smtClean="0"/>
            <a:t>Post back</a:t>
          </a:r>
          <a:endParaRPr lang="zh-TW" altLang="en-US" sz="1500" kern="1200" dirty="0"/>
        </a:p>
      </dsp:txBody>
      <dsp:txXfrm>
        <a:off x="6407" y="704343"/>
        <a:ext cx="2411955" cy="1447173"/>
      </dsp:txXfrm>
    </dsp:sp>
    <dsp:sp modelId="{A778616F-A92F-467E-8D14-4DD4C86057C4}">
      <dsp:nvSpPr>
        <dsp:cNvPr id="0" name=""/>
        <dsp:cNvSpPr/>
      </dsp:nvSpPr>
      <dsp:spPr>
        <a:xfrm>
          <a:off x="5383268" y="1382210"/>
          <a:ext cx="5241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149" y="45720"/>
              </a:lnTo>
            </a:path>
          </a:pathLst>
        </a:custGeom>
        <a:noFill/>
        <a:ln w="6350" cap="flat" cmpd="sng" algn="ctr">
          <a:solidFill>
            <a:schemeClr val="accent3">
              <a:hueOff val="3567408"/>
              <a:satOff val="-7711"/>
              <a:lumOff val="-244"/>
              <a:alphaOff val="0"/>
            </a:schemeClr>
          </a:solidFill>
          <a:prstDash val="solid"/>
          <a:miter lim="800000"/>
          <a:tailEnd type="arrow"/>
        </a:ln>
        <a:effectLst/>
        <a:sp3d z="-22735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31475" y="1425156"/>
        <a:ext cx="27737" cy="5547"/>
      </dsp:txXfrm>
    </dsp:sp>
    <dsp:sp modelId="{B96C6882-C1F0-4C91-A8DB-F4CDA800F860}">
      <dsp:nvSpPr>
        <dsp:cNvPr id="0" name=""/>
        <dsp:cNvSpPr/>
      </dsp:nvSpPr>
      <dsp:spPr>
        <a:xfrm>
          <a:off x="2973113" y="704343"/>
          <a:ext cx="2411955" cy="1447173"/>
        </a:xfrm>
        <a:prstGeom prst="rect">
          <a:avLst/>
        </a:prstGeom>
        <a:solidFill>
          <a:schemeClr val="accent3">
            <a:hueOff val="2853927"/>
            <a:satOff val="-6168"/>
            <a:lumOff val="-196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  <a:sp3d extrusionH="28000" prstMaterial="matte"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Load</a:t>
          </a:r>
          <a:endParaRPr lang="zh-TW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b="0" i="0" kern="1200" dirty="0" smtClean="0"/>
            <a:t>將</a:t>
          </a:r>
          <a:r>
            <a:rPr lang="en-US" altLang="zh-TW" sz="1500" b="0" i="0" kern="1200" dirty="0" err="1" smtClean="0"/>
            <a:t>ViewState</a:t>
          </a:r>
          <a:r>
            <a:rPr lang="zh-TW" altLang="en-US" sz="1500" b="0" i="0" kern="1200" dirty="0" smtClean="0"/>
            <a:t>載入到控制項中</a:t>
          </a:r>
          <a:endParaRPr lang="zh-TW" altLang="en-US" sz="1500" kern="1200" dirty="0"/>
        </a:p>
      </dsp:txBody>
      <dsp:txXfrm>
        <a:off x="2973113" y="704343"/>
        <a:ext cx="2411955" cy="1447173"/>
      </dsp:txXfrm>
    </dsp:sp>
    <dsp:sp modelId="{FD48AE83-584B-42BA-B718-4BFDC5D86F61}">
      <dsp:nvSpPr>
        <dsp:cNvPr id="0" name=""/>
        <dsp:cNvSpPr/>
      </dsp:nvSpPr>
      <dsp:spPr>
        <a:xfrm>
          <a:off x="1212385" y="2149717"/>
          <a:ext cx="5933411" cy="524149"/>
        </a:xfrm>
        <a:custGeom>
          <a:avLst/>
          <a:gdLst/>
          <a:ahLst/>
          <a:cxnLst/>
          <a:rect l="0" t="0" r="0" b="0"/>
          <a:pathLst>
            <a:path>
              <a:moveTo>
                <a:pt x="5933411" y="0"/>
              </a:moveTo>
              <a:lnTo>
                <a:pt x="5933411" y="279174"/>
              </a:lnTo>
              <a:lnTo>
                <a:pt x="0" y="279174"/>
              </a:lnTo>
              <a:lnTo>
                <a:pt x="0" y="524149"/>
              </a:lnTo>
            </a:path>
          </a:pathLst>
        </a:custGeom>
        <a:noFill/>
        <a:ln w="6350" cap="flat" cmpd="sng" algn="ctr">
          <a:solidFill>
            <a:schemeClr val="accent3">
              <a:hueOff val="7134817"/>
              <a:satOff val="-15421"/>
              <a:lumOff val="-489"/>
              <a:alphaOff val="0"/>
            </a:schemeClr>
          </a:solidFill>
          <a:prstDash val="solid"/>
          <a:miter lim="800000"/>
          <a:tailEnd type="arrow"/>
        </a:ln>
        <a:effectLst/>
        <a:sp3d z="-22735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4030108" y="2409018"/>
        <a:ext cx="297964" cy="5547"/>
      </dsp:txXfrm>
    </dsp:sp>
    <dsp:sp modelId="{A4E58284-D4C5-4574-A221-679ED8DA8B78}">
      <dsp:nvSpPr>
        <dsp:cNvPr id="0" name=""/>
        <dsp:cNvSpPr/>
      </dsp:nvSpPr>
      <dsp:spPr>
        <a:xfrm>
          <a:off x="5939818" y="704343"/>
          <a:ext cx="2411955" cy="1447173"/>
        </a:xfrm>
        <a:prstGeom prst="rect">
          <a:avLst/>
        </a:prstGeom>
        <a:solidFill>
          <a:schemeClr val="accent3">
            <a:hueOff val="5707853"/>
            <a:satOff val="-12337"/>
            <a:lumOff val="-391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  <a:sp3d extrusionH="28000" prstMaterial="matte"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Post back event handling</a:t>
          </a:r>
          <a:endParaRPr lang="zh-TW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 smtClean="0"/>
            <a:t>處理控制項觸發的事件</a:t>
          </a:r>
          <a:endParaRPr lang="zh-TW" altLang="en-US" sz="1500" kern="1200" dirty="0"/>
        </a:p>
      </dsp:txBody>
      <dsp:txXfrm>
        <a:off x="5939818" y="704343"/>
        <a:ext cx="2411955" cy="1447173"/>
      </dsp:txXfrm>
    </dsp:sp>
    <dsp:sp modelId="{1CD0C1DA-EC77-49E3-9182-AB489A0021C7}">
      <dsp:nvSpPr>
        <dsp:cNvPr id="0" name=""/>
        <dsp:cNvSpPr/>
      </dsp:nvSpPr>
      <dsp:spPr>
        <a:xfrm>
          <a:off x="2416563" y="3384133"/>
          <a:ext cx="5241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149" y="45720"/>
              </a:lnTo>
            </a:path>
          </a:pathLst>
        </a:custGeom>
        <a:noFill/>
        <a:ln w="6350" cap="flat" cmpd="sng" algn="ctr">
          <a:solidFill>
            <a:schemeClr val="accent3">
              <a:hueOff val="10702225"/>
              <a:satOff val="-23132"/>
              <a:lumOff val="-733"/>
              <a:alphaOff val="0"/>
            </a:schemeClr>
          </a:solidFill>
          <a:prstDash val="solid"/>
          <a:miter lim="800000"/>
          <a:tailEnd type="arrow"/>
        </a:ln>
        <a:effectLst/>
        <a:sp3d z="-22735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2664769" y="3427079"/>
        <a:ext cx="27737" cy="5547"/>
      </dsp:txXfrm>
    </dsp:sp>
    <dsp:sp modelId="{B6B84E41-BDC4-41D2-9595-863D88C59055}">
      <dsp:nvSpPr>
        <dsp:cNvPr id="0" name=""/>
        <dsp:cNvSpPr/>
      </dsp:nvSpPr>
      <dsp:spPr>
        <a:xfrm>
          <a:off x="6407" y="2706266"/>
          <a:ext cx="2411955" cy="1447173"/>
        </a:xfrm>
        <a:prstGeom prst="rect">
          <a:avLst/>
        </a:prstGeom>
        <a:solidFill>
          <a:schemeClr val="accent3">
            <a:hueOff val="8561780"/>
            <a:satOff val="-18505"/>
            <a:lumOff val="-587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  <a:sp3d extrusionH="28000" prstMaterial="matte"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Render</a:t>
          </a:r>
          <a:endParaRPr lang="zh-TW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 smtClean="0"/>
            <a:t>把控制項轉換成對應的</a:t>
          </a:r>
          <a:r>
            <a:rPr lang="en-US" altLang="zh-TW" sz="1500" kern="1200" dirty="0" smtClean="0"/>
            <a:t>HTLM Tag</a:t>
          </a:r>
          <a:endParaRPr lang="zh-TW" altLang="en-US" sz="1500" kern="1200" dirty="0"/>
        </a:p>
      </dsp:txBody>
      <dsp:txXfrm>
        <a:off x="6407" y="2706266"/>
        <a:ext cx="2411955" cy="1447173"/>
      </dsp:txXfrm>
    </dsp:sp>
    <dsp:sp modelId="{9559507F-1CBC-4697-B11A-A1FCEEFAE3DE}">
      <dsp:nvSpPr>
        <dsp:cNvPr id="0" name=""/>
        <dsp:cNvSpPr/>
      </dsp:nvSpPr>
      <dsp:spPr>
        <a:xfrm>
          <a:off x="5383268" y="3384133"/>
          <a:ext cx="5241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4149" y="45720"/>
              </a:lnTo>
            </a:path>
          </a:pathLst>
        </a:custGeom>
        <a:noFill/>
        <a:ln w="6350" cap="flat" cmpd="sng" algn="ctr">
          <a:solidFill>
            <a:schemeClr val="accent3">
              <a:hueOff val="14269633"/>
              <a:satOff val="-30842"/>
              <a:lumOff val="-978"/>
              <a:alphaOff val="0"/>
            </a:schemeClr>
          </a:solidFill>
          <a:prstDash val="solid"/>
          <a:miter lim="800000"/>
          <a:tailEnd type="arrow"/>
        </a:ln>
        <a:effectLst/>
        <a:sp3d z="-22735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500" kern="1200"/>
        </a:p>
      </dsp:txBody>
      <dsp:txXfrm>
        <a:off x="5631475" y="3427079"/>
        <a:ext cx="27737" cy="5547"/>
      </dsp:txXfrm>
    </dsp:sp>
    <dsp:sp modelId="{85360619-E30E-4586-8EB5-11E71A668C7E}">
      <dsp:nvSpPr>
        <dsp:cNvPr id="0" name=""/>
        <dsp:cNvSpPr/>
      </dsp:nvSpPr>
      <dsp:spPr>
        <a:xfrm>
          <a:off x="2973113" y="2706266"/>
          <a:ext cx="2411955" cy="1447173"/>
        </a:xfrm>
        <a:prstGeom prst="rect">
          <a:avLst/>
        </a:prstGeom>
        <a:solidFill>
          <a:schemeClr val="accent3">
            <a:hueOff val="11415707"/>
            <a:satOff val="-24674"/>
            <a:lumOff val="-782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t" anchorCtr="0">
          <a:noAutofit/>
          <a:sp3d extrusionH="28000" prstMaterial="matte"/>
        </a:bodyPr>
        <a:lstStyle/>
        <a:p>
          <a:pPr lvl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Save State</a:t>
          </a:r>
          <a:endParaRPr lang="zh-TW" alt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500" kern="1200" dirty="0" smtClean="0"/>
            <a:t>儲存</a:t>
          </a:r>
          <a:r>
            <a:rPr lang="en-US" altLang="zh-TW" sz="1500" kern="1200" dirty="0" err="1" smtClean="0"/>
            <a:t>ViewState</a:t>
          </a:r>
          <a:endParaRPr lang="zh-TW" altLang="en-US" sz="1500" kern="1200" dirty="0"/>
        </a:p>
      </dsp:txBody>
      <dsp:txXfrm>
        <a:off x="2973113" y="2706266"/>
        <a:ext cx="2411955" cy="1447173"/>
      </dsp:txXfrm>
    </dsp:sp>
    <dsp:sp modelId="{573BEA9C-B11E-4AF0-80C2-212F6D82C321}">
      <dsp:nvSpPr>
        <dsp:cNvPr id="0" name=""/>
        <dsp:cNvSpPr/>
      </dsp:nvSpPr>
      <dsp:spPr>
        <a:xfrm>
          <a:off x="5939818" y="2706266"/>
          <a:ext cx="2411955" cy="1447173"/>
        </a:xfrm>
        <a:prstGeom prst="rect">
          <a:avLst/>
        </a:prstGeom>
        <a:solidFill>
          <a:schemeClr val="accent3">
            <a:hueOff val="14269633"/>
            <a:satOff val="-30842"/>
            <a:lumOff val="-978"/>
            <a:alphaOff val="0"/>
          </a:schemeClr>
        </a:solidFill>
        <a:ln>
          <a:noFill/>
        </a:ln>
        <a:effectLst/>
        <a:sp3d extrusionH="152250" prstMaterial="matte">
          <a:bevelT w="165100" prst="coolSlant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  <a:sp3d extrusionH="28000" prstMaterial="matte"/>
        </a:bodyPr>
        <a:lstStyle/>
        <a:p>
          <a:pPr lvl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TW" sz="1900" kern="1200" dirty="0" smtClean="0"/>
            <a:t>Dispose</a:t>
          </a:r>
          <a:endParaRPr lang="zh-TW" altLang="en-US" sz="1900" kern="1200" dirty="0"/>
        </a:p>
      </dsp:txBody>
      <dsp:txXfrm>
        <a:off x="5939818" y="2706266"/>
        <a:ext cx="2411955" cy="14471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9">
  <dgm:title val=""/>
  <dgm:desc val=""/>
  <dgm:catLst>
    <dgm:cat type="3D" pri="11900"/>
  </dgm:catLst>
  <dgm:scene3d>
    <a:camera prst="perspectiveRelaxed">
      <a:rot lat="19149996" lon="20104178" rev="1577324"/>
    </a:camera>
    <a:lightRig rig="soft" dir="t"/>
    <a:backdrop>
      <a:anchor x="0" y="0" z="-210000"/>
      <a:norm dx="0" dy="0" dz="914400"/>
      <a:up dx="0" dy="914400" dz="0"/>
    </a:backdrop>
  </dgm:scene3d>
  <dgm:styleLbl name="node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52250" prstMaterial="matte">
      <a:bevelT w="165100" prst="coolSlant"/>
    </dgm:sp3d>
    <dgm:txPr>
      <a:sp3d extrusionH="28000" prstMaterial="matte"/>
    </dgm:txPr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22735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52250" prstMaterial="matte">
      <a:bevelT w="165100" prst="coolSlan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22735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22735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>
      <a:sp3d extrusionH="28000" prstMaterial="matte"/>
    </dgm:txPr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pPr/>
              <a:t>5/14/2013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pPr/>
              <a:t>5/14/2013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1828800"/>
            <a:ext cx="6173808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4800600"/>
            <a:ext cx="6173808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949990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600953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596" y="381001"/>
            <a:ext cx="1143298" cy="5638800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2107" y="381001"/>
            <a:ext cx="5544993" cy="5638800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079035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738254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918" y="2514600"/>
            <a:ext cx="6520997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5410201"/>
            <a:ext cx="6517197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76181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8880" y="1905001"/>
            <a:ext cx="3315563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104" y="1905001"/>
            <a:ext cx="3315563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5/14/2013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825340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6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2106" y="2743201"/>
            <a:ext cx="3313277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88617" y="1905000"/>
            <a:ext cx="3313277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88617" y="2743201"/>
            <a:ext cx="3313277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5/14/2013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4208419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5/14/2013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626631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5/14/2013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36075401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528" y="685800"/>
            <a:ext cx="480185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5/14/2013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544981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14528" y="685800"/>
            <a:ext cx="4801850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10" y="1905000"/>
            <a:ext cx="2698158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4648200"/>
            <a:ext cx="268674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5/14/2013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2249172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2108" y="381000"/>
            <a:ext cx="6859787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2107" y="1904999"/>
            <a:ext cx="6852578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1424" y="6400800"/>
            <a:ext cx="108732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/>
              <a:pPr/>
              <a:t>5/14/2013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2107" y="6400800"/>
            <a:ext cx="4916180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73078" y="6400800"/>
            <a:ext cx="628815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xmlns="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 xmlns="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ggg.twgg.org/web_test/Ex2_page_event_2.aspx" TargetMode="External"/><Relationship Id="rId2" Type="http://schemas.openxmlformats.org/officeDocument/2006/relationships/hyperlink" Target="http://ggg.twgg.org/web_test/Ex3_basic_components.asp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ggg.twgg.org/chat_dem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ggg.twgg.org/web_test/Ex3_basic_components.aspx" TargetMode="External"/><Relationship Id="rId2" Type="http://schemas.openxmlformats.org/officeDocument/2006/relationships/hyperlink" Target="http://ggg.twgg.org/web_test/Ex4_radio_check.aspx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ggg.twgg.org/web_test/Ex3_basic_components.aspx" TargetMode="External"/><Relationship Id="rId2" Type="http://schemas.openxmlformats.org/officeDocument/2006/relationships/hyperlink" Target="http://ggg.twgg.org/web_test/Ex6_list_bind_db.aspx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ggg.twgg.org/web_test/Ex7_gridview.aspx" TargetMode="External"/><Relationship Id="rId2" Type="http://schemas.openxmlformats.org/officeDocument/2006/relationships/hyperlink" Target="http://ggg.twgg.org/web_test/Ex6_list_bind_db.aspx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ggg.twgg.org/web_test/Ex7_gridview.aspx" TargetMode="External"/><Relationship Id="rId2" Type="http://schemas.openxmlformats.org/officeDocument/2006/relationships/hyperlink" Target="http://ggg.twgg.org/web_test/Ex8_calendar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ggg.twgg.org/web_test/Ex10_fileupload.aspx" TargetMode="External"/><Relationship Id="rId4" Type="http://schemas.openxmlformats.org/officeDocument/2006/relationships/hyperlink" Target="http://ggg.twgg.org/web_test/Ex9_panel.aspx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ggg.twgg.org/web_test/Ex10_fileupload.aspx" TargetMode="External"/><Relationship Id="rId2" Type="http://schemas.openxmlformats.org/officeDocument/2006/relationships/hyperlink" Target="http://ggg.twgg.org/web_test/Ex11_ajax.aspx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gg.twgg.org/web_test/Ex13_ajax_3.aspx" TargetMode="External"/><Relationship Id="rId2" Type="http://schemas.openxmlformats.org/officeDocument/2006/relationships/hyperlink" Target="http://ggg.twgg.org/web_test/Ex12_ajax_2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ggg.twgg.org/web_test/Ex10_fileupload.asp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://ggg.twgg.org/chat_dem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ggg.twgg.org/web_test/Ex2_page_event_2.aspx" TargetMode="External"/><Relationship Id="rId2" Type="http://schemas.openxmlformats.org/officeDocument/2006/relationships/hyperlink" Target="http://ggg.twgg.org/web_test/Ex1_page_event.asp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</a:t>
            </a:r>
            <a:r>
              <a:rPr lang="en-US" dirty="0" smtClean="0">
                <a:solidFill>
                  <a:srgbClr val="FFFF00"/>
                </a:solidFill>
              </a:rPr>
              <a:t>ASP.NET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Speaker: </a:t>
            </a:r>
            <a:r>
              <a:rPr lang="zh-TW" altLang="en-US" dirty="0" smtClean="0"/>
              <a:t>周仲韓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808920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頁面結構與語法介紹</a:t>
            </a:r>
            <a:endParaRPr lang="en-US" sz="4800" dirty="0"/>
          </a:p>
        </p:txBody>
      </p:sp>
      <p:pic>
        <p:nvPicPr>
          <p:cNvPr id="22532" name="Picture 4" descr="http://www.freeopener.com/images/icons/lg/asp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71670" y="1357298"/>
            <a:ext cx="1643074" cy="1806967"/>
          </a:xfrm>
          <a:prstGeom prst="rect">
            <a:avLst/>
          </a:prstGeom>
          <a:noFill/>
        </p:spPr>
      </p:pic>
      <p:pic>
        <p:nvPicPr>
          <p:cNvPr id="22533" name="Picture 5" descr="C:\Users\Han\Desktop\vb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72198" y="1400788"/>
            <a:ext cx="1357322" cy="1813898"/>
          </a:xfrm>
          <a:prstGeom prst="rect">
            <a:avLst/>
          </a:prstGeom>
          <a:noFill/>
        </p:spPr>
      </p:pic>
      <p:sp>
        <p:nvSpPr>
          <p:cNvPr id="6" name="Content Placeholder 13"/>
          <p:cNvSpPr txBox="1">
            <a:spLocks/>
          </p:cNvSpPr>
          <p:nvPr/>
        </p:nvSpPr>
        <p:spPr>
          <a:xfrm>
            <a:off x="785786" y="3429000"/>
            <a:ext cx="3429024" cy="3143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3838" indent="-223838" algn="ctr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lang="en-US" sz="3200" dirty="0" err="1" smtClean="0"/>
              <a:t>aspx</a:t>
            </a:r>
            <a:endParaRPr lang="en-US" sz="3200" dirty="0" smtClean="0"/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altLang="zh-TW" sz="3200" dirty="0" smtClean="0"/>
              <a:t>HTML </a:t>
            </a:r>
            <a:r>
              <a:rPr lang="zh-TW" altLang="en-US" sz="3200" dirty="0" smtClean="0"/>
              <a:t>標籤</a:t>
            </a:r>
            <a:endParaRPr lang="en-US" altLang="zh-TW" sz="3200" dirty="0" smtClean="0"/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zh-TW" altLang="en-US" sz="3200" dirty="0" smtClean="0"/>
              <a:t>控制項標籤</a:t>
            </a:r>
            <a:endParaRPr lang="en-US" altLang="zh-TW" sz="3200" dirty="0" smtClean="0"/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zh-TW" altLang="en-US" sz="3200" dirty="0" smtClean="0"/>
              <a:t>包含一個</a:t>
            </a:r>
            <a:r>
              <a:rPr lang="en-US" altLang="zh-TW" sz="3200" dirty="0" smtClean="0"/>
              <a:t>form</a:t>
            </a:r>
            <a:r>
              <a:rPr lang="zh-TW" altLang="en-US" sz="3200" dirty="0" smtClean="0"/>
              <a:t>，所有控制項都擺在</a:t>
            </a:r>
            <a:r>
              <a:rPr lang="en-US" altLang="zh-TW" sz="3200" dirty="0" smtClean="0"/>
              <a:t>form</a:t>
            </a:r>
            <a:r>
              <a:rPr lang="zh-TW" altLang="en-US" sz="3200" dirty="0" smtClean="0"/>
              <a:t>中</a:t>
            </a:r>
            <a:endParaRPr lang="en-US" sz="3200" dirty="0" smtClean="0"/>
          </a:p>
          <a:p>
            <a:pPr marL="223838" marR="0" lvl="0" indent="-223838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3838" marR="0" lvl="0" indent="-223838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Content Placeholder 13"/>
          <p:cNvSpPr txBox="1">
            <a:spLocks/>
          </p:cNvSpPr>
          <p:nvPr/>
        </p:nvSpPr>
        <p:spPr>
          <a:xfrm>
            <a:off x="5072066" y="3429000"/>
            <a:ext cx="3429024" cy="314327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23838" indent="-223838" algn="ctr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vb</a:t>
            </a:r>
            <a:endParaRPr lang="en-US" sz="3200" dirty="0" smtClean="0"/>
          </a:p>
          <a:p>
            <a:pPr marL="223838" indent="-223838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所有後端程式碼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1038" lvl="1" indent="-223838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zh-TW" altLang="en-US" sz="3200" dirty="0" smtClean="0"/>
              <a:t>事件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1038" lvl="1" indent="-223838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kumimoji="0" lang="zh-TW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連接資料庫</a:t>
            </a:r>
            <a:endParaRPr kumimoji="0" lang="en-US" altLang="zh-TW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1038" lvl="1" indent="-223838">
              <a:lnSpc>
                <a:spcPct val="90000"/>
              </a:lnSpc>
              <a:spcBef>
                <a:spcPts val="18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…….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左-右雙向箭號 8"/>
          <p:cNvSpPr/>
          <p:nvPr/>
        </p:nvSpPr>
        <p:spPr>
          <a:xfrm>
            <a:off x="4143372" y="2071678"/>
            <a:ext cx="1500198" cy="428628"/>
          </a:xfrm>
          <a:prstGeom prst="left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頁面結構與語法介紹</a:t>
            </a:r>
            <a:endParaRPr lang="en-US" sz="4800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072494" cy="4929222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變數型態</a:t>
            </a:r>
            <a:endParaRPr lang="en-US" altLang="zh-TW" sz="3200" dirty="0" smtClean="0"/>
          </a:p>
          <a:p>
            <a:r>
              <a:rPr lang="zh-TW" altLang="en-US" sz="3200" dirty="0" smtClean="0"/>
              <a:t>宣告</a:t>
            </a:r>
            <a:endParaRPr lang="en-US" altLang="zh-TW" sz="3200" dirty="0" smtClean="0"/>
          </a:p>
          <a:p>
            <a:r>
              <a:rPr lang="en-US" sz="3200" dirty="0" smtClean="0"/>
              <a:t>IF-Else</a:t>
            </a:r>
          </a:p>
          <a:p>
            <a:r>
              <a:rPr lang="en-US" sz="3200" dirty="0" smtClean="0"/>
              <a:t>For-loop</a:t>
            </a:r>
          </a:p>
          <a:p>
            <a:r>
              <a:rPr lang="en-US" sz="3200" dirty="0" smtClean="0"/>
              <a:t>Function</a:t>
            </a:r>
          </a:p>
          <a:p>
            <a:r>
              <a:rPr lang="en-US" sz="3200" dirty="0" smtClean="0"/>
              <a:t>Sub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頁面結構與語法介紹</a:t>
            </a:r>
            <a:endParaRPr lang="en-US" sz="4800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072494" cy="4929222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變數型態</a:t>
            </a:r>
            <a:endParaRPr lang="en-US" altLang="zh-TW" sz="3200" dirty="0" smtClean="0"/>
          </a:p>
          <a:p>
            <a:pPr lvl="1"/>
            <a:r>
              <a:rPr lang="en-US" altLang="zh-TW" sz="2800" dirty="0" smtClean="0"/>
              <a:t>Integer</a:t>
            </a:r>
          </a:p>
          <a:p>
            <a:pPr lvl="1"/>
            <a:r>
              <a:rPr lang="en-US" altLang="zh-TW" sz="2800" dirty="0" smtClean="0"/>
              <a:t>Single</a:t>
            </a:r>
          </a:p>
          <a:p>
            <a:pPr lvl="1"/>
            <a:r>
              <a:rPr lang="en-US" altLang="zh-TW" sz="2800" dirty="0" smtClean="0"/>
              <a:t>Double</a:t>
            </a:r>
          </a:p>
          <a:p>
            <a:pPr lvl="1"/>
            <a:r>
              <a:rPr lang="en-US" altLang="zh-TW" sz="2800" dirty="0" smtClean="0"/>
              <a:t>String</a:t>
            </a:r>
          </a:p>
          <a:p>
            <a:pPr lvl="1"/>
            <a:r>
              <a:rPr lang="zh-TW" altLang="en-US" sz="2800" dirty="0" smtClean="0"/>
              <a:t>其他物件</a:t>
            </a:r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頁面結構與語法介紹</a:t>
            </a:r>
            <a:endParaRPr lang="en-US" sz="4800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215370" cy="4929222"/>
          </a:xfrm>
        </p:spPr>
        <p:txBody>
          <a:bodyPr>
            <a:normAutofit fontScale="92500"/>
          </a:bodyPr>
          <a:lstStyle/>
          <a:p>
            <a:r>
              <a:rPr lang="zh-TW" altLang="en-US" sz="3200" dirty="0" smtClean="0"/>
              <a:t>宣告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宣告一個整數 </a:t>
            </a:r>
            <a:r>
              <a:rPr lang="en-US" altLang="zh-TW" sz="2800" dirty="0" smtClean="0"/>
              <a:t>i</a:t>
            </a:r>
          </a:p>
          <a:p>
            <a:pPr lvl="1">
              <a:buNone/>
            </a:pPr>
            <a:r>
              <a:rPr lang="en-US" altLang="zh-TW" sz="2800" dirty="0" smtClean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en-US" altLang="zh-TW" sz="28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Dim</a:t>
            </a:r>
            <a:r>
              <a:rPr lang="en-US" altLang="zh-TW" sz="28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</a:t>
            </a:r>
            <a:r>
              <a:rPr lang="en-US" altLang="zh-TW" sz="28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i</a:t>
            </a:r>
            <a:r>
              <a:rPr lang="en-US" altLang="zh-TW" sz="28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</a:t>
            </a:r>
            <a:r>
              <a:rPr lang="en-US" altLang="zh-TW" sz="28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As Integer</a:t>
            </a:r>
          </a:p>
          <a:p>
            <a:pPr lvl="1"/>
            <a:r>
              <a:rPr lang="zh-TW" altLang="en-US" sz="2800" dirty="0" smtClean="0"/>
              <a:t>宣告一個字串 </a:t>
            </a:r>
            <a:r>
              <a:rPr lang="en-US" altLang="zh-TW" sz="2800" dirty="0" err="1" smtClean="0"/>
              <a:t>str</a:t>
            </a:r>
            <a:endParaRPr lang="en-US" altLang="zh-TW" sz="2800" dirty="0" smtClean="0"/>
          </a:p>
          <a:p>
            <a:pPr lvl="1">
              <a:buNone/>
            </a:pPr>
            <a:r>
              <a:rPr lang="en-US" altLang="zh-TW" sz="2800" dirty="0" smtClean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en-US" altLang="zh-TW" sz="28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</a:rPr>
              <a:t>Dim</a:t>
            </a:r>
            <a:r>
              <a:rPr lang="en-US" altLang="zh-TW" sz="2800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TW" sz="2800" dirty="0" err="1" smtClean="0">
                <a:latin typeface="Gungsuh" pitchFamily="18" charset="-127"/>
                <a:ea typeface="Gungsuh" pitchFamily="18" charset="-127"/>
              </a:rPr>
              <a:t>str</a:t>
            </a:r>
            <a:r>
              <a:rPr lang="en-US" altLang="zh-TW" sz="2800" dirty="0" smtClean="0">
                <a:latin typeface="Gungsuh" pitchFamily="18" charset="-127"/>
                <a:ea typeface="Gungsuh" pitchFamily="18" charset="-127"/>
              </a:rPr>
              <a:t> </a:t>
            </a:r>
            <a:r>
              <a:rPr lang="en-US" altLang="zh-TW" sz="28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</a:rPr>
              <a:t>As String</a:t>
            </a:r>
          </a:p>
          <a:p>
            <a:pPr lvl="1"/>
            <a:r>
              <a:rPr lang="zh-TW" altLang="en-US" sz="2800" dirty="0" smtClean="0"/>
              <a:t>宣告一個包含</a:t>
            </a:r>
            <a:r>
              <a:rPr lang="en-US" altLang="zh-TW" sz="2800" dirty="0" smtClean="0"/>
              <a:t>10</a:t>
            </a:r>
            <a:r>
              <a:rPr lang="zh-TW" altLang="en-US" sz="2800" dirty="0" smtClean="0"/>
              <a:t>個</a:t>
            </a:r>
            <a:r>
              <a:rPr lang="en-US" altLang="zh-TW" sz="2800" dirty="0" smtClean="0"/>
              <a:t>double</a:t>
            </a:r>
            <a:r>
              <a:rPr lang="zh-TW" altLang="en-US" sz="2800" dirty="0" smtClean="0"/>
              <a:t>的陣列 </a:t>
            </a:r>
            <a:r>
              <a:rPr lang="en-US" altLang="zh-TW" sz="2800" dirty="0" smtClean="0"/>
              <a:t>d</a:t>
            </a:r>
          </a:p>
          <a:p>
            <a:pPr lvl="1">
              <a:buNone/>
            </a:pPr>
            <a:r>
              <a:rPr lang="en-US" altLang="zh-TW" sz="2800" dirty="0" smtClean="0">
                <a:solidFill>
                  <a:schemeClr val="tx2">
                    <a:lumMod val="90000"/>
                  </a:schemeClr>
                </a:solidFill>
              </a:rPr>
              <a:t>	</a:t>
            </a:r>
            <a:r>
              <a:rPr lang="en-US" altLang="zh-TW" sz="28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</a:rPr>
              <a:t>Dim</a:t>
            </a:r>
            <a:r>
              <a:rPr lang="en-US" altLang="zh-TW" sz="2800" dirty="0" smtClean="0">
                <a:latin typeface="Gungsuh" pitchFamily="18" charset="-127"/>
                <a:ea typeface="Gungsuh" pitchFamily="18" charset="-127"/>
              </a:rPr>
              <a:t> d(10) </a:t>
            </a:r>
            <a:r>
              <a:rPr lang="en-US" altLang="zh-TW" sz="28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</a:rPr>
              <a:t>As Double</a:t>
            </a:r>
          </a:p>
          <a:p>
            <a:pPr lvl="1"/>
            <a:r>
              <a:rPr lang="zh-TW" altLang="en-US" sz="2800" dirty="0" smtClean="0"/>
              <a:t>宣告一個寫檔的物件</a:t>
            </a:r>
            <a:endParaRPr lang="en-US" altLang="zh-TW" sz="2800" dirty="0" smtClean="0"/>
          </a:p>
          <a:p>
            <a:pPr lvl="2">
              <a:buNone/>
            </a:pPr>
            <a:r>
              <a:rPr lang="en-US" altLang="zh-TW" sz="28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</a:rPr>
              <a:t>Dim </a:t>
            </a:r>
            <a:r>
              <a:rPr lang="en-US" altLang="zh-TW" sz="2800" dirty="0" err="1" smtClean="0">
                <a:latin typeface="Gungsuh" pitchFamily="18" charset="-127"/>
                <a:ea typeface="Gungsuh" pitchFamily="18" charset="-127"/>
              </a:rPr>
              <a:t>sw</a:t>
            </a:r>
            <a:r>
              <a:rPr lang="en-US" altLang="zh-TW" sz="28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</a:rPr>
              <a:t> As New </a:t>
            </a:r>
            <a:r>
              <a:rPr lang="en-US" altLang="zh-TW" sz="2800" dirty="0" err="1" smtClean="0">
                <a:latin typeface="Gungsuh" pitchFamily="18" charset="-127"/>
                <a:ea typeface="Gungsuh" pitchFamily="18" charset="-127"/>
              </a:rPr>
              <a:t>System.IO.StreamWriter</a:t>
            </a:r>
            <a:r>
              <a:rPr lang="en-US" altLang="zh-TW" sz="2800" dirty="0" smtClean="0">
                <a:latin typeface="Gungsuh" pitchFamily="18" charset="-127"/>
                <a:ea typeface="Gungsuh" pitchFamily="18" charset="-127"/>
              </a:rPr>
              <a:t>(</a:t>
            </a:r>
            <a:r>
              <a:rPr lang="en-US" altLang="zh-TW" sz="28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"FileName.txt"</a:t>
            </a:r>
            <a:r>
              <a:rPr lang="en-US" altLang="zh-TW" sz="2800" dirty="0" smtClean="0">
                <a:latin typeface="Gungsuh" pitchFamily="18" charset="-127"/>
                <a:ea typeface="Gungsuh" pitchFamily="18" charset="-127"/>
              </a:rPr>
              <a:t>)</a:t>
            </a:r>
          </a:p>
          <a:p>
            <a:pPr lvl="1"/>
            <a:endParaRPr lang="en-US" altLang="zh-TW" sz="2800" dirty="0" smtClean="0">
              <a:solidFill>
                <a:schemeClr val="tx2">
                  <a:lumMod val="90000"/>
                </a:schemeClr>
              </a:solidFill>
              <a:latin typeface="Gungsuh" pitchFamily="18" charset="-127"/>
              <a:ea typeface="Gungsu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頁面結構與語法介紹</a:t>
            </a:r>
            <a:endParaRPr lang="en-US" sz="4800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215370" cy="4929222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If Else</a:t>
            </a:r>
          </a:p>
          <a:p>
            <a:pPr lvl="1"/>
            <a:endParaRPr lang="en-US" altLang="zh-TW" sz="2800" dirty="0" smtClean="0">
              <a:solidFill>
                <a:schemeClr val="tx2">
                  <a:lumMod val="90000"/>
                </a:schemeClr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7290" y="2071678"/>
            <a:ext cx="842968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Dim 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x, y 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As Integer</a:t>
            </a:r>
          </a:p>
          <a:p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x = 160</a:t>
            </a:r>
          </a:p>
          <a:p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y = 150</a:t>
            </a:r>
          </a:p>
          <a:p>
            <a:endParaRPr lang="en-US" altLang="zh-TW" sz="2600" dirty="0" smtClean="0">
              <a:latin typeface="Gungsuh" pitchFamily="18" charset="-127"/>
              <a:ea typeface="Gungsuh" pitchFamily="18" charset="-127"/>
              <a:cs typeface="Ebrima" pitchFamily="2" charset="0"/>
            </a:endParaRP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If 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x &gt; y 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Then</a:t>
            </a:r>
          </a:p>
          <a:p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	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Response.Write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</a:rPr>
              <a:t>(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"x &amp;</a:t>
            </a:r>
            <a:r>
              <a:rPr lang="en-US" altLang="zh-TW" sz="2600" dirty="0" err="1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gt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; y &lt;</a:t>
            </a:r>
            <a:r>
              <a:rPr lang="en-US" altLang="zh-TW" sz="2600" dirty="0" err="1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br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&gt;"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)</a:t>
            </a:r>
          </a:p>
          <a:p>
            <a:r>
              <a:rPr lang="en-US" altLang="zh-TW" sz="2600" dirty="0" err="1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ElseIf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 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x = y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 Then</a:t>
            </a: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	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Response.Write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</a:rPr>
              <a:t>(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"x = y &lt;</a:t>
            </a:r>
            <a:r>
              <a:rPr lang="en-US" altLang="zh-TW" sz="2600" dirty="0" err="1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br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&gt;"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</a:rPr>
              <a:t>)</a:t>
            </a: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Else</a:t>
            </a:r>
          </a:p>
          <a:p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	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Response.Write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(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"x &amp;</a:t>
            </a:r>
            <a:r>
              <a:rPr lang="en-US" altLang="zh-TW" sz="2600" dirty="0" err="1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lt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; y &lt;</a:t>
            </a:r>
            <a:r>
              <a:rPr lang="en-US" altLang="zh-TW" sz="2600" dirty="0" err="1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br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&gt;"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)</a:t>
            </a: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End If</a:t>
            </a:r>
            <a:endParaRPr lang="zh-TW" altLang="en-US" sz="2600" dirty="0" smtClean="0">
              <a:solidFill>
                <a:schemeClr val="tx2">
                  <a:lumMod val="90000"/>
                </a:schemeClr>
              </a:solidFill>
              <a:latin typeface="Gungsuh" pitchFamily="18" charset="-127"/>
              <a:ea typeface="Gungsuh" pitchFamily="18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頁面結構與語法介紹</a:t>
            </a:r>
            <a:endParaRPr lang="en-US" sz="4800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215370" cy="4929222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For-loop</a:t>
            </a:r>
          </a:p>
          <a:p>
            <a:pPr lvl="1"/>
            <a:endParaRPr lang="en-US" altLang="zh-TW" sz="2800" dirty="0" smtClean="0">
              <a:solidFill>
                <a:schemeClr val="tx2">
                  <a:lumMod val="90000"/>
                </a:schemeClr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4316" y="2357430"/>
            <a:ext cx="650089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Dim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i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As Integer </a:t>
            </a: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Dim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j 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As Integer </a:t>
            </a: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For 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i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= 0 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To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10 </a:t>
            </a: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	For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j = 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i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To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0 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Step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-1 </a:t>
            </a:r>
          </a:p>
          <a:p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		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Response.Write(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"*"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)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</a:t>
            </a: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	Next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</a:t>
            </a:r>
          </a:p>
          <a:p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	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Response.Write(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"&lt;</a:t>
            </a:r>
            <a:r>
              <a:rPr lang="en-US" altLang="zh-TW" sz="2600" dirty="0" err="1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br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&gt;"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)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 </a:t>
            </a: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Next</a:t>
            </a: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頁面結構與語法介紹</a:t>
            </a:r>
            <a:endParaRPr lang="en-US" sz="4800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215370" cy="4929222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Function &amp; Sub</a:t>
            </a:r>
          </a:p>
          <a:p>
            <a:pPr lvl="1"/>
            <a:endParaRPr lang="en-US" altLang="zh-TW" sz="2800" dirty="0" smtClean="0">
              <a:solidFill>
                <a:schemeClr val="tx2">
                  <a:lumMod val="90000"/>
                </a:schemeClr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14282" y="2143116"/>
            <a:ext cx="878687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Function 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gcd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(</a:t>
            </a:r>
            <a:r>
              <a:rPr lang="en-US" altLang="zh-TW" sz="2600" dirty="0" err="1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ByVal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 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a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 As Integer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,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 </a:t>
            </a:r>
            <a:r>
              <a:rPr lang="en-US" altLang="zh-TW" sz="2600" dirty="0" err="1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ByVal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 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b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 As Integer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)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 As Integer </a:t>
            </a:r>
          </a:p>
          <a:p>
            <a:endParaRPr lang="en-US" altLang="zh-TW" sz="2600" dirty="0" smtClean="0">
              <a:solidFill>
                <a:schemeClr val="tx2">
                  <a:lumMod val="90000"/>
                </a:schemeClr>
              </a:solidFill>
              <a:latin typeface="Gungsuh" pitchFamily="18" charset="-127"/>
              <a:ea typeface="Gungsuh" pitchFamily="18" charset="-127"/>
              <a:cs typeface="Ebrima" pitchFamily="2" charset="0"/>
            </a:endParaRP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	If 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b = 0 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Then </a:t>
            </a: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		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gcd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= a</a:t>
            </a: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		Exit Function </a:t>
            </a: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	End If </a:t>
            </a:r>
          </a:p>
          <a:p>
            <a:endParaRPr lang="en-US" altLang="zh-TW" sz="2600" dirty="0" smtClean="0">
              <a:solidFill>
                <a:schemeClr val="tx2">
                  <a:lumMod val="90000"/>
                </a:schemeClr>
              </a:solidFill>
              <a:latin typeface="Gungsuh" pitchFamily="18" charset="-127"/>
              <a:ea typeface="Gungsuh" pitchFamily="18" charset="-127"/>
              <a:cs typeface="Ebrima" pitchFamily="2" charset="0"/>
            </a:endParaRP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	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gcd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= 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gcd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(b, a 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Mod 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b)</a:t>
            </a:r>
          </a:p>
          <a:p>
            <a:endParaRPr lang="en-US" altLang="zh-TW" sz="2600" dirty="0" smtClean="0">
              <a:latin typeface="Gungsuh" pitchFamily="18" charset="-127"/>
              <a:ea typeface="Gungsuh" pitchFamily="18" charset="-127"/>
              <a:cs typeface="Ebrima" pitchFamily="2" charset="0"/>
            </a:endParaRP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End Function</a:t>
            </a:r>
          </a:p>
          <a:p>
            <a:endParaRPr lang="zh-TW" altLang="en-US" sz="2600" dirty="0" smtClean="0">
              <a:solidFill>
                <a:schemeClr val="tx2">
                  <a:lumMod val="90000"/>
                </a:schemeClr>
              </a:solidFill>
              <a:latin typeface="Gungsuh" pitchFamily="18" charset="-127"/>
              <a:ea typeface="Gungsuh" pitchFamily="18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頁面結構與語法介紹</a:t>
            </a:r>
            <a:endParaRPr lang="en-US" sz="4800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215370" cy="4929222"/>
          </a:xfrm>
        </p:spPr>
        <p:txBody>
          <a:bodyPr>
            <a:normAutofit/>
          </a:bodyPr>
          <a:lstStyle/>
          <a:p>
            <a:r>
              <a:rPr lang="en-US" altLang="zh-TW" sz="3200" dirty="0" smtClean="0"/>
              <a:t>Function &amp; Sub</a:t>
            </a:r>
          </a:p>
          <a:p>
            <a:pPr lvl="1"/>
            <a:endParaRPr lang="en-US" altLang="zh-TW" sz="2800" dirty="0" smtClean="0">
              <a:solidFill>
                <a:schemeClr val="tx2">
                  <a:lumMod val="90000"/>
                </a:schemeClr>
              </a:solidFill>
              <a:latin typeface="Gungsuh" pitchFamily="18" charset="-127"/>
              <a:ea typeface="Gungsuh" pitchFamily="18" charset="-127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57290" y="2071678"/>
            <a:ext cx="7358114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Sub 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html_format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(</a:t>
            </a:r>
            <a:r>
              <a:rPr lang="en-US" altLang="zh-TW" sz="2600" dirty="0" err="1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ByVal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 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str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 As String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)</a:t>
            </a: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        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str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= 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str.Replace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(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vbCrLf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, 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"&lt;</a:t>
            </a:r>
            <a:r>
              <a:rPr lang="en-US" altLang="zh-TW" sz="2600" dirty="0" err="1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br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&gt;"</a:t>
            </a:r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)</a:t>
            </a: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        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str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= 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str.Replace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(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"&gt;"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, 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"&amp;</a:t>
            </a:r>
            <a:r>
              <a:rPr lang="en-US" altLang="zh-TW" sz="2600" dirty="0" err="1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gt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;"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)</a:t>
            </a:r>
          </a:p>
          <a:p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       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str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= 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str.Replace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(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"&lt;"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, 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"&amp;</a:t>
            </a:r>
            <a:r>
              <a:rPr lang="en-US" altLang="zh-TW" sz="2600" dirty="0" err="1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lt</a:t>
            </a:r>
            <a:r>
              <a:rPr lang="en-US" altLang="zh-TW" sz="2600" dirty="0" smtClean="0">
                <a:solidFill>
                  <a:schemeClr val="accent5">
                    <a:lumMod val="75000"/>
                  </a:schemeClr>
                </a:solidFill>
                <a:latin typeface="Gungsuh" pitchFamily="18" charset="-127"/>
                <a:ea typeface="Gungsuh" pitchFamily="18" charset="-127"/>
              </a:rPr>
              <a:t>;"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)</a:t>
            </a:r>
          </a:p>
          <a:p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       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Response.Write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(</a:t>
            </a:r>
            <a:r>
              <a:rPr lang="en-US" altLang="zh-TW" sz="26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str</a:t>
            </a:r>
            <a:r>
              <a:rPr lang="en-US" altLang="zh-TW" sz="26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)</a:t>
            </a:r>
          </a:p>
          <a:p>
            <a:r>
              <a:rPr lang="en-US" altLang="zh-TW" sz="2600" dirty="0" smtClean="0">
                <a:solidFill>
                  <a:schemeClr val="tx2">
                    <a:lumMod val="90000"/>
                  </a:schemeClr>
                </a:solidFill>
                <a:latin typeface="Gungsuh" pitchFamily="18" charset="-127"/>
                <a:ea typeface="Gungsuh" pitchFamily="18" charset="-127"/>
                <a:cs typeface="Ebrima" pitchFamily="2" charset="0"/>
              </a:rPr>
              <a:t>End Sub</a:t>
            </a:r>
          </a:p>
          <a:p>
            <a:endParaRPr lang="zh-TW" altLang="en-US" sz="2600" dirty="0" smtClean="0">
              <a:solidFill>
                <a:schemeClr val="tx2">
                  <a:lumMod val="90000"/>
                </a:schemeClr>
              </a:solidFill>
              <a:latin typeface="Gungsuh" pitchFamily="18" charset="-127"/>
              <a:ea typeface="Gungsuh" pitchFamily="18" charset="-127"/>
              <a:cs typeface="Ebrim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控制項開發範例</a:t>
            </a:r>
            <a:endParaRPr lang="en-US" sz="4800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215370" cy="4929222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常用控制項：</a:t>
            </a:r>
            <a:endParaRPr lang="en-US" altLang="zh-TW" sz="3200" dirty="0" smtClean="0"/>
          </a:p>
          <a:p>
            <a:pPr lvl="1"/>
            <a:r>
              <a:rPr lang="en-US" sz="2800" dirty="0" smtClean="0"/>
              <a:t>Label, Button, </a:t>
            </a:r>
            <a:r>
              <a:rPr lang="en-US" sz="2800" dirty="0" err="1" smtClean="0"/>
              <a:t>TextBox</a:t>
            </a:r>
            <a:endParaRPr lang="en-US" sz="2800" dirty="0" smtClean="0"/>
          </a:p>
          <a:p>
            <a:pPr lvl="1"/>
            <a:r>
              <a:rPr lang="en-US" sz="2800" dirty="0" err="1" smtClean="0"/>
              <a:t>RadioButton</a:t>
            </a:r>
            <a:r>
              <a:rPr lang="en-US" sz="2800" dirty="0" smtClean="0"/>
              <a:t>, </a:t>
            </a:r>
            <a:r>
              <a:rPr lang="en-US" sz="2800" dirty="0" err="1" smtClean="0"/>
              <a:t>CheckBox</a:t>
            </a:r>
            <a:endParaRPr lang="en-US" sz="2800" dirty="0" smtClean="0"/>
          </a:p>
          <a:p>
            <a:pPr lvl="1"/>
            <a:r>
              <a:rPr lang="en-US" sz="2800" dirty="0" err="1" smtClean="0"/>
              <a:t>ListBox</a:t>
            </a:r>
            <a:r>
              <a:rPr lang="en-US" sz="2800" dirty="0" smtClean="0"/>
              <a:t>, </a:t>
            </a:r>
            <a:r>
              <a:rPr lang="en-US" sz="2800" dirty="0" err="1" smtClean="0"/>
              <a:t>DropDownList</a:t>
            </a:r>
            <a:endParaRPr lang="en-US" sz="2800" dirty="0" smtClean="0"/>
          </a:p>
          <a:p>
            <a:pPr lvl="1"/>
            <a:r>
              <a:rPr lang="en-US" sz="2800" dirty="0" err="1" smtClean="0"/>
              <a:t>DataGrid</a:t>
            </a:r>
            <a:endParaRPr lang="en-US" altLang="zh-TW" sz="2800" dirty="0" smtClean="0"/>
          </a:p>
          <a:p>
            <a:pPr lvl="1"/>
            <a:endParaRPr lang="en-US" altLang="zh-TW" sz="2800" dirty="0" smtClean="0">
              <a:solidFill>
                <a:schemeClr val="tx2">
                  <a:lumMod val="90000"/>
                </a:schemeClr>
              </a:solidFill>
              <a:latin typeface="Gungsuh" pitchFamily="18" charset="-127"/>
              <a:ea typeface="Gungsu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控制項開發範例</a:t>
            </a:r>
            <a:endParaRPr lang="en-US" sz="4800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215370" cy="4929222"/>
          </a:xfrm>
        </p:spPr>
        <p:txBody>
          <a:bodyPr>
            <a:normAutofit fontScale="92500" lnSpcReduction="20000"/>
          </a:bodyPr>
          <a:lstStyle/>
          <a:p>
            <a:r>
              <a:rPr lang="en-US" sz="3200" dirty="0" smtClean="0"/>
              <a:t>Label</a:t>
            </a:r>
          </a:p>
          <a:p>
            <a:pPr lvl="1"/>
            <a:r>
              <a:rPr lang="zh-TW" altLang="en-US" sz="2800" dirty="0" smtClean="0"/>
              <a:t>顯示文字，</a:t>
            </a:r>
            <a:r>
              <a:rPr lang="en-US" altLang="zh-TW" sz="2800" dirty="0" err="1" smtClean="0"/>
              <a:t>Label.</a:t>
            </a:r>
            <a:r>
              <a:rPr lang="en-US" altLang="zh-TW" sz="28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Text</a:t>
            </a:r>
            <a:r>
              <a:rPr lang="en-US" altLang="zh-TW" sz="28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= </a:t>
            </a:r>
            <a:r>
              <a:rPr lang="zh-TW" altLang="en-US" sz="2800" dirty="0" smtClean="0"/>
              <a:t>顯示的字串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可透過 </a:t>
            </a:r>
            <a:r>
              <a:rPr lang="en-US" altLang="zh-TW" sz="2800" dirty="0" smtClean="0"/>
              <a:t>.</a:t>
            </a:r>
            <a:r>
              <a:rPr lang="en-US" altLang="zh-TW" sz="28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ForeColor</a:t>
            </a:r>
            <a:r>
              <a:rPr lang="en-US" altLang="zh-TW" sz="28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</a:t>
            </a:r>
            <a:r>
              <a:rPr lang="zh-TW" altLang="en-US" sz="3000" dirty="0" smtClean="0"/>
              <a:t>改變顏色</a:t>
            </a:r>
            <a:endParaRPr lang="en-US" altLang="zh-TW" sz="3000" dirty="0" smtClean="0"/>
          </a:p>
          <a:p>
            <a:pPr lvl="1"/>
            <a:r>
              <a:rPr lang="zh-TW" altLang="en-US" sz="2800" dirty="0" smtClean="0"/>
              <a:t>可透過 </a:t>
            </a:r>
            <a:r>
              <a:rPr lang="en-US" altLang="zh-TW" sz="3000" dirty="0" smtClean="0"/>
              <a:t>.</a:t>
            </a:r>
            <a:r>
              <a:rPr lang="en-US" altLang="zh-TW" sz="28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Font </a:t>
            </a:r>
            <a:r>
              <a:rPr lang="zh-TW" altLang="en-US" sz="3000" dirty="0" smtClean="0"/>
              <a:t>改變字型</a:t>
            </a:r>
            <a:endParaRPr lang="en-US" sz="2800" dirty="0" smtClean="0"/>
          </a:p>
          <a:p>
            <a:r>
              <a:rPr lang="en-US" sz="3200" dirty="0" smtClean="0"/>
              <a:t>Button</a:t>
            </a:r>
          </a:p>
          <a:p>
            <a:pPr lvl="1"/>
            <a:r>
              <a:rPr lang="zh-TW" altLang="en-US" sz="2800" dirty="0" smtClean="0"/>
              <a:t>雙擊</a:t>
            </a:r>
            <a:r>
              <a:rPr lang="en-US" altLang="zh-TW" sz="2800" dirty="0" smtClean="0"/>
              <a:t>Button</a:t>
            </a:r>
            <a:r>
              <a:rPr lang="zh-TW" altLang="en-US" sz="2800" dirty="0" smtClean="0"/>
              <a:t>會建立 </a:t>
            </a:r>
            <a:r>
              <a:rPr lang="en-US" altLang="zh-TW" sz="28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Button.Click</a:t>
            </a:r>
            <a:r>
              <a:rPr lang="en-US" altLang="zh-TW" sz="28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</a:t>
            </a:r>
            <a:r>
              <a:rPr lang="zh-TW" altLang="en-US" sz="2800" dirty="0" smtClean="0"/>
              <a:t>的事件</a:t>
            </a:r>
            <a:endParaRPr lang="en-US" sz="2800" dirty="0" smtClean="0"/>
          </a:p>
          <a:p>
            <a:r>
              <a:rPr lang="en-US" sz="3200" dirty="0" err="1" smtClean="0"/>
              <a:t>TextBox</a:t>
            </a:r>
            <a:endParaRPr lang="en-US" sz="3200" dirty="0" smtClean="0"/>
          </a:p>
          <a:p>
            <a:pPr lvl="1"/>
            <a:r>
              <a:rPr lang="zh-TW" altLang="en-US" sz="2800" dirty="0" smtClean="0"/>
              <a:t>顯示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輸入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文字，</a:t>
            </a:r>
            <a:r>
              <a:rPr lang="en-US" altLang="zh-TW" sz="28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TextBox.Text</a:t>
            </a:r>
            <a:r>
              <a:rPr lang="en-US" altLang="zh-TW" sz="28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</a:t>
            </a:r>
            <a:r>
              <a:rPr lang="zh-TW" altLang="en-US" sz="2800" dirty="0" smtClean="0"/>
              <a:t>可以設定初始字串</a:t>
            </a:r>
            <a:endParaRPr lang="en-US" altLang="zh-TW" sz="2800" dirty="0" smtClean="0"/>
          </a:p>
          <a:p>
            <a:pPr lvl="1">
              <a:buNone/>
            </a:pPr>
            <a:endParaRPr lang="en-US" sz="2800" dirty="0" smtClean="0"/>
          </a:p>
          <a:p>
            <a:r>
              <a:rPr lang="en-US" dirty="0" smtClean="0">
                <a:latin typeface="KaiTi" pitchFamily="49" charset="-122"/>
                <a:ea typeface="KaiTi" pitchFamily="49" charset="-122"/>
                <a:hlinkClick r:id="rId2"/>
              </a:rPr>
              <a:t>http://ggg.twgg.org/web_test/Ex3_basic_components.aspx</a:t>
            </a:r>
            <a:endParaRPr lang="en-US" dirty="0" smtClean="0">
              <a:latin typeface="KaiTi" pitchFamily="49" charset="-122"/>
              <a:ea typeface="KaiTi" pitchFamily="49" charset="-122"/>
              <a:hlinkClick r:id="rId3"/>
            </a:endParaRPr>
          </a:p>
          <a:p>
            <a:pPr lvl="1"/>
            <a:endParaRPr lang="en-US" altLang="zh-TW" sz="2800" dirty="0" smtClean="0">
              <a:solidFill>
                <a:schemeClr val="tx2">
                  <a:lumMod val="90000"/>
                </a:schemeClr>
              </a:solidFill>
              <a:latin typeface="Gungsuh" pitchFamily="18" charset="-127"/>
              <a:ea typeface="Gungsu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Chat Room DEMO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539552" y="2996952"/>
            <a:ext cx="7848872" cy="1512168"/>
          </a:xfrm>
        </p:spPr>
        <p:txBody>
          <a:bodyPr>
            <a:normAutofit/>
          </a:bodyPr>
          <a:lstStyle/>
          <a:p>
            <a:pPr lvl="1"/>
            <a:r>
              <a:rPr lang="en-US" altLang="zh-TW" sz="3600" dirty="0" smtClean="0">
                <a:hlinkClick r:id="rId2"/>
              </a:rPr>
              <a:t>http://</a:t>
            </a:r>
            <a:r>
              <a:rPr lang="en-US" altLang="zh-TW" sz="3600" dirty="0" smtClean="0">
                <a:hlinkClick r:id="rId2"/>
              </a:rPr>
              <a:t>ggg.twgg.org/chat_demo</a:t>
            </a:r>
            <a:r>
              <a:rPr lang="en-US" altLang="zh-TW" sz="3600" dirty="0" smtClean="0">
                <a:hlinkClick r:id="rId2"/>
              </a:rPr>
              <a:t>/</a:t>
            </a:r>
            <a:endParaRPr lang="en-US" altLang="zh-TW" sz="3600" dirty="0" smtClean="0">
              <a:latin typeface="KaiTi" pitchFamily="49" charset="-122"/>
              <a:ea typeface="KaiT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控制項開發範例</a:t>
            </a:r>
            <a:endParaRPr lang="en-US" sz="4800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215370" cy="492922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RadioButton</a:t>
            </a:r>
            <a:r>
              <a:rPr lang="en-US" sz="3200" dirty="0" smtClean="0"/>
              <a:t>, </a:t>
            </a:r>
            <a:r>
              <a:rPr lang="en-US" sz="3200" dirty="0" err="1" smtClean="0"/>
              <a:t>CheckBox</a:t>
            </a:r>
            <a:endParaRPr lang="en-US" sz="3200" dirty="0" smtClean="0"/>
          </a:p>
          <a:p>
            <a:pPr lvl="1"/>
            <a:r>
              <a:rPr lang="en-US" sz="2800" dirty="0" smtClean="0"/>
              <a:t>Radio</a:t>
            </a:r>
            <a:r>
              <a:rPr lang="zh-TW" altLang="en-US" sz="2800" dirty="0" smtClean="0"/>
              <a:t>可以設定</a:t>
            </a:r>
            <a:r>
              <a:rPr lang="en-US" altLang="zh-TW" sz="2800" dirty="0" err="1" smtClean="0"/>
              <a:t>GroupName</a:t>
            </a:r>
            <a:r>
              <a:rPr lang="zh-TW" altLang="en-US" sz="2800" dirty="0" smtClean="0"/>
              <a:t>使其只能單選</a:t>
            </a:r>
            <a:endParaRPr lang="en-US" altLang="zh-TW" sz="2800" dirty="0" smtClean="0"/>
          </a:p>
          <a:p>
            <a:pPr lvl="1"/>
            <a:r>
              <a:rPr lang="en-US" sz="2800" dirty="0" err="1" smtClean="0"/>
              <a:t>AutoPostBack</a:t>
            </a:r>
            <a:r>
              <a:rPr lang="zh-TW" altLang="en-US" sz="2800" dirty="0" smtClean="0"/>
              <a:t>屬性設定為</a:t>
            </a:r>
            <a:r>
              <a:rPr lang="en-US" altLang="zh-TW" sz="2800" dirty="0" smtClean="0"/>
              <a:t>True</a:t>
            </a:r>
            <a:r>
              <a:rPr lang="zh-TW" altLang="en-US" sz="2800" dirty="0" smtClean="0"/>
              <a:t>時，可以讓元件被點選後自動</a:t>
            </a:r>
            <a:r>
              <a:rPr lang="en-US" altLang="zh-TW" sz="2800" dirty="0" smtClean="0"/>
              <a:t>post back</a:t>
            </a:r>
            <a:r>
              <a:rPr lang="zh-TW" altLang="en-US" sz="2800" dirty="0" smtClean="0"/>
              <a:t>回</a:t>
            </a:r>
            <a:r>
              <a:rPr lang="en-US" altLang="zh-TW" sz="2800" dirty="0" smtClean="0"/>
              <a:t>server</a:t>
            </a:r>
          </a:p>
          <a:p>
            <a:pPr lvl="1"/>
            <a:r>
              <a:rPr lang="en-US" altLang="zh-TW" sz="2800" dirty="0" smtClean="0"/>
              <a:t>Checked</a:t>
            </a:r>
            <a:r>
              <a:rPr lang="zh-TW" altLang="en-US" sz="2800" dirty="0" smtClean="0"/>
              <a:t>屬性可以判斷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或設定</a:t>
            </a:r>
            <a:r>
              <a:rPr lang="en-US" altLang="zh-TW" sz="2800" dirty="0" smtClean="0"/>
              <a:t>)</a:t>
            </a:r>
            <a:r>
              <a:rPr lang="zh-TW" altLang="en-US" sz="2800" dirty="0" smtClean="0"/>
              <a:t>該元件是否被點選</a:t>
            </a:r>
            <a:endParaRPr lang="en-US" altLang="zh-TW" sz="2800" dirty="0" smtClean="0"/>
          </a:p>
          <a:p>
            <a:pPr lvl="1"/>
            <a:endParaRPr lang="en-US" sz="2800" dirty="0" smtClean="0"/>
          </a:p>
          <a:p>
            <a:endParaRPr lang="en-US" sz="3200" dirty="0" smtClean="0"/>
          </a:p>
          <a:p>
            <a:r>
              <a:rPr lang="en-US" sz="2200" dirty="0" smtClean="0">
                <a:latin typeface="KaiTi" pitchFamily="49" charset="-122"/>
                <a:ea typeface="KaiTi" pitchFamily="49" charset="-122"/>
                <a:hlinkClick r:id="rId2"/>
              </a:rPr>
              <a:t>http://ggg.twgg.org/web_test/Ex4_radio_check.aspx</a:t>
            </a:r>
            <a:endParaRPr lang="en-US" sz="2200" dirty="0" smtClean="0">
              <a:latin typeface="KaiTi" pitchFamily="49" charset="-122"/>
              <a:ea typeface="KaiTi" pitchFamily="49" charset="-122"/>
            </a:endParaRPr>
          </a:p>
          <a:p>
            <a:endParaRPr lang="en-US" sz="2200" dirty="0" smtClean="0">
              <a:latin typeface="KaiTi" pitchFamily="49" charset="-122"/>
              <a:ea typeface="KaiTi" pitchFamily="49" charset="-122"/>
              <a:hlinkClick r:id="rId3"/>
            </a:endParaRPr>
          </a:p>
          <a:p>
            <a:endParaRPr lang="en-US" altLang="zh-TW" sz="3200" dirty="0" smtClean="0">
              <a:solidFill>
                <a:schemeClr val="tx2">
                  <a:lumMod val="90000"/>
                </a:schemeClr>
              </a:solidFill>
              <a:latin typeface="Gungsuh" pitchFamily="18" charset="-127"/>
              <a:ea typeface="Gungsu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控制項開發範例</a:t>
            </a:r>
            <a:endParaRPr lang="en-US" sz="4800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215370" cy="492922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ListBox</a:t>
            </a:r>
            <a:r>
              <a:rPr lang="en-US" sz="3200" dirty="0" smtClean="0"/>
              <a:t>, </a:t>
            </a:r>
            <a:r>
              <a:rPr lang="en-US" sz="3200" dirty="0" err="1" smtClean="0"/>
              <a:t>DropDownList</a:t>
            </a:r>
            <a:endParaRPr lang="en-US" sz="3200" dirty="0" smtClean="0"/>
          </a:p>
          <a:p>
            <a:pPr lvl="1"/>
            <a:r>
              <a:rPr lang="en-US" sz="2800" dirty="0" err="1" smtClean="0"/>
              <a:t>ListBox.Items.Add</a:t>
            </a:r>
            <a:r>
              <a:rPr lang="en-US" sz="2800" dirty="0" smtClean="0"/>
              <a:t>(“....”) </a:t>
            </a:r>
            <a:r>
              <a:rPr lang="zh-TW" altLang="en-US" sz="2800" dirty="0" smtClean="0"/>
              <a:t>可以新增項目</a:t>
            </a:r>
            <a:endParaRPr lang="en-US" sz="2800" dirty="0" smtClean="0"/>
          </a:p>
          <a:p>
            <a:pPr lvl="1"/>
            <a:r>
              <a:rPr lang="en-US" sz="2800" dirty="0" err="1" smtClean="0"/>
              <a:t>AutoPostBack</a:t>
            </a:r>
            <a:r>
              <a:rPr lang="zh-TW" altLang="en-US" sz="2800" dirty="0" smtClean="0"/>
              <a:t>屬性與前者相同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可以把從</a:t>
            </a:r>
            <a:r>
              <a:rPr lang="en-US" altLang="zh-TW" sz="2800" dirty="0" smtClean="0"/>
              <a:t>Database</a:t>
            </a:r>
            <a:r>
              <a:rPr lang="zh-TW" altLang="en-US" sz="2800" dirty="0" smtClean="0"/>
              <a:t>撈出來的資料表</a:t>
            </a:r>
            <a:r>
              <a:rPr lang="en-US" altLang="zh-TW" sz="2800" dirty="0" smtClean="0"/>
              <a:t>bind</a:t>
            </a:r>
            <a:r>
              <a:rPr lang="zh-TW" altLang="en-US" sz="2800" dirty="0" smtClean="0"/>
              <a:t>上去</a:t>
            </a:r>
            <a:endParaRPr lang="en-US" sz="900" dirty="0" smtClean="0"/>
          </a:p>
          <a:p>
            <a:pPr lvl="3">
              <a:buNone/>
            </a:pPr>
            <a:r>
              <a:rPr lang="en-US" altLang="zh-TW" sz="20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ListBox.DataSource</a:t>
            </a:r>
            <a:r>
              <a:rPr lang="en-US" altLang="zh-TW" sz="20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= [</a:t>
            </a:r>
            <a:r>
              <a:rPr lang="en-US" altLang="zh-TW" sz="20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DataTable</a:t>
            </a:r>
            <a:r>
              <a:rPr lang="en-US" altLang="zh-TW" sz="20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]</a:t>
            </a:r>
          </a:p>
          <a:p>
            <a:pPr lvl="2">
              <a:buNone/>
            </a:pPr>
            <a:r>
              <a:rPr lang="en-US" altLang="zh-TW" sz="20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	</a:t>
            </a:r>
            <a:r>
              <a:rPr lang="en-US" altLang="zh-TW" sz="20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ListBox.DataTextField</a:t>
            </a:r>
            <a:r>
              <a:rPr lang="en-US" altLang="zh-TW" sz="20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= [Column name]</a:t>
            </a:r>
          </a:p>
          <a:p>
            <a:pPr lvl="2">
              <a:buNone/>
            </a:pPr>
            <a:r>
              <a:rPr lang="en-US" altLang="zh-TW" sz="20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	</a:t>
            </a:r>
            <a:r>
              <a:rPr lang="en-US" altLang="zh-TW" sz="20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ListBox.DataBind</a:t>
            </a:r>
            <a:r>
              <a:rPr lang="en-US" altLang="zh-TW" sz="20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()</a:t>
            </a:r>
            <a:endParaRPr lang="en-US" sz="2800" dirty="0" smtClean="0">
              <a:latin typeface="KaiTi" pitchFamily="49" charset="-122"/>
              <a:ea typeface="KaiTi" pitchFamily="49" charset="-122"/>
              <a:hlinkClick r:id="rId2"/>
            </a:endParaRPr>
          </a:p>
          <a:p>
            <a:pPr lvl="1"/>
            <a:r>
              <a:rPr lang="en-US" altLang="zh-TW" sz="2800" dirty="0" smtClean="0"/>
              <a:t>ListBox1.SelectedIndex </a:t>
            </a:r>
            <a:r>
              <a:rPr lang="zh-TW" altLang="en-US" sz="2800" dirty="0" smtClean="0"/>
              <a:t>回傳被選到的索引值</a:t>
            </a:r>
            <a:endParaRPr lang="en-US" sz="2800" dirty="0" smtClean="0"/>
          </a:p>
          <a:p>
            <a:r>
              <a:rPr lang="en-US" sz="2200" dirty="0" smtClean="0">
                <a:latin typeface="KaiTi" pitchFamily="49" charset="-122"/>
                <a:ea typeface="KaiTi" pitchFamily="49" charset="-122"/>
                <a:hlinkClick r:id="rId2"/>
              </a:rPr>
              <a:t>http://ggg.twgg.org/web_test/Ex5_list.aspx</a:t>
            </a:r>
          </a:p>
          <a:p>
            <a:r>
              <a:rPr lang="en-US" sz="2200" dirty="0" smtClean="0">
                <a:latin typeface="KaiTi" pitchFamily="49" charset="-122"/>
                <a:ea typeface="KaiTi" pitchFamily="49" charset="-122"/>
                <a:hlinkClick r:id="rId2"/>
              </a:rPr>
              <a:t>http://ggg.twgg.org/web_test/Ex6_list_bind_db.aspx</a:t>
            </a:r>
            <a:endParaRPr lang="en-US" sz="2200" dirty="0" smtClean="0">
              <a:latin typeface="KaiTi" pitchFamily="49" charset="-122"/>
              <a:ea typeface="KaiTi" pitchFamily="49" charset="-122"/>
              <a:hlinkClick r:id="rId3"/>
            </a:endParaRPr>
          </a:p>
          <a:p>
            <a:endParaRPr lang="en-US" sz="2200" dirty="0" smtClean="0">
              <a:latin typeface="KaiTi" pitchFamily="49" charset="-122"/>
              <a:ea typeface="KaiTi" pitchFamily="49" charset="-122"/>
              <a:hlinkClick r:id="rId3"/>
            </a:endParaRPr>
          </a:p>
          <a:p>
            <a:endParaRPr lang="en-US" altLang="zh-TW" sz="3200" dirty="0" smtClean="0">
              <a:solidFill>
                <a:schemeClr val="tx2">
                  <a:lumMod val="90000"/>
                </a:schemeClr>
              </a:solidFill>
              <a:latin typeface="Gungsuh" pitchFamily="18" charset="-127"/>
              <a:ea typeface="Gungsuh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控制項開發範例</a:t>
            </a:r>
            <a:endParaRPr lang="en-US" sz="4800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215370" cy="4929222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GridView</a:t>
            </a:r>
            <a:endParaRPr lang="en-US" sz="3200" dirty="0" smtClean="0"/>
          </a:p>
          <a:p>
            <a:pPr lvl="1"/>
            <a:r>
              <a:rPr lang="zh-TW" altLang="en-US" sz="2800" dirty="0" smtClean="0"/>
              <a:t>可以把從</a:t>
            </a:r>
            <a:r>
              <a:rPr lang="en-US" altLang="zh-TW" sz="2800" dirty="0" smtClean="0"/>
              <a:t>Database</a:t>
            </a:r>
            <a:r>
              <a:rPr lang="zh-TW" altLang="en-US" sz="2800" dirty="0" smtClean="0"/>
              <a:t>撈出來的資料表</a:t>
            </a:r>
            <a:r>
              <a:rPr lang="en-US" altLang="zh-TW" sz="2800" dirty="0" smtClean="0"/>
              <a:t>bind</a:t>
            </a:r>
            <a:r>
              <a:rPr lang="zh-TW" altLang="en-US" sz="2800" dirty="0" smtClean="0"/>
              <a:t>上去</a:t>
            </a:r>
            <a:endParaRPr lang="en-US" sz="900" dirty="0" smtClean="0"/>
          </a:p>
          <a:p>
            <a:pPr lvl="3">
              <a:buNone/>
            </a:pPr>
            <a:r>
              <a:rPr lang="en-US" altLang="zh-TW" sz="20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	</a:t>
            </a:r>
            <a:r>
              <a:rPr lang="en-US" altLang="zh-TW" sz="20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GridView.DataSource</a:t>
            </a:r>
            <a:r>
              <a:rPr lang="en-US" altLang="zh-TW" sz="20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 = [</a:t>
            </a:r>
            <a:r>
              <a:rPr lang="en-US" altLang="zh-TW" sz="20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DataTable</a:t>
            </a:r>
            <a:r>
              <a:rPr lang="en-US" altLang="zh-TW" sz="20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] </a:t>
            </a:r>
            <a:r>
              <a:rPr lang="en-US" altLang="zh-TW" sz="2000" dirty="0" err="1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GridView.DataBind</a:t>
            </a:r>
            <a:r>
              <a:rPr lang="en-US" altLang="zh-TW" sz="2000" dirty="0" smtClean="0">
                <a:latin typeface="Gungsuh" pitchFamily="18" charset="-127"/>
                <a:ea typeface="Gungsuh" pitchFamily="18" charset="-127"/>
                <a:cs typeface="Ebrima" pitchFamily="2" charset="0"/>
              </a:rPr>
              <a:t>()</a:t>
            </a:r>
            <a:endParaRPr lang="en-US" sz="2800" dirty="0" smtClean="0">
              <a:latin typeface="KaiTi" pitchFamily="49" charset="-122"/>
              <a:ea typeface="KaiTi" pitchFamily="49" charset="-122"/>
              <a:hlinkClick r:id="rId2"/>
            </a:endParaRPr>
          </a:p>
          <a:p>
            <a:pPr lvl="1"/>
            <a:r>
              <a:rPr lang="zh-TW" altLang="en-US" sz="2800" dirty="0" smtClean="0"/>
              <a:t>從介面可以設定其外觀，也可以修改其屬性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可以新增指令的資料行，如按鈕。</a:t>
            </a:r>
            <a:r>
              <a:rPr lang="en-US" altLang="zh-TW" sz="2800" dirty="0" err="1" smtClean="0"/>
              <a:t>GridView</a:t>
            </a:r>
            <a:r>
              <a:rPr lang="zh-TW" altLang="en-US" sz="2800" dirty="0" smtClean="0"/>
              <a:t>提供事件並會將觸發的</a:t>
            </a:r>
            <a:r>
              <a:rPr lang="en-US" altLang="zh-TW" sz="2800" dirty="0" smtClean="0"/>
              <a:t>Row</a:t>
            </a:r>
            <a:r>
              <a:rPr lang="zh-TW" altLang="en-US" sz="2800" dirty="0" smtClean="0"/>
              <a:t>之</a:t>
            </a:r>
            <a:r>
              <a:rPr lang="en-US" altLang="zh-TW" sz="2800" dirty="0" smtClean="0"/>
              <a:t>index</a:t>
            </a:r>
            <a:r>
              <a:rPr lang="zh-TW" altLang="en-US" sz="2800" dirty="0" smtClean="0"/>
              <a:t>當作參數傳入</a:t>
            </a:r>
            <a:endParaRPr lang="en-US" altLang="zh-TW" sz="2800" dirty="0" smtClean="0"/>
          </a:p>
          <a:p>
            <a:pPr lvl="1"/>
            <a:endParaRPr lang="en-US" altLang="zh-TW" sz="2800" dirty="0" smtClean="0"/>
          </a:p>
          <a:p>
            <a:pPr lvl="1"/>
            <a:endParaRPr lang="en-US" altLang="zh-TW" sz="2800" dirty="0" smtClean="0"/>
          </a:p>
          <a:p>
            <a:pPr lvl="1"/>
            <a:r>
              <a:rPr lang="en-US" sz="2200" dirty="0" smtClean="0">
                <a:latin typeface="KaiTi" pitchFamily="49" charset="-122"/>
                <a:ea typeface="KaiTi" pitchFamily="49" charset="-122"/>
                <a:hlinkClick r:id="rId3"/>
              </a:rPr>
              <a:t>http://GGG.twgg.org/web_test/Ex7_gridview.aspx</a:t>
            </a:r>
            <a:endParaRPr lang="en-US" altLang="zh-TW" sz="2200" dirty="0" smtClean="0">
              <a:latin typeface="KaiTi" pitchFamily="49" charset="-122"/>
              <a:ea typeface="KaiTi" pitchFamily="49" charset="-122"/>
              <a:hlinkClick r:id="rId2"/>
            </a:endParaRPr>
          </a:p>
          <a:p>
            <a:pPr lvl="1"/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控制項開發範例</a:t>
            </a:r>
            <a:endParaRPr lang="en-US" sz="4800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215370" cy="4929222"/>
          </a:xfrm>
        </p:spPr>
        <p:txBody>
          <a:bodyPr>
            <a:normAutofit/>
          </a:bodyPr>
          <a:lstStyle/>
          <a:p>
            <a:pPr lvl="1"/>
            <a:r>
              <a:rPr lang="zh-TW" altLang="en-US" sz="2800" dirty="0" smtClean="0"/>
              <a:t>其他控制項</a:t>
            </a:r>
            <a:endParaRPr lang="en-US" altLang="zh-TW" sz="2800" dirty="0" smtClean="0"/>
          </a:p>
          <a:p>
            <a:pPr lvl="2"/>
            <a:r>
              <a:rPr lang="en-US" altLang="zh-TW" sz="2600" dirty="0" smtClean="0"/>
              <a:t>Calendar: </a:t>
            </a:r>
            <a:r>
              <a:rPr lang="zh-TW" altLang="en-US" sz="2600" dirty="0" smtClean="0"/>
              <a:t>提供使用者選擇日期</a:t>
            </a:r>
            <a:endParaRPr lang="en-US" altLang="zh-TW" sz="2600" dirty="0" smtClean="0"/>
          </a:p>
          <a:p>
            <a:pPr lvl="2"/>
            <a:r>
              <a:rPr lang="en-US" dirty="0" smtClean="0">
                <a:latin typeface="KaiTi" pitchFamily="49" charset="-122"/>
                <a:ea typeface="KaiTi" pitchFamily="49" charset="-122"/>
                <a:hlinkClick r:id="rId2"/>
              </a:rPr>
              <a:t>http://GGG.twgg.org/web_test/Ex8_calendar.aspx</a:t>
            </a:r>
            <a:endParaRPr lang="en-US" dirty="0" smtClean="0">
              <a:latin typeface="KaiTi" pitchFamily="49" charset="-122"/>
              <a:ea typeface="KaiTi" pitchFamily="49" charset="-122"/>
            </a:endParaRPr>
          </a:p>
          <a:p>
            <a:pPr lvl="2"/>
            <a:endParaRPr lang="en-US" altLang="zh-TW" dirty="0" smtClean="0">
              <a:latin typeface="KaiTi" pitchFamily="49" charset="-122"/>
              <a:ea typeface="KaiTi" pitchFamily="49" charset="-122"/>
              <a:hlinkClick r:id="rId3"/>
            </a:endParaRPr>
          </a:p>
          <a:p>
            <a:pPr lvl="2"/>
            <a:r>
              <a:rPr lang="en-US" altLang="zh-TW" sz="2600" dirty="0" smtClean="0"/>
              <a:t>Panel: </a:t>
            </a:r>
            <a:r>
              <a:rPr lang="zh-TW" altLang="en-US" sz="2600" dirty="0" smtClean="0"/>
              <a:t>顯示</a:t>
            </a:r>
            <a:r>
              <a:rPr lang="en-US" altLang="zh-TW" sz="2600" dirty="0" smtClean="0"/>
              <a:t>/</a:t>
            </a:r>
            <a:r>
              <a:rPr lang="zh-TW" altLang="en-US" sz="2600" dirty="0" smtClean="0"/>
              <a:t>隱藏網頁的一部分</a:t>
            </a:r>
            <a:endParaRPr lang="en-US" altLang="zh-TW" sz="2600" dirty="0" smtClean="0"/>
          </a:p>
          <a:p>
            <a:pPr lvl="2"/>
            <a:r>
              <a:rPr lang="en-US" dirty="0" smtClean="0">
                <a:latin typeface="KaiTi" pitchFamily="49" charset="-122"/>
                <a:ea typeface="KaiTi" pitchFamily="49" charset="-122"/>
                <a:hlinkClick r:id="rId4"/>
              </a:rPr>
              <a:t>http://GGG.twgg.org/web_test/Ex9_panel.aspx</a:t>
            </a:r>
            <a:endParaRPr lang="en-US" dirty="0" smtClean="0">
              <a:latin typeface="KaiTi" pitchFamily="49" charset="-122"/>
              <a:ea typeface="KaiTi" pitchFamily="49" charset="-122"/>
            </a:endParaRPr>
          </a:p>
          <a:p>
            <a:pPr lvl="2"/>
            <a:endParaRPr lang="en-US" altLang="zh-TW" dirty="0" smtClean="0">
              <a:latin typeface="KaiTi" pitchFamily="49" charset="-122"/>
              <a:ea typeface="KaiTi" pitchFamily="49" charset="-122"/>
              <a:hlinkClick r:id="rId3"/>
            </a:endParaRPr>
          </a:p>
          <a:p>
            <a:pPr lvl="2"/>
            <a:r>
              <a:rPr lang="en-US" altLang="zh-TW" sz="2600" dirty="0" err="1" smtClean="0"/>
              <a:t>FileUpload</a:t>
            </a:r>
            <a:r>
              <a:rPr lang="en-US" altLang="zh-TW" sz="2600" dirty="0" smtClean="0"/>
              <a:t>: </a:t>
            </a:r>
            <a:r>
              <a:rPr lang="zh-TW" altLang="en-US" sz="2600" dirty="0" smtClean="0"/>
              <a:t>提供上傳檔案的方法</a:t>
            </a:r>
            <a:endParaRPr lang="en-US" altLang="zh-TW" sz="2600" dirty="0" smtClean="0"/>
          </a:p>
          <a:p>
            <a:pPr lvl="2"/>
            <a:r>
              <a:rPr lang="en-US" dirty="0" smtClean="0">
                <a:latin typeface="KaiTi" pitchFamily="49" charset="-122"/>
                <a:ea typeface="KaiTi" pitchFamily="49" charset="-122"/>
                <a:hlinkClick r:id="rId5"/>
              </a:rPr>
              <a:t>http://GGG.twgg.org/web_test/Ex10_fileupload.aspx</a:t>
            </a:r>
            <a:endParaRPr lang="en-US" dirty="0" smtClean="0">
              <a:latin typeface="KaiTi" pitchFamily="49" charset="-122"/>
              <a:ea typeface="KaiTi" pitchFamily="49" charset="-122"/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AJAX.NET </a:t>
            </a:r>
            <a:r>
              <a:rPr lang="zh-TW" altLang="en-US" sz="4800" dirty="0" smtClean="0"/>
              <a:t>開發範例</a:t>
            </a:r>
            <a:endParaRPr lang="en-US" sz="4800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428596" y="1357298"/>
            <a:ext cx="8429684" cy="4929222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頁面上必須有一個</a:t>
            </a:r>
            <a:r>
              <a:rPr lang="en-US" altLang="zh-TW" sz="3200" dirty="0" err="1" smtClean="0"/>
              <a:t>ScriptManager</a:t>
            </a:r>
            <a:endParaRPr lang="en-US" altLang="zh-TW" sz="3200" dirty="0" smtClean="0"/>
          </a:p>
          <a:p>
            <a:pPr lvl="1"/>
            <a:r>
              <a:rPr lang="en-US" altLang="zh-TW" sz="2800" dirty="0" err="1" smtClean="0"/>
              <a:t>ScriptManager</a:t>
            </a:r>
            <a:r>
              <a:rPr lang="zh-TW" altLang="en-US" sz="2800" dirty="0" smtClean="0"/>
              <a:t>的功能是傳送</a:t>
            </a:r>
            <a:r>
              <a:rPr lang="en-US" altLang="zh-TW" sz="2800" dirty="0" err="1" smtClean="0"/>
              <a:t>Javascript</a:t>
            </a:r>
            <a:r>
              <a:rPr lang="zh-TW" altLang="en-US" sz="2800" dirty="0" smtClean="0"/>
              <a:t>到</a:t>
            </a:r>
            <a:r>
              <a:rPr lang="en-US" altLang="zh-TW" sz="2800" dirty="0" smtClean="0"/>
              <a:t>browser</a:t>
            </a:r>
          </a:p>
          <a:p>
            <a:r>
              <a:rPr lang="zh-TW" altLang="en-US" sz="3200" dirty="0" smtClean="0"/>
              <a:t>建立</a:t>
            </a:r>
            <a:r>
              <a:rPr lang="en-US" altLang="zh-TW" sz="3200" dirty="0" err="1" smtClean="0"/>
              <a:t>UpdatePanel</a:t>
            </a:r>
            <a:r>
              <a:rPr lang="zh-TW" altLang="en-US" sz="3200" dirty="0" smtClean="0"/>
              <a:t>，裡面放入</a:t>
            </a:r>
            <a:r>
              <a:rPr lang="en-US" sz="3200" dirty="0" err="1" smtClean="0"/>
              <a:t>ContentTemplate</a:t>
            </a:r>
            <a:endParaRPr lang="en-US" sz="3200" dirty="0" smtClean="0"/>
          </a:p>
          <a:p>
            <a:r>
              <a:rPr lang="zh-TW" altLang="en-US" sz="3200" dirty="0" smtClean="0"/>
              <a:t>在</a:t>
            </a:r>
            <a:r>
              <a:rPr lang="en-US" sz="3200" dirty="0" err="1" smtClean="0"/>
              <a:t>ContentTemplate</a:t>
            </a:r>
            <a:r>
              <a:rPr lang="zh-TW" altLang="en-US" sz="3200" dirty="0" smtClean="0"/>
              <a:t>中放入</a:t>
            </a:r>
            <a:r>
              <a:rPr lang="en-US" altLang="zh-TW" sz="3200" dirty="0" smtClean="0"/>
              <a:t>Timer</a:t>
            </a:r>
            <a:r>
              <a:rPr lang="zh-TW" altLang="en-US" sz="3200" dirty="0" smtClean="0"/>
              <a:t>以及其他想要動態更新的控制項</a:t>
            </a:r>
            <a:endParaRPr lang="en-US" altLang="zh-TW" sz="3200" dirty="0" smtClean="0"/>
          </a:p>
          <a:p>
            <a:r>
              <a:rPr lang="en-US" altLang="zh-TW" sz="3200" dirty="0" err="1" smtClean="0"/>
              <a:t>Timer.Tick</a:t>
            </a:r>
            <a:r>
              <a:rPr lang="zh-TW" altLang="en-US" sz="3200" dirty="0" smtClean="0"/>
              <a:t>事件發生時</a:t>
            </a:r>
            <a:r>
              <a:rPr lang="en-US" altLang="zh-TW" sz="3200" dirty="0" smtClean="0"/>
              <a:t>Panel</a:t>
            </a:r>
            <a:r>
              <a:rPr lang="zh-TW" altLang="en-US" sz="3200" dirty="0" smtClean="0"/>
              <a:t>就會更新</a:t>
            </a:r>
            <a:endParaRPr lang="en-US" altLang="zh-TW" sz="3200" dirty="0" smtClean="0"/>
          </a:p>
          <a:p>
            <a:endParaRPr lang="en-US" altLang="zh-TW" sz="3200" dirty="0" smtClean="0"/>
          </a:p>
          <a:p>
            <a:r>
              <a:rPr lang="en-US" sz="1800" dirty="0" smtClean="0">
                <a:latin typeface="KaiTi" pitchFamily="49" charset="-122"/>
                <a:ea typeface="KaiTi" pitchFamily="49" charset="-122"/>
                <a:hlinkClick r:id="rId2"/>
              </a:rPr>
              <a:t>http://GGG.twgg.org/web_test/Ex11_ajax.aspx</a:t>
            </a:r>
            <a:endParaRPr lang="en-US" altLang="zh-TW" sz="1800" dirty="0" smtClean="0">
              <a:latin typeface="KaiTi" pitchFamily="49" charset="-122"/>
              <a:ea typeface="KaiTi" pitchFamily="49" charset="-122"/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AJAX.NET </a:t>
            </a:r>
            <a:r>
              <a:rPr lang="zh-TW" altLang="en-US" sz="4800" dirty="0" smtClean="0"/>
              <a:t>開發範例</a:t>
            </a:r>
            <a:endParaRPr lang="en-US" sz="4800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428596" y="1357298"/>
            <a:ext cx="8501122" cy="5286412"/>
          </a:xfrm>
        </p:spPr>
        <p:txBody>
          <a:bodyPr>
            <a:normAutofit/>
          </a:bodyPr>
          <a:lstStyle/>
          <a:p>
            <a:r>
              <a:rPr lang="zh-TW" altLang="en-US" sz="3200" dirty="0" smtClean="0"/>
              <a:t>包含</a:t>
            </a:r>
            <a:r>
              <a:rPr lang="en-US" altLang="zh-TW" sz="3200" dirty="0" smtClean="0"/>
              <a:t>Timer</a:t>
            </a:r>
            <a:r>
              <a:rPr lang="zh-TW" altLang="en-US" sz="3200" dirty="0" smtClean="0"/>
              <a:t>的</a:t>
            </a:r>
            <a:r>
              <a:rPr lang="en-US" altLang="zh-TW" sz="3200" dirty="0" err="1" smtClean="0"/>
              <a:t>UpdatePanel</a:t>
            </a:r>
            <a:r>
              <a:rPr lang="zh-TW" altLang="en-US" sz="3200" dirty="0" smtClean="0"/>
              <a:t>當</a:t>
            </a:r>
            <a:r>
              <a:rPr lang="en-US" altLang="zh-TW" sz="3200" dirty="0" err="1" smtClean="0"/>
              <a:t>Timer.Tick</a:t>
            </a:r>
            <a:r>
              <a:rPr lang="zh-TW" altLang="en-US" sz="3200" dirty="0" smtClean="0"/>
              <a:t>的時後就會更新</a:t>
            </a:r>
            <a:endParaRPr lang="en-US" altLang="zh-TW" sz="3200" dirty="0" smtClean="0"/>
          </a:p>
          <a:p>
            <a:r>
              <a:rPr lang="zh-TW" altLang="en-US" sz="3200" dirty="0" smtClean="0"/>
              <a:t>若不希望某個</a:t>
            </a:r>
            <a:r>
              <a:rPr lang="en-US" altLang="zh-TW" sz="3200" dirty="0" err="1" smtClean="0"/>
              <a:t>UpdatePanel</a:t>
            </a:r>
            <a:r>
              <a:rPr lang="zh-TW" altLang="en-US" sz="3200" dirty="0" smtClean="0"/>
              <a:t>一直更新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例如想要檢查某些條件，條件成立才更新</a:t>
            </a:r>
            <a:r>
              <a:rPr lang="en-US" altLang="zh-TW" sz="3200" dirty="0" smtClean="0"/>
              <a:t>)</a:t>
            </a:r>
            <a:r>
              <a:rPr lang="zh-TW" altLang="en-US" sz="3200" dirty="0" smtClean="0"/>
              <a:t>則：</a:t>
            </a:r>
            <a:endParaRPr lang="en-US" altLang="zh-TW" sz="3200" dirty="0" smtClean="0"/>
          </a:p>
          <a:p>
            <a:pPr lvl="1"/>
            <a:r>
              <a:rPr lang="zh-TW" altLang="en-US" sz="2800" dirty="0" smtClean="0"/>
              <a:t>建立另外一個</a:t>
            </a:r>
            <a:r>
              <a:rPr lang="en-US" altLang="zh-TW" sz="2800" dirty="0" err="1" smtClean="0"/>
              <a:t>UpdatePanel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假設原本的叫</a:t>
            </a:r>
            <a:r>
              <a:rPr lang="en-US" altLang="zh-TW" sz="2800" dirty="0" smtClean="0"/>
              <a:t>P1</a:t>
            </a:r>
            <a:r>
              <a:rPr lang="zh-TW" altLang="en-US" sz="2800" dirty="0" smtClean="0"/>
              <a:t>，新的叫</a:t>
            </a:r>
            <a:r>
              <a:rPr lang="en-US" altLang="zh-TW" sz="2800" dirty="0" smtClean="0"/>
              <a:t>P2)</a:t>
            </a:r>
          </a:p>
          <a:p>
            <a:pPr lvl="1"/>
            <a:r>
              <a:rPr lang="zh-TW" altLang="en-US" sz="2800" dirty="0" smtClean="0"/>
              <a:t>設定</a:t>
            </a:r>
            <a:r>
              <a:rPr lang="en-US" altLang="zh-TW" sz="2800" dirty="0" smtClean="0"/>
              <a:t>P1</a:t>
            </a:r>
            <a:r>
              <a:rPr lang="zh-TW" altLang="en-US" sz="2800" dirty="0" smtClean="0"/>
              <a:t>的</a:t>
            </a:r>
            <a:r>
              <a:rPr lang="en-US" sz="2800" dirty="0" err="1" smtClean="0"/>
              <a:t>UpdateMode</a:t>
            </a:r>
            <a:r>
              <a:rPr lang="en-US" sz="2800" dirty="0" smtClean="0"/>
              <a:t>="Conditional“</a:t>
            </a:r>
            <a:endParaRPr lang="en-US" altLang="zh-TW" sz="2800" dirty="0" smtClean="0"/>
          </a:p>
          <a:p>
            <a:pPr lvl="1"/>
            <a:r>
              <a:rPr lang="zh-TW" altLang="en-US" sz="2800" dirty="0" smtClean="0"/>
              <a:t>把</a:t>
            </a:r>
            <a:r>
              <a:rPr lang="en-US" altLang="zh-TW" sz="2800" dirty="0" smtClean="0"/>
              <a:t>Timer</a:t>
            </a:r>
            <a:r>
              <a:rPr lang="zh-TW" altLang="en-US" sz="2800" dirty="0" smtClean="0"/>
              <a:t>丟在</a:t>
            </a:r>
            <a:r>
              <a:rPr lang="en-US" altLang="zh-TW" sz="2800" dirty="0" smtClean="0"/>
              <a:t>P2</a:t>
            </a:r>
            <a:r>
              <a:rPr lang="zh-TW" altLang="en-US" sz="2800" dirty="0" smtClean="0"/>
              <a:t>，並且在</a:t>
            </a:r>
            <a:r>
              <a:rPr lang="en-US" altLang="zh-TW" sz="2800" dirty="0" err="1" smtClean="0"/>
              <a:t>Timer.Tick</a:t>
            </a:r>
            <a:r>
              <a:rPr lang="zh-TW" altLang="en-US" sz="2800" dirty="0" smtClean="0"/>
              <a:t>中檢查條件，若符合更新條件則呼叫</a:t>
            </a:r>
            <a:r>
              <a:rPr lang="en-US" altLang="zh-TW" sz="2800" dirty="0" smtClean="0"/>
              <a:t>P1.Update()</a:t>
            </a:r>
          </a:p>
          <a:p>
            <a:r>
              <a:rPr lang="en-US" sz="1800" dirty="0" smtClean="0">
                <a:latin typeface="KaiTi" pitchFamily="49" charset="-122"/>
                <a:ea typeface="KaiTi" pitchFamily="49" charset="-122"/>
                <a:hlinkClick r:id="rId2"/>
              </a:rPr>
              <a:t>http://</a:t>
            </a:r>
            <a:r>
              <a:rPr lang="en-US" sz="1800" dirty="0" smtClean="0">
                <a:latin typeface="KaiTi" pitchFamily="49" charset="-122"/>
                <a:ea typeface="KaiTi" pitchFamily="49" charset="-122"/>
                <a:hlinkClick r:id="rId2"/>
              </a:rPr>
              <a:t>GGG.twgg.org/web_test/Ex12_ajax_2.aspx</a:t>
            </a:r>
            <a:endParaRPr lang="en-US" sz="1800" dirty="0" smtClean="0">
              <a:latin typeface="KaiTi" pitchFamily="49" charset="-122"/>
              <a:ea typeface="KaiTi" pitchFamily="49" charset="-122"/>
            </a:endParaRPr>
          </a:p>
          <a:p>
            <a:r>
              <a:rPr lang="en-US" altLang="zh-TW" sz="1800" dirty="0" smtClean="0">
                <a:latin typeface="KaiTi" pitchFamily="49" charset="-122"/>
                <a:ea typeface="KaiTi" pitchFamily="49" charset="-122"/>
                <a:hlinkClick r:id="rId3"/>
              </a:rPr>
              <a:t>http</a:t>
            </a:r>
            <a:r>
              <a:rPr lang="en-US" altLang="zh-TW" sz="1800" smtClean="0">
                <a:latin typeface="KaiTi" pitchFamily="49" charset="-122"/>
                <a:ea typeface="KaiTi" pitchFamily="49" charset="-122"/>
                <a:hlinkClick r:id="rId3"/>
              </a:rPr>
              <a:t>://</a:t>
            </a:r>
            <a:r>
              <a:rPr lang="en-US" altLang="zh-TW" sz="1800" smtClean="0">
                <a:latin typeface="KaiTi" pitchFamily="49" charset="-122"/>
                <a:ea typeface="KaiTi" pitchFamily="49" charset="-122"/>
                <a:hlinkClick r:id="rId3"/>
              </a:rPr>
              <a:t>GGG.twgg.org/web_test/Ex13_ajax_3.aspx</a:t>
            </a:r>
            <a:endParaRPr lang="en-US" altLang="zh-TW" sz="1800" dirty="0" smtClean="0">
              <a:latin typeface="KaiTi" pitchFamily="49" charset="-122"/>
              <a:ea typeface="KaiTi" pitchFamily="49" charset="-122"/>
              <a:hlinkClick r:id="rId4"/>
            </a:endParaRPr>
          </a:p>
          <a:p>
            <a:endParaRPr lang="en-US" altLang="zh-TW" sz="1800" dirty="0" smtClean="0">
              <a:latin typeface="KaiTi" pitchFamily="49" charset="-122"/>
              <a:ea typeface="KaiTi" pitchFamily="49" charset="-122"/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What is </a:t>
            </a:r>
            <a:r>
              <a:rPr lang="en-US" sz="4800" dirty="0" smtClean="0">
                <a:solidFill>
                  <a:srgbClr val="FFFF00"/>
                </a:solidFill>
              </a:rPr>
              <a:t>.NET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4607496" y="6237312"/>
            <a:ext cx="4536504" cy="415518"/>
          </a:xfrm>
        </p:spPr>
        <p:txBody>
          <a:bodyPr>
            <a:normAutofit/>
          </a:bodyPr>
          <a:lstStyle/>
          <a:p>
            <a:pPr lvl="1"/>
            <a:r>
              <a:rPr lang="en-US" altLang="zh-TW" dirty="0" smtClean="0">
                <a:hlinkClick r:id="rId2"/>
              </a:rPr>
              <a:t>http://ggg.twgg.org/chat_demo/</a:t>
            </a:r>
            <a:endParaRPr lang="en-US" altLang="zh-TW" dirty="0" smtClean="0">
              <a:latin typeface="KaiTi" pitchFamily="49" charset="-122"/>
              <a:ea typeface="KaiTi" pitchFamily="49" charset="-122"/>
            </a:endParaRPr>
          </a:p>
        </p:txBody>
      </p:sp>
      <p:pic>
        <p:nvPicPr>
          <p:cNvPr id="1027" name="Picture 3" descr="C:\Users\Han\Desktop\tes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3678" y="1052736"/>
            <a:ext cx="5576634" cy="514353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/>
              <a:t>Why </a:t>
            </a:r>
            <a:r>
              <a:rPr lang="en-US" sz="4800" dirty="0" smtClean="0">
                <a:solidFill>
                  <a:srgbClr val="FFFF00"/>
                </a:solidFill>
              </a:rPr>
              <a:t>ASP.NET</a:t>
            </a:r>
            <a:endParaRPr lang="en-US" sz="4800" dirty="0">
              <a:solidFill>
                <a:srgbClr val="FFFF00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072494" cy="49292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1. </a:t>
            </a:r>
            <a:r>
              <a:rPr lang="zh-TW" altLang="en-US" sz="3200" dirty="0" smtClean="0"/>
              <a:t>支援多種語言</a:t>
            </a:r>
            <a:r>
              <a:rPr lang="en-US" altLang="zh-TW" sz="3200" dirty="0" smtClean="0"/>
              <a:t>(VB.NET, C#, …)</a:t>
            </a:r>
          </a:p>
          <a:p>
            <a:r>
              <a:rPr lang="en-US" altLang="zh-TW" sz="3200" dirty="0" smtClean="0"/>
              <a:t>2. </a:t>
            </a:r>
            <a:r>
              <a:rPr lang="zh-TW" altLang="en-US" sz="3200" dirty="0" smtClean="0"/>
              <a:t>事件驅動 </a:t>
            </a:r>
            <a:r>
              <a:rPr lang="en-US" altLang="zh-TW" sz="3200" dirty="0" smtClean="0"/>
              <a:t>(</a:t>
            </a:r>
            <a:r>
              <a:rPr lang="en-US" sz="3200" dirty="0" smtClean="0"/>
              <a:t>Event Driven)</a:t>
            </a:r>
            <a:endParaRPr lang="en-US" altLang="zh-TW" sz="3200" dirty="0" smtClean="0"/>
          </a:p>
          <a:p>
            <a:r>
              <a:rPr lang="en-US" sz="3200" dirty="0" smtClean="0"/>
              <a:t>3. </a:t>
            </a:r>
            <a:r>
              <a:rPr lang="zh-TW" altLang="en-US" sz="3200" dirty="0" smtClean="0"/>
              <a:t>網頁控制項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環境安裝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072494" cy="49292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Windows OS</a:t>
            </a:r>
          </a:p>
          <a:p>
            <a:r>
              <a:rPr lang="en-US" sz="3200" dirty="0" smtClean="0"/>
              <a:t>.NET Framework</a:t>
            </a:r>
          </a:p>
          <a:p>
            <a:r>
              <a:rPr lang="en-US" sz="3200" dirty="0" smtClean="0"/>
              <a:t>IIS Server</a:t>
            </a:r>
          </a:p>
          <a:p>
            <a:r>
              <a:rPr lang="en-US" sz="3200" dirty="0" smtClean="0"/>
              <a:t>Microsoft SQL Server 2005 (Express)</a:t>
            </a:r>
          </a:p>
          <a:p>
            <a:r>
              <a:rPr lang="en-US" sz="3200" dirty="0" smtClean="0"/>
              <a:t>Microsoft Visual Studio 2005 (2008)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開發平台導覽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072494" cy="49292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IIS Server</a:t>
            </a:r>
          </a:p>
          <a:p>
            <a:r>
              <a:rPr lang="en-US" sz="3200" dirty="0" smtClean="0"/>
              <a:t>Microsoft SQL Server 2005 (Express)</a:t>
            </a:r>
          </a:p>
          <a:p>
            <a:r>
              <a:rPr lang="en-US" sz="3200" dirty="0" smtClean="0"/>
              <a:t>Microsoft Visual Studio 2005 (2008)</a:t>
            </a:r>
          </a:p>
          <a:p>
            <a:pPr>
              <a:buNone/>
            </a:pPr>
            <a:r>
              <a:rPr lang="en-US" sz="3200" dirty="0" smtClean="0"/>
              <a:t>&lt;DEMO&gt;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網頁運作流程</a:t>
            </a:r>
            <a:endParaRPr lang="en-US" sz="4800" dirty="0"/>
          </a:p>
        </p:txBody>
      </p:sp>
      <p:graphicFrame>
        <p:nvGraphicFramePr>
          <p:cNvPr id="7" name="資料庫圖表 6"/>
          <p:cNvGraphicFramePr/>
          <p:nvPr/>
        </p:nvGraphicFramePr>
        <p:xfrm>
          <a:off x="500034" y="1357298"/>
          <a:ext cx="8358182" cy="48577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482" name="Picture 2" descr="http://www.veryicon.com/icon/png/Hardware/Hardware%20Devices/Portable%20Compu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14480" y="714356"/>
            <a:ext cx="1830367" cy="1830367"/>
          </a:xfrm>
          <a:prstGeom prst="rect">
            <a:avLst/>
          </a:prstGeom>
          <a:noFill/>
        </p:spPr>
      </p:pic>
      <p:sp>
        <p:nvSpPr>
          <p:cNvPr id="11" name="圓形箭號 10"/>
          <p:cNvSpPr/>
          <p:nvPr/>
        </p:nvSpPr>
        <p:spPr>
          <a:xfrm flipH="1">
            <a:off x="571472" y="1428736"/>
            <a:ext cx="2571768" cy="2786082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427492"/>
              <a:gd name="adj5" fmla="val 12024"/>
            </a:avLst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4414" y="2357430"/>
            <a:ext cx="1441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Web Request</a:t>
            </a:r>
            <a:endParaRPr lang="zh-TW" altLang="en-US" dirty="0"/>
          </a:p>
        </p:txBody>
      </p:sp>
      <p:pic>
        <p:nvPicPr>
          <p:cNvPr id="15" name="Picture 2" descr="http://www.veryicon.com/icon/png/Hardware/Hardware%20Devices/Portable%20Computer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143504" y="4929198"/>
            <a:ext cx="1830367" cy="1830367"/>
          </a:xfrm>
          <a:prstGeom prst="rect">
            <a:avLst/>
          </a:prstGeom>
          <a:noFill/>
        </p:spPr>
      </p:pic>
      <p:sp>
        <p:nvSpPr>
          <p:cNvPr id="16" name="圓形箭號 15"/>
          <p:cNvSpPr/>
          <p:nvPr/>
        </p:nvSpPr>
        <p:spPr>
          <a:xfrm rot="4755776">
            <a:off x="5615930" y="3514029"/>
            <a:ext cx="2782970" cy="2975693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6427492"/>
              <a:gd name="adj5" fmla="val 12024"/>
            </a:avLst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429388" y="4929198"/>
            <a:ext cx="15207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smtClean="0"/>
              <a:t>HTML Stream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網頁運作流程</a:t>
            </a:r>
            <a:endParaRPr lang="en-US" sz="4800" dirty="0"/>
          </a:p>
        </p:txBody>
      </p:sp>
      <p:sp>
        <p:nvSpPr>
          <p:cNvPr id="10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072494" cy="49292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&lt;DEMO&gt;</a:t>
            </a:r>
          </a:p>
          <a:p>
            <a:pPr lvl="1"/>
            <a:r>
              <a:rPr lang="en-US" dirty="0" smtClean="0">
                <a:latin typeface="KaiTi" pitchFamily="49" charset="-122"/>
                <a:ea typeface="KaiTi" pitchFamily="49" charset="-122"/>
                <a:hlinkClick r:id="rId2"/>
              </a:rPr>
              <a:t>http://GGG.twgg.org/web_test/Ex1_page_event.aspx</a:t>
            </a:r>
            <a:endParaRPr lang="en-US" dirty="0" smtClean="0">
              <a:latin typeface="KaiTi" pitchFamily="49" charset="-122"/>
              <a:ea typeface="KaiTi" pitchFamily="49" charset="-122"/>
            </a:endParaRPr>
          </a:p>
          <a:p>
            <a:pPr lvl="1"/>
            <a:r>
              <a:rPr lang="en-US" dirty="0" smtClean="0">
                <a:latin typeface="KaiTi" pitchFamily="49" charset="-122"/>
                <a:ea typeface="KaiTi" pitchFamily="49" charset="-122"/>
                <a:hlinkClick r:id="rId3"/>
              </a:rPr>
              <a:t>http://GGG.twgg.org/web_test/Ex2_page_event_2.aspx</a:t>
            </a:r>
            <a:endParaRPr lang="en-US" dirty="0" smtClean="0">
              <a:latin typeface="KaiTi" pitchFamily="49" charset="-122"/>
              <a:ea typeface="KaiTi" pitchFamily="49" charset="-122"/>
              <a:hlinkClick r:id="rId2"/>
            </a:endParaRPr>
          </a:p>
          <a:p>
            <a:pPr lvl="1"/>
            <a:endParaRPr lang="en-US" sz="2400" dirty="0">
              <a:latin typeface="KaiTi" pitchFamily="49" charset="-122"/>
              <a:ea typeface="KaiTi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571472" y="71414"/>
            <a:ext cx="8286808" cy="1000132"/>
          </a:xfrm>
        </p:spPr>
        <p:txBody>
          <a:bodyPr>
            <a:normAutofit/>
          </a:bodyPr>
          <a:lstStyle/>
          <a:p>
            <a:r>
              <a:rPr lang="en-US" sz="4800" dirty="0" smtClean="0">
                <a:solidFill>
                  <a:srgbClr val="FFFF00"/>
                </a:solidFill>
              </a:rPr>
              <a:t>ASP.NET </a:t>
            </a:r>
            <a:r>
              <a:rPr lang="zh-TW" altLang="en-US" sz="4800" dirty="0" smtClean="0"/>
              <a:t>頁面結構與語法介紹</a:t>
            </a:r>
            <a:endParaRPr lang="en-US" sz="4800"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642910" y="1357298"/>
            <a:ext cx="8072494" cy="492922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ASP.NET </a:t>
            </a:r>
            <a:r>
              <a:rPr lang="zh-TW" altLang="en-US" sz="3200" dirty="0" smtClean="0"/>
              <a:t>可以使用多種語言撰寫後端程式，我們以</a:t>
            </a:r>
            <a:r>
              <a:rPr lang="en-US" altLang="zh-TW" sz="3200" dirty="0" smtClean="0"/>
              <a:t>VB.NET</a:t>
            </a:r>
            <a:r>
              <a:rPr lang="zh-TW" altLang="en-US" sz="3200" dirty="0" smtClean="0"/>
              <a:t>語言當做範例。</a:t>
            </a:r>
            <a:endParaRPr lang="en-US" altLang="zh-TW" sz="3200" dirty="0" smtClean="0"/>
          </a:p>
          <a:p>
            <a:r>
              <a:rPr lang="zh-TW" altLang="en-US" sz="3200" dirty="0" smtClean="0"/>
              <a:t>網頁附檔名為 </a:t>
            </a:r>
            <a:r>
              <a:rPr lang="en-US" altLang="zh-TW" sz="3200" dirty="0" smtClean="0"/>
              <a:t>.</a:t>
            </a:r>
            <a:r>
              <a:rPr lang="en-US" altLang="zh-TW" sz="3200" dirty="0" err="1" smtClean="0"/>
              <a:t>aspx</a:t>
            </a:r>
            <a:endParaRPr lang="en-US" altLang="zh-TW" sz="3200" dirty="0" smtClean="0"/>
          </a:p>
          <a:p>
            <a:r>
              <a:rPr lang="zh-TW" altLang="en-US" sz="3200" dirty="0" smtClean="0"/>
              <a:t>每個網頁包含一個</a:t>
            </a:r>
            <a:r>
              <a:rPr lang="en-US" altLang="zh-TW" sz="3200" dirty="0" smtClean="0"/>
              <a:t>.</a:t>
            </a:r>
            <a:r>
              <a:rPr lang="en-US" altLang="zh-TW" sz="3200" dirty="0" err="1" smtClean="0"/>
              <a:t>aspx</a:t>
            </a:r>
            <a:r>
              <a:rPr lang="zh-TW" altLang="en-US" sz="3200" dirty="0" smtClean="0"/>
              <a:t>檔與一個</a:t>
            </a:r>
            <a:r>
              <a:rPr lang="en-US" altLang="zh-TW" sz="3200" dirty="0" smtClean="0"/>
              <a:t> .</a:t>
            </a:r>
            <a:r>
              <a:rPr lang="en-US" altLang="zh-TW" sz="3200" dirty="0" err="1" smtClean="0"/>
              <a:t>aspx.vb</a:t>
            </a:r>
            <a:r>
              <a:rPr lang="zh-TW" altLang="en-US" sz="3200" dirty="0" smtClean="0"/>
              <a:t>檔</a:t>
            </a:r>
            <a:endParaRPr lang="en-US" sz="3200" dirty="0" smtClean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xmlns="" val="21391325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TS102895261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4228E6B-D70C-44BB-A81F-A245495F612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TS102895261</Template>
  <TotalTime>0</TotalTime>
  <Words>705</Words>
  <Application>Microsoft Office PowerPoint</Application>
  <PresentationFormat>投影片</PresentationFormat>
  <Paragraphs>192</Paragraphs>
  <Slides>25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26" baseType="lpstr">
      <vt:lpstr>TS102895261</vt:lpstr>
      <vt:lpstr>Introduction to ASP.NET</vt:lpstr>
      <vt:lpstr>Chat Room DEMO</vt:lpstr>
      <vt:lpstr>What is .NET</vt:lpstr>
      <vt:lpstr>Why ASP.NET</vt:lpstr>
      <vt:lpstr>ASP.NET 環境安裝</vt:lpstr>
      <vt:lpstr>ASP.NET 開發平台導覽</vt:lpstr>
      <vt:lpstr>ASP.NET 網頁運作流程</vt:lpstr>
      <vt:lpstr>ASP.NET 網頁運作流程</vt:lpstr>
      <vt:lpstr>ASP.NET 頁面結構與語法介紹</vt:lpstr>
      <vt:lpstr>ASP.NET 頁面結構與語法介紹</vt:lpstr>
      <vt:lpstr>ASP.NET 頁面結構與語法介紹</vt:lpstr>
      <vt:lpstr>ASP.NET 頁面結構與語法介紹</vt:lpstr>
      <vt:lpstr>ASP.NET 頁面結構與語法介紹</vt:lpstr>
      <vt:lpstr>ASP.NET 頁面結構與語法介紹</vt:lpstr>
      <vt:lpstr>ASP.NET 頁面結構與語法介紹</vt:lpstr>
      <vt:lpstr>ASP.NET 頁面結構與語法介紹</vt:lpstr>
      <vt:lpstr>ASP.NET 頁面結構與語法介紹</vt:lpstr>
      <vt:lpstr>ASP.NET 控制項開發範例</vt:lpstr>
      <vt:lpstr>ASP.NET 控制項開發範例</vt:lpstr>
      <vt:lpstr>ASP.NET 控制項開發範例</vt:lpstr>
      <vt:lpstr>ASP.NET 控制項開發範例</vt:lpstr>
      <vt:lpstr>ASP.NET 控制項開發範例</vt:lpstr>
      <vt:lpstr>ASP.NET 控制項開發範例</vt:lpstr>
      <vt:lpstr>AJAX.NET 開發範例</vt:lpstr>
      <vt:lpstr>AJAX.NET 開發範例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2013-05-10T05:41:31Z</dcterms:created>
  <dcterms:modified xsi:type="dcterms:W3CDTF">2013-05-14T10:21:57Z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TC028952619991</vt:lpwstr>
  </property>
</Properties>
</file>