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88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2013/2/19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1628800"/>
            <a:ext cx="2880320" cy="22322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403648" y="2051323"/>
            <a:ext cx="2304256" cy="1449685"/>
          </a:xfrm>
          <a:prstGeom prst="rect">
            <a:avLst/>
          </a:prstGeom>
          <a:noFill/>
          <a:ln w="266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691680" y="2420888"/>
            <a:ext cx="1656184" cy="7200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547664" y="1628800"/>
            <a:ext cx="0" cy="288032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195736" y="2161431"/>
            <a:ext cx="0" cy="259457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514897" y="157584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margin</a:t>
            </a:r>
            <a:endParaRPr lang="zh-TW" altLang="en-US" dirty="0"/>
          </a:p>
        </p:txBody>
      </p:sp>
      <p:cxnSp>
        <p:nvCxnSpPr>
          <p:cNvPr id="14" name="直線單箭頭接點 13"/>
          <p:cNvCxnSpPr/>
          <p:nvPr/>
        </p:nvCxnSpPr>
        <p:spPr>
          <a:xfrm flipV="1">
            <a:off x="1763688" y="1902555"/>
            <a:ext cx="0" cy="283259"/>
          </a:xfrm>
          <a:prstGeom prst="straightConnector1">
            <a:avLst/>
          </a:prstGeom>
          <a:ln w="22225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1835696" y="185434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border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2201069" y="2094989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padding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979712" y="25649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content</a:t>
            </a:r>
            <a:endParaRPr lang="zh-TW" altLang="en-US" dirty="0"/>
          </a:p>
        </p:txBody>
      </p:sp>
      <p:pic>
        <p:nvPicPr>
          <p:cNvPr id="12" name="圖片 11" descr="hand.gif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064" y="2780928"/>
            <a:ext cx="314325" cy="314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如螢幕大小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geniusturtle</dc:creator>
  <cp:lastModifiedBy>geniusturtle</cp:lastModifiedBy>
  <cp:revision>3</cp:revision>
  <dcterms:created xsi:type="dcterms:W3CDTF">2013-02-15T08:28:54Z</dcterms:created>
  <dcterms:modified xsi:type="dcterms:W3CDTF">2013-02-19T01:58:06Z</dcterms:modified>
</cp:coreProperties>
</file>