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400AF-4421-4384-87A7-E1040A3B3006}">
  <a:tblStyle styleId="{D3F400AF-4421-4384-87A7-E1040A3B300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C7A29F17-D06E-4987-81F5-1A5EB46A02A9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4"/>
    <p:restoredTop sz="94648"/>
  </p:normalViewPr>
  <p:slideViewPr>
    <p:cSldViewPr snapToGrid="0" snapToObjects="1">
      <p:cViewPr varScale="1">
        <p:scale>
          <a:sx n="120" d="100"/>
          <a:sy n="120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3514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09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4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0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79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53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032000" y="412275"/>
            <a:ext cx="81120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1pPr>
            <a:lvl2pPr lvl="1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2pPr>
            <a:lvl3pPr lvl="2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3pPr>
            <a:lvl4pPr lvl="3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4pPr>
            <a:lvl5pPr lvl="4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5pPr>
            <a:lvl6pPr lvl="5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6pPr>
            <a:lvl7pPr lvl="6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7pPr>
            <a:lvl8pPr lvl="7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8pPr>
            <a:lvl9pPr lvl="8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203848" y="0"/>
            <a:ext cx="5940152" cy="5143499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3203847" cy="5143499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26400"/>
                </a:lnTo>
                <a:lnTo>
                  <a:pt x="63779" y="26400"/>
                </a:lnTo>
                <a:lnTo>
                  <a:pt x="63779" y="93599"/>
                </a:lnTo>
                <a:lnTo>
                  <a:pt x="120000" y="93599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>
              <a:alpha val="9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4860031" y="1131590"/>
            <a:ext cx="4283968" cy="2880320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5332703" y="0"/>
            <a:ext cx="3338623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5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114655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0" y="702282"/>
            <a:ext cx="9179700" cy="27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47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1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7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860599" y="2969901"/>
            <a:ext cx="4830616" cy="862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Students:	</a:t>
            </a:r>
            <a:r>
              <a:rPr lang="vi-VN" sz="1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 Thanh 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b="1" dirty="0">
                <a:solidFill>
                  <a:schemeClr val="tx1"/>
                </a:solidFill>
              </a:rPr>
              <a:t>	</a:t>
            </a:r>
            <a:r>
              <a:rPr lang="vi-VN" sz="1800" b="1" dirty="0" smtClean="0">
                <a:solidFill>
                  <a:schemeClr val="tx1"/>
                </a:solidFill>
              </a:rPr>
              <a:t>	Nguyen Hoang Phuc Huy</a:t>
            </a:r>
            <a:endParaRPr lang="vi-VN" sz="1800" b="1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b="1" dirty="0">
                <a:solidFill>
                  <a:srgbClr val="0072C0"/>
                </a:solidFill>
              </a:rPr>
              <a:t>	</a:t>
            </a:r>
            <a:r>
              <a:rPr lang="vi-VN" sz="1800" b="1" dirty="0" smtClean="0">
                <a:solidFill>
                  <a:srgbClr val="0072C0"/>
                </a:solidFill>
              </a:rPr>
              <a:t>	</a:t>
            </a:r>
            <a:r>
              <a:rPr lang="vi-VN" sz="18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" sz="18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860599" y="3747210"/>
            <a:ext cx="42153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Advisor:	</a:t>
            </a:r>
            <a:r>
              <a:rPr lang="vi-VN" sz="1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Dr. Nguyen Van Vu</a:t>
            </a:r>
            <a:endParaRPr lang="en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12514" y="1540320"/>
            <a:ext cx="7408540" cy="62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vi-VN" sz="2800" dirty="0" smtClean="0">
                <a:solidFill>
                  <a:srgbClr val="0072C0"/>
                </a:solidFill>
              </a:rPr>
              <a:t>INSIGHTS INTO HOUSING MARKETS IN </a:t>
            </a:r>
            <a:br>
              <a:rPr lang="vi-VN" sz="2800" dirty="0" smtClean="0">
                <a:solidFill>
                  <a:srgbClr val="0072C0"/>
                </a:solidFill>
              </a:rPr>
            </a:br>
            <a:r>
              <a:rPr lang="vi-VN" sz="2800" dirty="0" smtClean="0">
                <a:solidFill>
                  <a:srgbClr val="0072C0"/>
                </a:solidFill>
              </a:rPr>
              <a:t>HO CHI MINH CITY</a:t>
            </a:r>
            <a:endParaRPr lang="en" sz="2800" dirty="0">
              <a:solidFill>
                <a:srgbClr val="0072C0"/>
              </a:solidFill>
            </a:endParaRPr>
          </a:p>
        </p:txBody>
      </p:sp>
      <p:pic>
        <p:nvPicPr>
          <p:cNvPr id="12" name="Shape 76" descr="Description: E:\Logo-KHTN 200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0599" y="70868"/>
            <a:ext cx="1382400" cy="10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77" descr="APC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8258" y="320743"/>
            <a:ext cx="1532400" cy="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03924" y="500275"/>
            <a:ext cx="2362800" cy="115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36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"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829177" y="661825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2829177" y="1738323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829177" y="2780939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 rot="1019565">
            <a:off x="2829177" y="3840496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779910" y="883365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Introduction to the real estate market in Vietnam 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779910" y="1924944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Motivation &amp; Objective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79909" y="2974568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779909" y="4062036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07903" y="2029593"/>
            <a:ext cx="5436095" cy="1296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923928" y="2211709"/>
            <a:ext cx="5220071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vi-VN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727" r="31727"/>
          <a:stretch/>
        </p:blipFill>
        <p:spPr>
          <a:xfrm>
            <a:off x="5332703" y="0"/>
            <a:ext cx="3338623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539552" y="699293"/>
            <a:ext cx="3456383" cy="19444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2C0"/>
              </a:buClr>
              <a:buSzPct val="25000"/>
              <a:buFont typeface="Arial"/>
              <a:buNone/>
            </a:pPr>
            <a:r>
              <a:rPr lang="vi-VN" sz="3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2C0"/>
              </a:buClr>
              <a:buSzPct val="25000"/>
              <a:buFont typeface="Arial"/>
              <a:buNone/>
            </a:pPr>
            <a:r>
              <a:rPr lang="vi-VN" sz="3200" b="1" dirty="0" smtClean="0">
                <a:solidFill>
                  <a:srgbClr val="0072C0"/>
                </a:solidFill>
              </a:rPr>
              <a:t>&amp; Objective</a:t>
            </a:r>
            <a:r>
              <a:rPr lang="en" sz="3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" sz="3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6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4028887" y="1142865"/>
            <a:ext cx="546072" cy="1831777"/>
            <a:chOff x="4025928" y="999405"/>
            <a:chExt cx="576064" cy="1932384"/>
          </a:xfrm>
        </p:grpSpPr>
        <p:sp>
          <p:nvSpPr>
            <p:cNvPr id="281" name="Shape 281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 rot="5400000">
            <a:off x="5217810" y="1785719"/>
            <a:ext cx="546072" cy="1831777"/>
            <a:chOff x="4025928" y="999405"/>
            <a:chExt cx="576064" cy="1932384"/>
          </a:xfrm>
        </p:grpSpPr>
        <p:sp>
          <p:nvSpPr>
            <p:cNvPr id="284" name="Shape 284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Shape 286"/>
          <p:cNvGrpSpPr/>
          <p:nvPr/>
        </p:nvGrpSpPr>
        <p:grpSpPr>
          <a:xfrm rot="10800000">
            <a:off x="4574957" y="2972862"/>
            <a:ext cx="546072" cy="1831777"/>
            <a:chOff x="4025928" y="999405"/>
            <a:chExt cx="576064" cy="1932384"/>
          </a:xfrm>
        </p:grpSpPr>
        <p:sp>
          <p:nvSpPr>
            <p:cNvPr id="287" name="Shape 287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Shape 289"/>
          <p:cNvGrpSpPr/>
          <p:nvPr/>
        </p:nvGrpSpPr>
        <p:grpSpPr>
          <a:xfrm rot="-5400000">
            <a:off x="3482330" y="2330010"/>
            <a:ext cx="546072" cy="1831777"/>
            <a:chOff x="4025928" y="999405"/>
            <a:chExt cx="576064" cy="1932384"/>
          </a:xfrm>
        </p:grpSpPr>
        <p:sp>
          <p:nvSpPr>
            <p:cNvPr id="290" name="Shape 290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4635719" y="2563106"/>
            <a:ext cx="1531166" cy="381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 rot="-5400000">
            <a:off x="3613704" y="2117443"/>
            <a:ext cx="137644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</a:rPr>
              <a:t>Data Cleaning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 rot="-5400000">
            <a:off x="4159743" y="3522585"/>
            <a:ext cx="137644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Crawling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70433" y="3107368"/>
            <a:ext cx="137644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0" y="114655"/>
            <a:ext cx="9179700" cy="62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72C0"/>
              </a:buClr>
              <a:buSzPct val="25000"/>
              <a:buFont typeface="Arial"/>
              <a:buNone/>
            </a:pPr>
            <a:r>
              <a:rPr lang="vi-VN" sz="4000" dirty="0" smtClean="0">
                <a:solidFill>
                  <a:srgbClr val="0072C0"/>
                </a:solidFill>
              </a:rPr>
              <a:t>Approach</a:t>
            </a:r>
            <a:endParaRPr lang="en" sz="4000" dirty="0">
              <a:solidFill>
                <a:srgbClr val="007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2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0" y="0"/>
            <a:ext cx="9144000" cy="2571749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>
            <a:spLocks noGrp="1"/>
          </p:cNvSpPr>
          <p:nvPr>
            <p:ph type="body" idx="4294967295"/>
          </p:nvPr>
        </p:nvSpPr>
        <p:spPr>
          <a:xfrm>
            <a:off x="2682069" y="1599641"/>
            <a:ext cx="3779862" cy="1944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vi-VN" sz="4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4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48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lang="en" sz="4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2211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Macintosh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Noto Sans Symbols</vt:lpstr>
      <vt:lpstr>Arial</vt:lpstr>
      <vt:lpstr>Contents Slide Master</vt:lpstr>
      <vt:lpstr>INSIGHTS INTO HOUSING MARKETS IN  HO CHI MINH CITY</vt:lpstr>
      <vt:lpstr>PowerPoint Presentation</vt:lpstr>
      <vt:lpstr>PowerPoint Presentation</vt:lpstr>
      <vt:lpstr>PowerPoint Presentation</vt:lpstr>
      <vt:lpstr>Approach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Template</dc:title>
  <cp:lastModifiedBy>Huy Nguyen Hoang Phuc</cp:lastModifiedBy>
  <cp:revision>21</cp:revision>
  <dcterms:modified xsi:type="dcterms:W3CDTF">2017-08-17T14:18:02Z</dcterms:modified>
</cp:coreProperties>
</file>