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2" r:id="rId3"/>
    <p:sldId id="261" r:id="rId4"/>
    <p:sldId id="263" r:id="rId5"/>
  </p:sldIdLst>
  <p:sldSz cx="20104100" cy="11309350"/>
  <p:notesSz cx="20104100" cy="113093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41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8897" y="1536514"/>
            <a:ext cx="9217660" cy="1156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400" b="1" i="0">
                <a:solidFill>
                  <a:srgbClr val="FFDA0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82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9096"/>
            <a:ext cx="9243261" cy="1124945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958071" y="6085211"/>
            <a:ext cx="157480" cy="1812289"/>
          </a:xfrm>
          <a:custGeom>
            <a:avLst/>
            <a:gdLst/>
            <a:ahLst/>
            <a:cxnLst/>
            <a:rect l="l" t="t" r="r" b="b"/>
            <a:pathLst>
              <a:path w="157479" h="1812290">
                <a:moveTo>
                  <a:pt x="157063" y="0"/>
                </a:moveTo>
                <a:lnTo>
                  <a:pt x="157063" y="1811690"/>
                </a:lnTo>
                <a:lnTo>
                  <a:pt x="0" y="1811690"/>
                </a:lnTo>
                <a:lnTo>
                  <a:pt x="0" y="0"/>
                </a:lnTo>
                <a:lnTo>
                  <a:pt x="157063" y="0"/>
                </a:lnTo>
                <a:close/>
              </a:path>
            </a:pathLst>
          </a:custGeom>
          <a:solidFill>
            <a:srgbClr val="F05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763751" y="7649227"/>
            <a:ext cx="531495" cy="531495"/>
          </a:xfrm>
          <a:custGeom>
            <a:avLst/>
            <a:gdLst/>
            <a:ahLst/>
            <a:cxnLst/>
            <a:rect l="l" t="t" r="r" b="b"/>
            <a:pathLst>
              <a:path w="531495" h="531495">
                <a:moveTo>
                  <a:pt x="288284" y="0"/>
                </a:moveTo>
                <a:lnTo>
                  <a:pt x="242854" y="0"/>
                </a:lnTo>
                <a:lnTo>
                  <a:pt x="197956" y="7710"/>
                </a:lnTo>
                <a:lnTo>
                  <a:pt x="154655" y="23130"/>
                </a:lnTo>
                <a:lnTo>
                  <a:pt x="114015" y="46261"/>
                </a:lnTo>
                <a:lnTo>
                  <a:pt x="77102" y="77102"/>
                </a:lnTo>
                <a:lnTo>
                  <a:pt x="46261" y="114015"/>
                </a:lnTo>
                <a:lnTo>
                  <a:pt x="23130" y="154655"/>
                </a:lnTo>
                <a:lnTo>
                  <a:pt x="7710" y="197957"/>
                </a:lnTo>
                <a:lnTo>
                  <a:pt x="0" y="242855"/>
                </a:lnTo>
                <a:lnTo>
                  <a:pt x="0" y="288285"/>
                </a:lnTo>
                <a:lnTo>
                  <a:pt x="7710" y="333183"/>
                </a:lnTo>
                <a:lnTo>
                  <a:pt x="23130" y="376484"/>
                </a:lnTo>
                <a:lnTo>
                  <a:pt x="46261" y="417124"/>
                </a:lnTo>
                <a:lnTo>
                  <a:pt x="77102" y="454038"/>
                </a:lnTo>
                <a:lnTo>
                  <a:pt x="114015" y="484879"/>
                </a:lnTo>
                <a:lnTo>
                  <a:pt x="154655" y="508009"/>
                </a:lnTo>
                <a:lnTo>
                  <a:pt x="197956" y="523430"/>
                </a:lnTo>
                <a:lnTo>
                  <a:pt x="242854" y="531140"/>
                </a:lnTo>
                <a:lnTo>
                  <a:pt x="288284" y="531140"/>
                </a:lnTo>
                <a:lnTo>
                  <a:pt x="333182" y="523430"/>
                </a:lnTo>
                <a:lnTo>
                  <a:pt x="376483" y="508009"/>
                </a:lnTo>
                <a:lnTo>
                  <a:pt x="417123" y="484879"/>
                </a:lnTo>
                <a:lnTo>
                  <a:pt x="454037" y="454038"/>
                </a:lnTo>
                <a:lnTo>
                  <a:pt x="484878" y="417124"/>
                </a:lnTo>
                <a:lnTo>
                  <a:pt x="508008" y="376484"/>
                </a:lnTo>
                <a:lnTo>
                  <a:pt x="523429" y="333183"/>
                </a:lnTo>
                <a:lnTo>
                  <a:pt x="531139" y="288285"/>
                </a:lnTo>
                <a:lnTo>
                  <a:pt x="531139" y="242855"/>
                </a:lnTo>
                <a:lnTo>
                  <a:pt x="523429" y="197957"/>
                </a:lnTo>
                <a:lnTo>
                  <a:pt x="508008" y="154655"/>
                </a:lnTo>
                <a:lnTo>
                  <a:pt x="484878" y="114015"/>
                </a:lnTo>
                <a:lnTo>
                  <a:pt x="454037" y="77102"/>
                </a:lnTo>
                <a:lnTo>
                  <a:pt x="417123" y="46261"/>
                </a:lnTo>
                <a:lnTo>
                  <a:pt x="376483" y="23130"/>
                </a:lnTo>
                <a:lnTo>
                  <a:pt x="333182" y="7710"/>
                </a:lnTo>
                <a:lnTo>
                  <a:pt x="288284" y="0"/>
                </a:lnTo>
                <a:close/>
              </a:path>
            </a:pathLst>
          </a:custGeom>
          <a:solidFill>
            <a:srgbClr val="F05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763750" y="7649228"/>
            <a:ext cx="531495" cy="531495"/>
          </a:xfrm>
          <a:custGeom>
            <a:avLst/>
            <a:gdLst/>
            <a:ahLst/>
            <a:cxnLst/>
            <a:rect l="l" t="t" r="r" b="b"/>
            <a:pathLst>
              <a:path w="531495" h="531495">
                <a:moveTo>
                  <a:pt x="454037" y="77102"/>
                </a:moveTo>
                <a:lnTo>
                  <a:pt x="484878" y="114015"/>
                </a:lnTo>
                <a:lnTo>
                  <a:pt x="508009" y="154655"/>
                </a:lnTo>
                <a:lnTo>
                  <a:pt x="523429" y="197956"/>
                </a:lnTo>
                <a:lnTo>
                  <a:pt x="531139" y="242854"/>
                </a:lnTo>
                <a:lnTo>
                  <a:pt x="531139" y="288285"/>
                </a:lnTo>
                <a:lnTo>
                  <a:pt x="523429" y="333183"/>
                </a:lnTo>
                <a:lnTo>
                  <a:pt x="508009" y="376484"/>
                </a:lnTo>
                <a:lnTo>
                  <a:pt x="484878" y="417123"/>
                </a:lnTo>
                <a:lnTo>
                  <a:pt x="454037" y="454037"/>
                </a:lnTo>
                <a:lnTo>
                  <a:pt x="417123" y="484878"/>
                </a:lnTo>
                <a:lnTo>
                  <a:pt x="376484" y="508009"/>
                </a:lnTo>
                <a:lnTo>
                  <a:pt x="333183" y="523429"/>
                </a:lnTo>
                <a:lnTo>
                  <a:pt x="288285" y="531139"/>
                </a:lnTo>
                <a:lnTo>
                  <a:pt x="242854" y="531139"/>
                </a:lnTo>
                <a:lnTo>
                  <a:pt x="197956" y="523429"/>
                </a:lnTo>
                <a:lnTo>
                  <a:pt x="154655" y="508009"/>
                </a:lnTo>
                <a:lnTo>
                  <a:pt x="114015" y="484878"/>
                </a:lnTo>
                <a:lnTo>
                  <a:pt x="77102" y="454037"/>
                </a:lnTo>
                <a:lnTo>
                  <a:pt x="46261" y="417123"/>
                </a:lnTo>
                <a:lnTo>
                  <a:pt x="23130" y="376484"/>
                </a:lnTo>
                <a:lnTo>
                  <a:pt x="7710" y="333183"/>
                </a:lnTo>
                <a:lnTo>
                  <a:pt x="0" y="288285"/>
                </a:lnTo>
                <a:lnTo>
                  <a:pt x="0" y="242854"/>
                </a:lnTo>
                <a:lnTo>
                  <a:pt x="7710" y="197956"/>
                </a:lnTo>
                <a:lnTo>
                  <a:pt x="23130" y="154655"/>
                </a:lnTo>
                <a:lnTo>
                  <a:pt x="46261" y="114015"/>
                </a:lnTo>
                <a:lnTo>
                  <a:pt x="77102" y="77102"/>
                </a:lnTo>
                <a:lnTo>
                  <a:pt x="114015" y="46261"/>
                </a:lnTo>
                <a:lnTo>
                  <a:pt x="154655" y="23130"/>
                </a:lnTo>
                <a:lnTo>
                  <a:pt x="197956" y="7710"/>
                </a:lnTo>
                <a:lnTo>
                  <a:pt x="242854" y="0"/>
                </a:lnTo>
                <a:lnTo>
                  <a:pt x="288285" y="0"/>
                </a:lnTo>
                <a:lnTo>
                  <a:pt x="333183" y="7710"/>
                </a:lnTo>
                <a:lnTo>
                  <a:pt x="376484" y="23130"/>
                </a:lnTo>
                <a:lnTo>
                  <a:pt x="417123" y="46261"/>
                </a:lnTo>
                <a:lnTo>
                  <a:pt x="454037" y="77102"/>
                </a:lnTo>
                <a:close/>
              </a:path>
            </a:pathLst>
          </a:custGeom>
          <a:ln w="104708">
            <a:solidFill>
              <a:srgbClr val="00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447143" y="6316831"/>
            <a:ext cx="531495" cy="531495"/>
          </a:xfrm>
          <a:custGeom>
            <a:avLst/>
            <a:gdLst/>
            <a:ahLst/>
            <a:cxnLst/>
            <a:rect l="l" t="t" r="r" b="b"/>
            <a:pathLst>
              <a:path w="531495" h="531495">
                <a:moveTo>
                  <a:pt x="288284" y="0"/>
                </a:moveTo>
                <a:lnTo>
                  <a:pt x="242854" y="0"/>
                </a:lnTo>
                <a:lnTo>
                  <a:pt x="197956" y="7710"/>
                </a:lnTo>
                <a:lnTo>
                  <a:pt x="154655" y="23130"/>
                </a:lnTo>
                <a:lnTo>
                  <a:pt x="114015" y="46261"/>
                </a:lnTo>
                <a:lnTo>
                  <a:pt x="77102" y="77102"/>
                </a:lnTo>
                <a:lnTo>
                  <a:pt x="46261" y="114015"/>
                </a:lnTo>
                <a:lnTo>
                  <a:pt x="23130" y="154655"/>
                </a:lnTo>
                <a:lnTo>
                  <a:pt x="7710" y="197957"/>
                </a:lnTo>
                <a:lnTo>
                  <a:pt x="0" y="242855"/>
                </a:lnTo>
                <a:lnTo>
                  <a:pt x="0" y="288285"/>
                </a:lnTo>
                <a:lnTo>
                  <a:pt x="7710" y="333183"/>
                </a:lnTo>
                <a:lnTo>
                  <a:pt x="23130" y="376484"/>
                </a:lnTo>
                <a:lnTo>
                  <a:pt x="46261" y="417124"/>
                </a:lnTo>
                <a:lnTo>
                  <a:pt x="77102" y="454038"/>
                </a:lnTo>
                <a:lnTo>
                  <a:pt x="114015" y="484879"/>
                </a:lnTo>
                <a:lnTo>
                  <a:pt x="154655" y="508009"/>
                </a:lnTo>
                <a:lnTo>
                  <a:pt x="197956" y="523430"/>
                </a:lnTo>
                <a:lnTo>
                  <a:pt x="242854" y="531140"/>
                </a:lnTo>
                <a:lnTo>
                  <a:pt x="288284" y="531140"/>
                </a:lnTo>
                <a:lnTo>
                  <a:pt x="333182" y="523430"/>
                </a:lnTo>
                <a:lnTo>
                  <a:pt x="376483" y="508009"/>
                </a:lnTo>
                <a:lnTo>
                  <a:pt x="417123" y="484879"/>
                </a:lnTo>
                <a:lnTo>
                  <a:pt x="454037" y="454038"/>
                </a:lnTo>
                <a:lnTo>
                  <a:pt x="484878" y="417124"/>
                </a:lnTo>
                <a:lnTo>
                  <a:pt x="508008" y="376484"/>
                </a:lnTo>
                <a:lnTo>
                  <a:pt x="523429" y="333183"/>
                </a:lnTo>
                <a:lnTo>
                  <a:pt x="531139" y="288285"/>
                </a:lnTo>
                <a:lnTo>
                  <a:pt x="531139" y="242855"/>
                </a:lnTo>
                <a:lnTo>
                  <a:pt x="523429" y="197957"/>
                </a:lnTo>
                <a:lnTo>
                  <a:pt x="508008" y="154655"/>
                </a:lnTo>
                <a:lnTo>
                  <a:pt x="484878" y="114015"/>
                </a:lnTo>
                <a:lnTo>
                  <a:pt x="454037" y="77102"/>
                </a:lnTo>
                <a:lnTo>
                  <a:pt x="417123" y="46261"/>
                </a:lnTo>
                <a:lnTo>
                  <a:pt x="376483" y="23130"/>
                </a:lnTo>
                <a:lnTo>
                  <a:pt x="333182" y="7710"/>
                </a:lnTo>
                <a:lnTo>
                  <a:pt x="288284" y="0"/>
                </a:lnTo>
                <a:close/>
              </a:path>
            </a:pathLst>
          </a:custGeom>
          <a:solidFill>
            <a:srgbClr val="F05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447143" y="6316831"/>
            <a:ext cx="531495" cy="531495"/>
          </a:xfrm>
          <a:custGeom>
            <a:avLst/>
            <a:gdLst/>
            <a:ahLst/>
            <a:cxnLst/>
            <a:rect l="l" t="t" r="r" b="b"/>
            <a:pathLst>
              <a:path w="531495" h="531495">
                <a:moveTo>
                  <a:pt x="454037" y="77102"/>
                </a:moveTo>
                <a:lnTo>
                  <a:pt x="484878" y="114015"/>
                </a:lnTo>
                <a:lnTo>
                  <a:pt x="508009" y="154655"/>
                </a:lnTo>
                <a:lnTo>
                  <a:pt x="523429" y="197956"/>
                </a:lnTo>
                <a:lnTo>
                  <a:pt x="531139" y="242854"/>
                </a:lnTo>
                <a:lnTo>
                  <a:pt x="531139" y="288285"/>
                </a:lnTo>
                <a:lnTo>
                  <a:pt x="523429" y="333183"/>
                </a:lnTo>
                <a:lnTo>
                  <a:pt x="508009" y="376484"/>
                </a:lnTo>
                <a:lnTo>
                  <a:pt x="484878" y="417123"/>
                </a:lnTo>
                <a:lnTo>
                  <a:pt x="454037" y="454037"/>
                </a:lnTo>
                <a:lnTo>
                  <a:pt x="417123" y="484878"/>
                </a:lnTo>
                <a:lnTo>
                  <a:pt x="376484" y="508009"/>
                </a:lnTo>
                <a:lnTo>
                  <a:pt x="333183" y="523429"/>
                </a:lnTo>
                <a:lnTo>
                  <a:pt x="288285" y="531139"/>
                </a:lnTo>
                <a:lnTo>
                  <a:pt x="242854" y="531139"/>
                </a:lnTo>
                <a:lnTo>
                  <a:pt x="197956" y="523429"/>
                </a:lnTo>
                <a:lnTo>
                  <a:pt x="154655" y="508009"/>
                </a:lnTo>
                <a:lnTo>
                  <a:pt x="114015" y="484878"/>
                </a:lnTo>
                <a:lnTo>
                  <a:pt x="77102" y="454037"/>
                </a:lnTo>
                <a:lnTo>
                  <a:pt x="46261" y="417123"/>
                </a:lnTo>
                <a:lnTo>
                  <a:pt x="23130" y="376484"/>
                </a:lnTo>
                <a:lnTo>
                  <a:pt x="7710" y="333183"/>
                </a:lnTo>
                <a:lnTo>
                  <a:pt x="0" y="288285"/>
                </a:lnTo>
                <a:lnTo>
                  <a:pt x="0" y="242854"/>
                </a:lnTo>
                <a:lnTo>
                  <a:pt x="7710" y="197956"/>
                </a:lnTo>
                <a:lnTo>
                  <a:pt x="23130" y="154655"/>
                </a:lnTo>
                <a:lnTo>
                  <a:pt x="46261" y="114015"/>
                </a:lnTo>
                <a:lnTo>
                  <a:pt x="77102" y="77102"/>
                </a:lnTo>
                <a:lnTo>
                  <a:pt x="114015" y="46261"/>
                </a:lnTo>
                <a:lnTo>
                  <a:pt x="154655" y="23130"/>
                </a:lnTo>
                <a:lnTo>
                  <a:pt x="197956" y="7710"/>
                </a:lnTo>
                <a:lnTo>
                  <a:pt x="242854" y="0"/>
                </a:lnTo>
                <a:lnTo>
                  <a:pt x="288285" y="0"/>
                </a:lnTo>
                <a:lnTo>
                  <a:pt x="333183" y="7710"/>
                </a:lnTo>
                <a:lnTo>
                  <a:pt x="376484" y="23130"/>
                </a:lnTo>
                <a:lnTo>
                  <a:pt x="417123" y="46261"/>
                </a:lnTo>
                <a:lnTo>
                  <a:pt x="454037" y="77102"/>
                </a:lnTo>
                <a:close/>
              </a:path>
            </a:pathLst>
          </a:custGeom>
          <a:ln w="104708">
            <a:solidFill>
              <a:srgbClr val="00FF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950789" y="3489420"/>
            <a:ext cx="157480" cy="1812289"/>
          </a:xfrm>
          <a:custGeom>
            <a:avLst/>
            <a:gdLst/>
            <a:ahLst/>
            <a:cxnLst/>
            <a:rect l="l" t="t" r="r" b="b"/>
            <a:pathLst>
              <a:path w="157479" h="1812289">
                <a:moveTo>
                  <a:pt x="157063" y="0"/>
                </a:moveTo>
                <a:lnTo>
                  <a:pt x="157063" y="1811690"/>
                </a:lnTo>
                <a:lnTo>
                  <a:pt x="0" y="1811690"/>
                </a:lnTo>
                <a:lnTo>
                  <a:pt x="0" y="0"/>
                </a:lnTo>
                <a:lnTo>
                  <a:pt x="157063" y="0"/>
                </a:lnTo>
                <a:close/>
              </a:path>
            </a:pathLst>
          </a:custGeom>
          <a:solidFill>
            <a:srgbClr val="F05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763751" y="3252303"/>
            <a:ext cx="531495" cy="531495"/>
          </a:xfrm>
          <a:custGeom>
            <a:avLst/>
            <a:gdLst/>
            <a:ahLst/>
            <a:cxnLst/>
            <a:rect l="l" t="t" r="r" b="b"/>
            <a:pathLst>
              <a:path w="531495" h="531495">
                <a:moveTo>
                  <a:pt x="288284" y="0"/>
                </a:moveTo>
                <a:lnTo>
                  <a:pt x="242854" y="0"/>
                </a:lnTo>
                <a:lnTo>
                  <a:pt x="197956" y="7710"/>
                </a:lnTo>
                <a:lnTo>
                  <a:pt x="154655" y="23130"/>
                </a:lnTo>
                <a:lnTo>
                  <a:pt x="114015" y="46261"/>
                </a:lnTo>
                <a:lnTo>
                  <a:pt x="77102" y="77102"/>
                </a:lnTo>
                <a:lnTo>
                  <a:pt x="46261" y="114015"/>
                </a:lnTo>
                <a:lnTo>
                  <a:pt x="23130" y="154655"/>
                </a:lnTo>
                <a:lnTo>
                  <a:pt x="7710" y="197957"/>
                </a:lnTo>
                <a:lnTo>
                  <a:pt x="0" y="242855"/>
                </a:lnTo>
                <a:lnTo>
                  <a:pt x="0" y="288285"/>
                </a:lnTo>
                <a:lnTo>
                  <a:pt x="7710" y="333183"/>
                </a:lnTo>
                <a:lnTo>
                  <a:pt x="23130" y="376484"/>
                </a:lnTo>
                <a:lnTo>
                  <a:pt x="46261" y="417124"/>
                </a:lnTo>
                <a:lnTo>
                  <a:pt x="77102" y="454038"/>
                </a:lnTo>
                <a:lnTo>
                  <a:pt x="114015" y="484879"/>
                </a:lnTo>
                <a:lnTo>
                  <a:pt x="154655" y="508009"/>
                </a:lnTo>
                <a:lnTo>
                  <a:pt x="197956" y="523430"/>
                </a:lnTo>
                <a:lnTo>
                  <a:pt x="242854" y="531140"/>
                </a:lnTo>
                <a:lnTo>
                  <a:pt x="288284" y="531140"/>
                </a:lnTo>
                <a:lnTo>
                  <a:pt x="333182" y="523430"/>
                </a:lnTo>
                <a:lnTo>
                  <a:pt x="376483" y="508009"/>
                </a:lnTo>
                <a:lnTo>
                  <a:pt x="417123" y="484879"/>
                </a:lnTo>
                <a:lnTo>
                  <a:pt x="454037" y="454038"/>
                </a:lnTo>
                <a:lnTo>
                  <a:pt x="484878" y="417124"/>
                </a:lnTo>
                <a:lnTo>
                  <a:pt x="508008" y="376484"/>
                </a:lnTo>
                <a:lnTo>
                  <a:pt x="523429" y="333183"/>
                </a:lnTo>
                <a:lnTo>
                  <a:pt x="531139" y="288285"/>
                </a:lnTo>
                <a:lnTo>
                  <a:pt x="531139" y="242855"/>
                </a:lnTo>
                <a:lnTo>
                  <a:pt x="523429" y="197957"/>
                </a:lnTo>
                <a:lnTo>
                  <a:pt x="508008" y="154655"/>
                </a:lnTo>
                <a:lnTo>
                  <a:pt x="484878" y="114015"/>
                </a:lnTo>
                <a:lnTo>
                  <a:pt x="454037" y="77102"/>
                </a:lnTo>
                <a:lnTo>
                  <a:pt x="417123" y="46261"/>
                </a:lnTo>
                <a:lnTo>
                  <a:pt x="376483" y="23130"/>
                </a:lnTo>
                <a:lnTo>
                  <a:pt x="333182" y="7710"/>
                </a:lnTo>
                <a:lnTo>
                  <a:pt x="288284" y="0"/>
                </a:lnTo>
                <a:close/>
              </a:path>
            </a:pathLst>
          </a:custGeom>
          <a:solidFill>
            <a:srgbClr val="F05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763750" y="3252303"/>
            <a:ext cx="531495" cy="531495"/>
          </a:xfrm>
          <a:custGeom>
            <a:avLst/>
            <a:gdLst/>
            <a:ahLst/>
            <a:cxnLst/>
            <a:rect l="l" t="t" r="r" b="b"/>
            <a:pathLst>
              <a:path w="531495" h="531495">
                <a:moveTo>
                  <a:pt x="454037" y="77102"/>
                </a:moveTo>
                <a:lnTo>
                  <a:pt x="484878" y="114015"/>
                </a:lnTo>
                <a:lnTo>
                  <a:pt x="508009" y="154655"/>
                </a:lnTo>
                <a:lnTo>
                  <a:pt x="523429" y="197956"/>
                </a:lnTo>
                <a:lnTo>
                  <a:pt x="531139" y="242854"/>
                </a:lnTo>
                <a:lnTo>
                  <a:pt x="531139" y="288285"/>
                </a:lnTo>
                <a:lnTo>
                  <a:pt x="523429" y="333183"/>
                </a:lnTo>
                <a:lnTo>
                  <a:pt x="508009" y="376484"/>
                </a:lnTo>
                <a:lnTo>
                  <a:pt x="484878" y="417123"/>
                </a:lnTo>
                <a:lnTo>
                  <a:pt x="454037" y="454037"/>
                </a:lnTo>
                <a:lnTo>
                  <a:pt x="417123" y="484878"/>
                </a:lnTo>
                <a:lnTo>
                  <a:pt x="376484" y="508009"/>
                </a:lnTo>
                <a:lnTo>
                  <a:pt x="333183" y="523429"/>
                </a:lnTo>
                <a:lnTo>
                  <a:pt x="288285" y="531139"/>
                </a:lnTo>
                <a:lnTo>
                  <a:pt x="242854" y="531139"/>
                </a:lnTo>
                <a:lnTo>
                  <a:pt x="197956" y="523429"/>
                </a:lnTo>
                <a:lnTo>
                  <a:pt x="154655" y="508009"/>
                </a:lnTo>
                <a:lnTo>
                  <a:pt x="114015" y="484878"/>
                </a:lnTo>
                <a:lnTo>
                  <a:pt x="77102" y="454037"/>
                </a:lnTo>
                <a:lnTo>
                  <a:pt x="46261" y="417123"/>
                </a:lnTo>
                <a:lnTo>
                  <a:pt x="23130" y="376484"/>
                </a:lnTo>
                <a:lnTo>
                  <a:pt x="7710" y="333183"/>
                </a:lnTo>
                <a:lnTo>
                  <a:pt x="0" y="288285"/>
                </a:lnTo>
                <a:lnTo>
                  <a:pt x="0" y="242854"/>
                </a:lnTo>
                <a:lnTo>
                  <a:pt x="7710" y="197956"/>
                </a:lnTo>
                <a:lnTo>
                  <a:pt x="23130" y="154655"/>
                </a:lnTo>
                <a:lnTo>
                  <a:pt x="46261" y="114015"/>
                </a:lnTo>
                <a:lnTo>
                  <a:pt x="77102" y="77102"/>
                </a:lnTo>
                <a:lnTo>
                  <a:pt x="114015" y="46261"/>
                </a:lnTo>
                <a:lnTo>
                  <a:pt x="154655" y="23130"/>
                </a:lnTo>
                <a:lnTo>
                  <a:pt x="197956" y="7710"/>
                </a:lnTo>
                <a:lnTo>
                  <a:pt x="242854" y="0"/>
                </a:lnTo>
                <a:lnTo>
                  <a:pt x="288285" y="0"/>
                </a:lnTo>
                <a:lnTo>
                  <a:pt x="333183" y="7710"/>
                </a:lnTo>
                <a:lnTo>
                  <a:pt x="376484" y="23130"/>
                </a:lnTo>
                <a:lnTo>
                  <a:pt x="417123" y="46261"/>
                </a:lnTo>
                <a:lnTo>
                  <a:pt x="454037" y="77102"/>
                </a:lnTo>
                <a:close/>
              </a:path>
            </a:pathLst>
          </a:custGeom>
          <a:ln w="104708">
            <a:solidFill>
              <a:srgbClr val="FFD8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771032" y="1472252"/>
            <a:ext cx="531495" cy="531495"/>
          </a:xfrm>
          <a:custGeom>
            <a:avLst/>
            <a:gdLst/>
            <a:ahLst/>
            <a:cxnLst/>
            <a:rect l="l" t="t" r="r" b="b"/>
            <a:pathLst>
              <a:path w="531495" h="531494">
                <a:moveTo>
                  <a:pt x="288285" y="0"/>
                </a:moveTo>
                <a:lnTo>
                  <a:pt x="242855" y="0"/>
                </a:lnTo>
                <a:lnTo>
                  <a:pt x="197957" y="7710"/>
                </a:lnTo>
                <a:lnTo>
                  <a:pt x="154655" y="23130"/>
                </a:lnTo>
                <a:lnTo>
                  <a:pt x="114015" y="46261"/>
                </a:lnTo>
                <a:lnTo>
                  <a:pt x="77102" y="77102"/>
                </a:lnTo>
                <a:lnTo>
                  <a:pt x="46261" y="114015"/>
                </a:lnTo>
                <a:lnTo>
                  <a:pt x="23130" y="154655"/>
                </a:lnTo>
                <a:lnTo>
                  <a:pt x="7710" y="197957"/>
                </a:lnTo>
                <a:lnTo>
                  <a:pt x="0" y="242855"/>
                </a:lnTo>
                <a:lnTo>
                  <a:pt x="0" y="288285"/>
                </a:lnTo>
                <a:lnTo>
                  <a:pt x="7710" y="333183"/>
                </a:lnTo>
                <a:lnTo>
                  <a:pt x="23130" y="376484"/>
                </a:lnTo>
                <a:lnTo>
                  <a:pt x="46261" y="417124"/>
                </a:lnTo>
                <a:lnTo>
                  <a:pt x="77102" y="454038"/>
                </a:lnTo>
                <a:lnTo>
                  <a:pt x="114015" y="484879"/>
                </a:lnTo>
                <a:lnTo>
                  <a:pt x="154655" y="508009"/>
                </a:lnTo>
                <a:lnTo>
                  <a:pt x="197957" y="523430"/>
                </a:lnTo>
                <a:lnTo>
                  <a:pt x="242855" y="531140"/>
                </a:lnTo>
                <a:lnTo>
                  <a:pt x="288285" y="531140"/>
                </a:lnTo>
                <a:lnTo>
                  <a:pt x="333183" y="523430"/>
                </a:lnTo>
                <a:lnTo>
                  <a:pt x="376484" y="508009"/>
                </a:lnTo>
                <a:lnTo>
                  <a:pt x="417124" y="484879"/>
                </a:lnTo>
                <a:lnTo>
                  <a:pt x="454038" y="454038"/>
                </a:lnTo>
                <a:lnTo>
                  <a:pt x="484878" y="417124"/>
                </a:lnTo>
                <a:lnTo>
                  <a:pt x="508009" y="376484"/>
                </a:lnTo>
                <a:lnTo>
                  <a:pt x="523429" y="333183"/>
                </a:lnTo>
                <a:lnTo>
                  <a:pt x="531139" y="288285"/>
                </a:lnTo>
                <a:lnTo>
                  <a:pt x="531139" y="242855"/>
                </a:lnTo>
                <a:lnTo>
                  <a:pt x="523429" y="197957"/>
                </a:lnTo>
                <a:lnTo>
                  <a:pt x="508009" y="154655"/>
                </a:lnTo>
                <a:lnTo>
                  <a:pt x="484878" y="114015"/>
                </a:lnTo>
                <a:lnTo>
                  <a:pt x="454038" y="77102"/>
                </a:lnTo>
                <a:lnTo>
                  <a:pt x="417124" y="46261"/>
                </a:lnTo>
                <a:lnTo>
                  <a:pt x="376484" y="23130"/>
                </a:lnTo>
                <a:lnTo>
                  <a:pt x="333183" y="7710"/>
                </a:lnTo>
                <a:lnTo>
                  <a:pt x="288285" y="0"/>
                </a:lnTo>
                <a:close/>
              </a:path>
            </a:pathLst>
          </a:custGeom>
          <a:solidFill>
            <a:srgbClr val="F05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771032" y="1472253"/>
            <a:ext cx="531495" cy="531495"/>
          </a:xfrm>
          <a:custGeom>
            <a:avLst/>
            <a:gdLst/>
            <a:ahLst/>
            <a:cxnLst/>
            <a:rect l="l" t="t" r="r" b="b"/>
            <a:pathLst>
              <a:path w="531495" h="531494">
                <a:moveTo>
                  <a:pt x="454037" y="77102"/>
                </a:moveTo>
                <a:lnTo>
                  <a:pt x="484878" y="114015"/>
                </a:lnTo>
                <a:lnTo>
                  <a:pt x="508009" y="154655"/>
                </a:lnTo>
                <a:lnTo>
                  <a:pt x="523429" y="197956"/>
                </a:lnTo>
                <a:lnTo>
                  <a:pt x="531139" y="242854"/>
                </a:lnTo>
                <a:lnTo>
                  <a:pt x="531139" y="288285"/>
                </a:lnTo>
                <a:lnTo>
                  <a:pt x="523429" y="333183"/>
                </a:lnTo>
                <a:lnTo>
                  <a:pt x="508009" y="376484"/>
                </a:lnTo>
                <a:lnTo>
                  <a:pt x="484878" y="417123"/>
                </a:lnTo>
                <a:lnTo>
                  <a:pt x="454037" y="454037"/>
                </a:lnTo>
                <a:lnTo>
                  <a:pt x="417123" y="484878"/>
                </a:lnTo>
                <a:lnTo>
                  <a:pt x="376484" y="508009"/>
                </a:lnTo>
                <a:lnTo>
                  <a:pt x="333183" y="523429"/>
                </a:lnTo>
                <a:lnTo>
                  <a:pt x="288285" y="531139"/>
                </a:lnTo>
                <a:lnTo>
                  <a:pt x="242854" y="531139"/>
                </a:lnTo>
                <a:lnTo>
                  <a:pt x="197956" y="523429"/>
                </a:lnTo>
                <a:lnTo>
                  <a:pt x="154655" y="508009"/>
                </a:lnTo>
                <a:lnTo>
                  <a:pt x="114015" y="484878"/>
                </a:lnTo>
                <a:lnTo>
                  <a:pt x="77102" y="454037"/>
                </a:lnTo>
                <a:lnTo>
                  <a:pt x="46261" y="417123"/>
                </a:lnTo>
                <a:lnTo>
                  <a:pt x="23130" y="376484"/>
                </a:lnTo>
                <a:lnTo>
                  <a:pt x="7710" y="333183"/>
                </a:lnTo>
                <a:lnTo>
                  <a:pt x="0" y="288285"/>
                </a:lnTo>
                <a:lnTo>
                  <a:pt x="0" y="242854"/>
                </a:lnTo>
                <a:lnTo>
                  <a:pt x="7710" y="197956"/>
                </a:lnTo>
                <a:lnTo>
                  <a:pt x="23130" y="154655"/>
                </a:lnTo>
                <a:lnTo>
                  <a:pt x="46261" y="114015"/>
                </a:lnTo>
                <a:lnTo>
                  <a:pt x="77102" y="77102"/>
                </a:lnTo>
                <a:lnTo>
                  <a:pt x="114015" y="46261"/>
                </a:lnTo>
                <a:lnTo>
                  <a:pt x="154655" y="23130"/>
                </a:lnTo>
                <a:lnTo>
                  <a:pt x="197956" y="7710"/>
                </a:lnTo>
                <a:lnTo>
                  <a:pt x="242854" y="0"/>
                </a:lnTo>
                <a:lnTo>
                  <a:pt x="288285" y="0"/>
                </a:lnTo>
                <a:lnTo>
                  <a:pt x="333183" y="7710"/>
                </a:lnTo>
                <a:lnTo>
                  <a:pt x="376484" y="23130"/>
                </a:lnTo>
                <a:lnTo>
                  <a:pt x="417123" y="46261"/>
                </a:lnTo>
                <a:lnTo>
                  <a:pt x="454037" y="77102"/>
                </a:lnTo>
                <a:close/>
              </a:path>
            </a:pathLst>
          </a:custGeom>
          <a:ln w="104708">
            <a:solidFill>
              <a:srgbClr val="FFD8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950789" y="1712071"/>
            <a:ext cx="157480" cy="1812289"/>
          </a:xfrm>
          <a:custGeom>
            <a:avLst/>
            <a:gdLst/>
            <a:ahLst/>
            <a:cxnLst/>
            <a:rect l="l" t="t" r="r" b="b"/>
            <a:pathLst>
              <a:path w="157479" h="1812289">
                <a:moveTo>
                  <a:pt x="157063" y="0"/>
                </a:moveTo>
                <a:lnTo>
                  <a:pt x="157063" y="1811690"/>
                </a:lnTo>
                <a:lnTo>
                  <a:pt x="0" y="1811690"/>
                </a:lnTo>
                <a:lnTo>
                  <a:pt x="0" y="0"/>
                </a:lnTo>
                <a:lnTo>
                  <a:pt x="157063" y="0"/>
                </a:lnTo>
                <a:close/>
              </a:path>
            </a:pathLst>
          </a:custGeom>
          <a:solidFill>
            <a:srgbClr val="F05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447143" y="4603919"/>
            <a:ext cx="531495" cy="531495"/>
          </a:xfrm>
          <a:custGeom>
            <a:avLst/>
            <a:gdLst/>
            <a:ahLst/>
            <a:cxnLst/>
            <a:rect l="l" t="t" r="r" b="b"/>
            <a:pathLst>
              <a:path w="531495" h="531495">
                <a:moveTo>
                  <a:pt x="288284" y="0"/>
                </a:moveTo>
                <a:lnTo>
                  <a:pt x="242854" y="0"/>
                </a:lnTo>
                <a:lnTo>
                  <a:pt x="197956" y="7710"/>
                </a:lnTo>
                <a:lnTo>
                  <a:pt x="154655" y="23130"/>
                </a:lnTo>
                <a:lnTo>
                  <a:pt x="114015" y="46261"/>
                </a:lnTo>
                <a:lnTo>
                  <a:pt x="77102" y="77102"/>
                </a:lnTo>
                <a:lnTo>
                  <a:pt x="46261" y="114015"/>
                </a:lnTo>
                <a:lnTo>
                  <a:pt x="23130" y="154655"/>
                </a:lnTo>
                <a:lnTo>
                  <a:pt x="7710" y="197956"/>
                </a:lnTo>
                <a:lnTo>
                  <a:pt x="0" y="242854"/>
                </a:lnTo>
                <a:lnTo>
                  <a:pt x="0" y="288284"/>
                </a:lnTo>
                <a:lnTo>
                  <a:pt x="7710" y="333182"/>
                </a:lnTo>
                <a:lnTo>
                  <a:pt x="23130" y="376483"/>
                </a:lnTo>
                <a:lnTo>
                  <a:pt x="46261" y="417123"/>
                </a:lnTo>
                <a:lnTo>
                  <a:pt x="77102" y="454037"/>
                </a:lnTo>
                <a:lnTo>
                  <a:pt x="114015" y="484878"/>
                </a:lnTo>
                <a:lnTo>
                  <a:pt x="154655" y="508008"/>
                </a:lnTo>
                <a:lnTo>
                  <a:pt x="197956" y="523429"/>
                </a:lnTo>
                <a:lnTo>
                  <a:pt x="242854" y="531139"/>
                </a:lnTo>
                <a:lnTo>
                  <a:pt x="288284" y="531139"/>
                </a:lnTo>
                <a:lnTo>
                  <a:pt x="333182" y="523429"/>
                </a:lnTo>
                <a:lnTo>
                  <a:pt x="376483" y="508008"/>
                </a:lnTo>
                <a:lnTo>
                  <a:pt x="417123" y="484878"/>
                </a:lnTo>
                <a:lnTo>
                  <a:pt x="454037" y="454037"/>
                </a:lnTo>
                <a:lnTo>
                  <a:pt x="484878" y="417123"/>
                </a:lnTo>
                <a:lnTo>
                  <a:pt x="508008" y="376483"/>
                </a:lnTo>
                <a:lnTo>
                  <a:pt x="523429" y="333182"/>
                </a:lnTo>
                <a:lnTo>
                  <a:pt x="531139" y="288284"/>
                </a:lnTo>
                <a:lnTo>
                  <a:pt x="531139" y="242854"/>
                </a:lnTo>
                <a:lnTo>
                  <a:pt x="523429" y="197956"/>
                </a:lnTo>
                <a:lnTo>
                  <a:pt x="508008" y="154655"/>
                </a:lnTo>
                <a:lnTo>
                  <a:pt x="484878" y="114015"/>
                </a:lnTo>
                <a:lnTo>
                  <a:pt x="454037" y="77102"/>
                </a:lnTo>
                <a:lnTo>
                  <a:pt x="417123" y="46261"/>
                </a:lnTo>
                <a:lnTo>
                  <a:pt x="376483" y="23130"/>
                </a:lnTo>
                <a:lnTo>
                  <a:pt x="333182" y="7710"/>
                </a:lnTo>
                <a:lnTo>
                  <a:pt x="288284" y="0"/>
                </a:lnTo>
                <a:close/>
              </a:path>
            </a:pathLst>
          </a:custGeom>
          <a:solidFill>
            <a:srgbClr val="F05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7447143" y="4603919"/>
            <a:ext cx="531495" cy="531495"/>
          </a:xfrm>
          <a:custGeom>
            <a:avLst/>
            <a:gdLst/>
            <a:ahLst/>
            <a:cxnLst/>
            <a:rect l="l" t="t" r="r" b="b"/>
            <a:pathLst>
              <a:path w="531495" h="531495">
                <a:moveTo>
                  <a:pt x="454037" y="77102"/>
                </a:moveTo>
                <a:lnTo>
                  <a:pt x="484878" y="114015"/>
                </a:lnTo>
                <a:lnTo>
                  <a:pt x="508009" y="154655"/>
                </a:lnTo>
                <a:lnTo>
                  <a:pt x="523429" y="197956"/>
                </a:lnTo>
                <a:lnTo>
                  <a:pt x="531139" y="242854"/>
                </a:lnTo>
                <a:lnTo>
                  <a:pt x="531139" y="288285"/>
                </a:lnTo>
                <a:lnTo>
                  <a:pt x="523429" y="333183"/>
                </a:lnTo>
                <a:lnTo>
                  <a:pt x="508009" y="376484"/>
                </a:lnTo>
                <a:lnTo>
                  <a:pt x="484878" y="417123"/>
                </a:lnTo>
                <a:lnTo>
                  <a:pt x="454037" y="454037"/>
                </a:lnTo>
                <a:lnTo>
                  <a:pt x="417123" y="484878"/>
                </a:lnTo>
                <a:lnTo>
                  <a:pt x="376484" y="508009"/>
                </a:lnTo>
                <a:lnTo>
                  <a:pt x="333183" y="523429"/>
                </a:lnTo>
                <a:lnTo>
                  <a:pt x="288285" y="531139"/>
                </a:lnTo>
                <a:lnTo>
                  <a:pt x="242854" y="531139"/>
                </a:lnTo>
                <a:lnTo>
                  <a:pt x="197956" y="523429"/>
                </a:lnTo>
                <a:lnTo>
                  <a:pt x="154655" y="508009"/>
                </a:lnTo>
                <a:lnTo>
                  <a:pt x="114015" y="484878"/>
                </a:lnTo>
                <a:lnTo>
                  <a:pt x="77102" y="454037"/>
                </a:lnTo>
                <a:lnTo>
                  <a:pt x="46261" y="417123"/>
                </a:lnTo>
                <a:lnTo>
                  <a:pt x="23130" y="376484"/>
                </a:lnTo>
                <a:lnTo>
                  <a:pt x="7710" y="333183"/>
                </a:lnTo>
                <a:lnTo>
                  <a:pt x="0" y="288285"/>
                </a:lnTo>
                <a:lnTo>
                  <a:pt x="0" y="242854"/>
                </a:lnTo>
                <a:lnTo>
                  <a:pt x="7710" y="197956"/>
                </a:lnTo>
                <a:lnTo>
                  <a:pt x="23130" y="154655"/>
                </a:lnTo>
                <a:lnTo>
                  <a:pt x="46261" y="114015"/>
                </a:lnTo>
                <a:lnTo>
                  <a:pt x="77102" y="77102"/>
                </a:lnTo>
                <a:lnTo>
                  <a:pt x="114015" y="46261"/>
                </a:lnTo>
                <a:lnTo>
                  <a:pt x="154655" y="23130"/>
                </a:lnTo>
                <a:lnTo>
                  <a:pt x="197956" y="7710"/>
                </a:lnTo>
                <a:lnTo>
                  <a:pt x="242854" y="0"/>
                </a:lnTo>
                <a:lnTo>
                  <a:pt x="288285" y="0"/>
                </a:lnTo>
                <a:lnTo>
                  <a:pt x="333183" y="7710"/>
                </a:lnTo>
                <a:lnTo>
                  <a:pt x="376484" y="23130"/>
                </a:lnTo>
                <a:lnTo>
                  <a:pt x="417123" y="46261"/>
                </a:lnTo>
                <a:lnTo>
                  <a:pt x="454037" y="77102"/>
                </a:lnTo>
                <a:close/>
              </a:path>
            </a:pathLst>
          </a:custGeom>
          <a:ln w="104708">
            <a:solidFill>
              <a:srgbClr val="00FF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7704574" y="3510303"/>
            <a:ext cx="1355090" cy="1355090"/>
          </a:xfrm>
          <a:custGeom>
            <a:avLst/>
            <a:gdLst/>
            <a:ahLst/>
            <a:cxnLst/>
            <a:rect l="l" t="t" r="r" b="b"/>
            <a:pathLst>
              <a:path w="1355090" h="1355089">
                <a:moveTo>
                  <a:pt x="1355077" y="0"/>
                </a:moveTo>
                <a:lnTo>
                  <a:pt x="0" y="1355077"/>
                </a:lnTo>
              </a:path>
            </a:pathLst>
          </a:custGeom>
          <a:ln w="157063">
            <a:solidFill>
              <a:srgbClr val="F051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7634173" y="4855647"/>
            <a:ext cx="1481455" cy="1812289"/>
          </a:xfrm>
          <a:custGeom>
            <a:avLst/>
            <a:gdLst/>
            <a:ahLst/>
            <a:cxnLst/>
            <a:rect l="l" t="t" r="r" b="b"/>
            <a:pathLst>
              <a:path w="1481454" h="1812290">
                <a:moveTo>
                  <a:pt x="157060" y="0"/>
                </a:moveTo>
                <a:lnTo>
                  <a:pt x="0" y="0"/>
                </a:lnTo>
                <a:lnTo>
                  <a:pt x="0" y="1811693"/>
                </a:lnTo>
                <a:lnTo>
                  <a:pt x="157060" y="1811693"/>
                </a:lnTo>
                <a:lnTo>
                  <a:pt x="157060" y="0"/>
                </a:lnTo>
                <a:close/>
              </a:path>
              <a:path w="1481454" h="1812290">
                <a:moveTo>
                  <a:pt x="1480959" y="0"/>
                </a:moveTo>
                <a:lnTo>
                  <a:pt x="1323886" y="0"/>
                </a:lnTo>
                <a:lnTo>
                  <a:pt x="1323886" y="1811693"/>
                </a:lnTo>
                <a:lnTo>
                  <a:pt x="1480959" y="1811693"/>
                </a:lnTo>
                <a:lnTo>
                  <a:pt x="1480959" y="0"/>
                </a:lnTo>
                <a:close/>
              </a:path>
            </a:pathLst>
          </a:custGeom>
          <a:solidFill>
            <a:srgbClr val="F05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7655889" y="6555168"/>
            <a:ext cx="1355090" cy="1355090"/>
          </a:xfrm>
          <a:custGeom>
            <a:avLst/>
            <a:gdLst/>
            <a:ahLst/>
            <a:cxnLst/>
            <a:rect l="l" t="t" r="r" b="b"/>
            <a:pathLst>
              <a:path w="1355090" h="1355090">
                <a:moveTo>
                  <a:pt x="0" y="0"/>
                </a:moveTo>
                <a:lnTo>
                  <a:pt x="1355077" y="1355077"/>
                </a:lnTo>
              </a:path>
            </a:pathLst>
          </a:custGeom>
          <a:ln w="157063">
            <a:solidFill>
              <a:srgbClr val="F051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00" b="1" i="0">
                <a:solidFill>
                  <a:srgbClr val="FFDA0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00" b="1" i="0">
                <a:solidFill>
                  <a:srgbClr val="FFDA0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00" b="1" i="0">
                <a:solidFill>
                  <a:srgbClr val="FFDA0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82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9096"/>
            <a:ext cx="9243261" cy="112494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8897" y="772139"/>
            <a:ext cx="18046305" cy="1156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400" b="1" i="0">
                <a:solidFill>
                  <a:srgbClr val="FFDA0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82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8897" y="772139"/>
            <a:ext cx="3107055" cy="1156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25" dirty="0"/>
              <a:t>B</a:t>
            </a:r>
            <a:r>
              <a:rPr spc="-580" dirty="0"/>
              <a:t>r</a:t>
            </a:r>
            <a:r>
              <a:rPr spc="-65" dirty="0"/>
              <a:t>an</a:t>
            </a:r>
            <a:r>
              <a:rPr spc="-95" dirty="0"/>
              <a:t>c</a:t>
            </a:r>
            <a:r>
              <a:rPr spc="-415" dirty="0"/>
              <a:t>h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711362" y="1419865"/>
            <a:ext cx="6066790" cy="8743950"/>
            <a:chOff x="8711362" y="1419865"/>
            <a:chExt cx="6066790" cy="8743950"/>
          </a:xfrm>
        </p:grpSpPr>
        <p:sp>
          <p:nvSpPr>
            <p:cNvPr id="6" name="object 6"/>
            <p:cNvSpPr/>
            <p:nvPr/>
          </p:nvSpPr>
          <p:spPr>
            <a:xfrm>
              <a:off x="14138232" y="1616981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4" h="531494">
                  <a:moveTo>
                    <a:pt x="288280" y="0"/>
                  </a:moveTo>
                  <a:lnTo>
                    <a:pt x="242851" y="0"/>
                  </a:lnTo>
                  <a:lnTo>
                    <a:pt x="197954" y="7710"/>
                  </a:lnTo>
                  <a:lnTo>
                    <a:pt x="154654" y="23130"/>
                  </a:lnTo>
                  <a:lnTo>
                    <a:pt x="114016" y="46261"/>
                  </a:lnTo>
                  <a:lnTo>
                    <a:pt x="77104" y="77102"/>
                  </a:lnTo>
                  <a:lnTo>
                    <a:pt x="46262" y="114015"/>
                  </a:lnTo>
                  <a:lnTo>
                    <a:pt x="23131" y="154655"/>
                  </a:lnTo>
                  <a:lnTo>
                    <a:pt x="7710" y="197956"/>
                  </a:lnTo>
                  <a:lnTo>
                    <a:pt x="0" y="242854"/>
                  </a:lnTo>
                  <a:lnTo>
                    <a:pt x="0" y="288284"/>
                  </a:lnTo>
                  <a:lnTo>
                    <a:pt x="7710" y="333182"/>
                  </a:lnTo>
                  <a:lnTo>
                    <a:pt x="23131" y="376483"/>
                  </a:lnTo>
                  <a:lnTo>
                    <a:pt x="46262" y="417123"/>
                  </a:lnTo>
                  <a:lnTo>
                    <a:pt x="77104" y="454037"/>
                  </a:lnTo>
                  <a:lnTo>
                    <a:pt x="114016" y="484878"/>
                  </a:lnTo>
                  <a:lnTo>
                    <a:pt x="154654" y="508008"/>
                  </a:lnTo>
                  <a:lnTo>
                    <a:pt x="197954" y="523429"/>
                  </a:lnTo>
                  <a:lnTo>
                    <a:pt x="242851" y="531139"/>
                  </a:lnTo>
                  <a:lnTo>
                    <a:pt x="288280" y="531139"/>
                  </a:lnTo>
                  <a:lnTo>
                    <a:pt x="333178" y="523429"/>
                  </a:lnTo>
                  <a:lnTo>
                    <a:pt x="376480" y="508008"/>
                  </a:lnTo>
                  <a:lnTo>
                    <a:pt x="417120" y="484878"/>
                  </a:lnTo>
                  <a:lnTo>
                    <a:pt x="454035" y="454037"/>
                  </a:lnTo>
                  <a:lnTo>
                    <a:pt x="484877" y="417123"/>
                  </a:lnTo>
                  <a:lnTo>
                    <a:pt x="508008" y="376483"/>
                  </a:lnTo>
                  <a:lnTo>
                    <a:pt x="523429" y="333182"/>
                  </a:lnTo>
                  <a:lnTo>
                    <a:pt x="531139" y="288284"/>
                  </a:lnTo>
                  <a:lnTo>
                    <a:pt x="531139" y="242854"/>
                  </a:lnTo>
                  <a:lnTo>
                    <a:pt x="523429" y="197956"/>
                  </a:lnTo>
                  <a:lnTo>
                    <a:pt x="508008" y="154655"/>
                  </a:lnTo>
                  <a:lnTo>
                    <a:pt x="484877" y="114015"/>
                  </a:lnTo>
                  <a:lnTo>
                    <a:pt x="454035" y="77102"/>
                  </a:lnTo>
                  <a:lnTo>
                    <a:pt x="417120" y="46261"/>
                  </a:lnTo>
                  <a:lnTo>
                    <a:pt x="376480" y="23130"/>
                  </a:lnTo>
                  <a:lnTo>
                    <a:pt x="333178" y="7710"/>
                  </a:lnTo>
                  <a:lnTo>
                    <a:pt x="288280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38229" y="1616981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4" h="531494">
                  <a:moveTo>
                    <a:pt x="454037" y="77102"/>
                  </a:moveTo>
                  <a:lnTo>
                    <a:pt x="484878" y="114015"/>
                  </a:lnTo>
                  <a:lnTo>
                    <a:pt x="508009" y="154655"/>
                  </a:lnTo>
                  <a:lnTo>
                    <a:pt x="523429" y="197956"/>
                  </a:lnTo>
                  <a:lnTo>
                    <a:pt x="531139" y="242854"/>
                  </a:lnTo>
                  <a:lnTo>
                    <a:pt x="531139" y="288285"/>
                  </a:lnTo>
                  <a:lnTo>
                    <a:pt x="523429" y="333183"/>
                  </a:lnTo>
                  <a:lnTo>
                    <a:pt x="508009" y="376484"/>
                  </a:lnTo>
                  <a:lnTo>
                    <a:pt x="484878" y="417123"/>
                  </a:lnTo>
                  <a:lnTo>
                    <a:pt x="454037" y="454037"/>
                  </a:lnTo>
                  <a:lnTo>
                    <a:pt x="417123" y="484878"/>
                  </a:lnTo>
                  <a:lnTo>
                    <a:pt x="376484" y="508009"/>
                  </a:lnTo>
                  <a:lnTo>
                    <a:pt x="333183" y="523429"/>
                  </a:lnTo>
                  <a:lnTo>
                    <a:pt x="288285" y="531139"/>
                  </a:lnTo>
                  <a:lnTo>
                    <a:pt x="242854" y="531139"/>
                  </a:lnTo>
                  <a:lnTo>
                    <a:pt x="197956" y="523429"/>
                  </a:lnTo>
                  <a:lnTo>
                    <a:pt x="154655" y="508009"/>
                  </a:lnTo>
                  <a:lnTo>
                    <a:pt x="114015" y="484878"/>
                  </a:lnTo>
                  <a:lnTo>
                    <a:pt x="77102" y="454037"/>
                  </a:lnTo>
                  <a:lnTo>
                    <a:pt x="46261" y="417123"/>
                  </a:lnTo>
                  <a:lnTo>
                    <a:pt x="23130" y="376484"/>
                  </a:lnTo>
                  <a:lnTo>
                    <a:pt x="7710" y="333183"/>
                  </a:lnTo>
                  <a:lnTo>
                    <a:pt x="0" y="288285"/>
                  </a:lnTo>
                  <a:lnTo>
                    <a:pt x="0" y="242854"/>
                  </a:lnTo>
                  <a:lnTo>
                    <a:pt x="7710" y="197956"/>
                  </a:lnTo>
                  <a:lnTo>
                    <a:pt x="23130" y="154655"/>
                  </a:lnTo>
                  <a:lnTo>
                    <a:pt x="46261" y="114015"/>
                  </a:lnTo>
                  <a:lnTo>
                    <a:pt x="77102" y="77102"/>
                  </a:lnTo>
                  <a:lnTo>
                    <a:pt x="114015" y="46261"/>
                  </a:lnTo>
                  <a:lnTo>
                    <a:pt x="154655" y="23130"/>
                  </a:lnTo>
                  <a:lnTo>
                    <a:pt x="197956" y="7710"/>
                  </a:lnTo>
                  <a:lnTo>
                    <a:pt x="242854" y="0"/>
                  </a:lnTo>
                  <a:lnTo>
                    <a:pt x="288285" y="0"/>
                  </a:lnTo>
                  <a:lnTo>
                    <a:pt x="333183" y="7710"/>
                  </a:lnTo>
                  <a:lnTo>
                    <a:pt x="376484" y="23130"/>
                  </a:lnTo>
                  <a:lnTo>
                    <a:pt x="417123" y="46261"/>
                  </a:lnTo>
                  <a:lnTo>
                    <a:pt x="454037" y="77102"/>
                  </a:lnTo>
                  <a:close/>
                </a:path>
              </a:pathLst>
            </a:custGeom>
            <a:ln w="104708">
              <a:solidFill>
                <a:srgbClr val="FFD8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325270" y="1896818"/>
              <a:ext cx="157480" cy="7774940"/>
            </a:xfrm>
            <a:custGeom>
              <a:avLst/>
              <a:gdLst/>
              <a:ahLst/>
              <a:cxnLst/>
              <a:rect l="l" t="t" r="r" b="b"/>
              <a:pathLst>
                <a:path w="157480" h="7774940">
                  <a:moveTo>
                    <a:pt x="0" y="7774429"/>
                  </a:moveTo>
                  <a:lnTo>
                    <a:pt x="157063" y="7774429"/>
                  </a:lnTo>
                  <a:lnTo>
                    <a:pt x="157063" y="0"/>
                  </a:lnTo>
                  <a:lnTo>
                    <a:pt x="0" y="0"/>
                  </a:lnTo>
                  <a:lnTo>
                    <a:pt x="0" y="7774429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108523" y="9592716"/>
              <a:ext cx="591185" cy="492759"/>
            </a:xfrm>
            <a:custGeom>
              <a:avLst/>
              <a:gdLst/>
              <a:ahLst/>
              <a:cxnLst/>
              <a:rect l="l" t="t" r="r" b="b"/>
              <a:pathLst>
                <a:path w="591184" h="492759">
                  <a:moveTo>
                    <a:pt x="0" y="0"/>
                  </a:moveTo>
                  <a:lnTo>
                    <a:pt x="295278" y="492131"/>
                  </a:lnTo>
                  <a:lnTo>
                    <a:pt x="590557" y="0"/>
                  </a:lnTo>
                </a:path>
              </a:pathLst>
            </a:custGeom>
            <a:ln w="157063">
              <a:solidFill>
                <a:srgbClr val="F051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325270" y="9592716"/>
              <a:ext cx="157480" cy="492759"/>
            </a:xfrm>
            <a:custGeom>
              <a:avLst/>
              <a:gdLst/>
              <a:ahLst/>
              <a:cxnLst/>
              <a:rect l="l" t="t" r="r" b="b"/>
              <a:pathLst>
                <a:path w="157480" h="492759">
                  <a:moveTo>
                    <a:pt x="0" y="0"/>
                  </a:moveTo>
                  <a:lnTo>
                    <a:pt x="157063" y="0"/>
                  </a:lnTo>
                  <a:lnTo>
                    <a:pt x="157063" y="492131"/>
                  </a:lnTo>
                  <a:lnTo>
                    <a:pt x="0" y="492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138232" y="3293395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4" h="531495">
                  <a:moveTo>
                    <a:pt x="288280" y="0"/>
                  </a:moveTo>
                  <a:lnTo>
                    <a:pt x="242851" y="0"/>
                  </a:lnTo>
                  <a:lnTo>
                    <a:pt x="197954" y="7710"/>
                  </a:lnTo>
                  <a:lnTo>
                    <a:pt x="154654" y="23130"/>
                  </a:lnTo>
                  <a:lnTo>
                    <a:pt x="114016" y="46261"/>
                  </a:lnTo>
                  <a:lnTo>
                    <a:pt x="77104" y="77102"/>
                  </a:lnTo>
                  <a:lnTo>
                    <a:pt x="46262" y="114015"/>
                  </a:lnTo>
                  <a:lnTo>
                    <a:pt x="23131" y="154655"/>
                  </a:lnTo>
                  <a:lnTo>
                    <a:pt x="7710" y="197957"/>
                  </a:lnTo>
                  <a:lnTo>
                    <a:pt x="0" y="242855"/>
                  </a:lnTo>
                  <a:lnTo>
                    <a:pt x="0" y="288285"/>
                  </a:lnTo>
                  <a:lnTo>
                    <a:pt x="7710" y="333183"/>
                  </a:lnTo>
                  <a:lnTo>
                    <a:pt x="23131" y="376484"/>
                  </a:lnTo>
                  <a:lnTo>
                    <a:pt x="46262" y="417124"/>
                  </a:lnTo>
                  <a:lnTo>
                    <a:pt x="77104" y="454038"/>
                  </a:lnTo>
                  <a:lnTo>
                    <a:pt x="114016" y="484879"/>
                  </a:lnTo>
                  <a:lnTo>
                    <a:pt x="154654" y="508009"/>
                  </a:lnTo>
                  <a:lnTo>
                    <a:pt x="197954" y="523430"/>
                  </a:lnTo>
                  <a:lnTo>
                    <a:pt x="242851" y="531140"/>
                  </a:lnTo>
                  <a:lnTo>
                    <a:pt x="288280" y="531140"/>
                  </a:lnTo>
                  <a:lnTo>
                    <a:pt x="333178" y="523430"/>
                  </a:lnTo>
                  <a:lnTo>
                    <a:pt x="376480" y="508009"/>
                  </a:lnTo>
                  <a:lnTo>
                    <a:pt x="417120" y="484879"/>
                  </a:lnTo>
                  <a:lnTo>
                    <a:pt x="454035" y="454038"/>
                  </a:lnTo>
                  <a:lnTo>
                    <a:pt x="484877" y="417124"/>
                  </a:lnTo>
                  <a:lnTo>
                    <a:pt x="508008" y="376484"/>
                  </a:lnTo>
                  <a:lnTo>
                    <a:pt x="523429" y="333183"/>
                  </a:lnTo>
                  <a:lnTo>
                    <a:pt x="531139" y="288285"/>
                  </a:lnTo>
                  <a:lnTo>
                    <a:pt x="531139" y="242855"/>
                  </a:lnTo>
                  <a:lnTo>
                    <a:pt x="523429" y="197957"/>
                  </a:lnTo>
                  <a:lnTo>
                    <a:pt x="508008" y="154655"/>
                  </a:lnTo>
                  <a:lnTo>
                    <a:pt x="484877" y="114015"/>
                  </a:lnTo>
                  <a:lnTo>
                    <a:pt x="454035" y="77102"/>
                  </a:lnTo>
                  <a:lnTo>
                    <a:pt x="417120" y="46261"/>
                  </a:lnTo>
                  <a:lnTo>
                    <a:pt x="376480" y="23130"/>
                  </a:lnTo>
                  <a:lnTo>
                    <a:pt x="333178" y="7710"/>
                  </a:lnTo>
                  <a:lnTo>
                    <a:pt x="288280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38229" y="3293395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4" h="531495">
                  <a:moveTo>
                    <a:pt x="454037" y="77102"/>
                  </a:moveTo>
                  <a:lnTo>
                    <a:pt x="484878" y="114015"/>
                  </a:lnTo>
                  <a:lnTo>
                    <a:pt x="508009" y="154655"/>
                  </a:lnTo>
                  <a:lnTo>
                    <a:pt x="523429" y="197956"/>
                  </a:lnTo>
                  <a:lnTo>
                    <a:pt x="531139" y="242854"/>
                  </a:lnTo>
                  <a:lnTo>
                    <a:pt x="531139" y="288285"/>
                  </a:lnTo>
                  <a:lnTo>
                    <a:pt x="523429" y="333183"/>
                  </a:lnTo>
                  <a:lnTo>
                    <a:pt x="508009" y="376484"/>
                  </a:lnTo>
                  <a:lnTo>
                    <a:pt x="484878" y="417123"/>
                  </a:lnTo>
                  <a:lnTo>
                    <a:pt x="454037" y="454037"/>
                  </a:lnTo>
                  <a:lnTo>
                    <a:pt x="417123" y="484878"/>
                  </a:lnTo>
                  <a:lnTo>
                    <a:pt x="376484" y="508009"/>
                  </a:lnTo>
                  <a:lnTo>
                    <a:pt x="333183" y="523429"/>
                  </a:lnTo>
                  <a:lnTo>
                    <a:pt x="288285" y="531139"/>
                  </a:lnTo>
                  <a:lnTo>
                    <a:pt x="242854" y="531139"/>
                  </a:lnTo>
                  <a:lnTo>
                    <a:pt x="197956" y="523429"/>
                  </a:lnTo>
                  <a:lnTo>
                    <a:pt x="154655" y="508009"/>
                  </a:lnTo>
                  <a:lnTo>
                    <a:pt x="114015" y="484878"/>
                  </a:lnTo>
                  <a:lnTo>
                    <a:pt x="77102" y="454037"/>
                  </a:lnTo>
                  <a:lnTo>
                    <a:pt x="46261" y="417123"/>
                  </a:lnTo>
                  <a:lnTo>
                    <a:pt x="23130" y="376484"/>
                  </a:lnTo>
                  <a:lnTo>
                    <a:pt x="7710" y="333183"/>
                  </a:lnTo>
                  <a:lnTo>
                    <a:pt x="0" y="288285"/>
                  </a:lnTo>
                  <a:lnTo>
                    <a:pt x="0" y="242854"/>
                  </a:lnTo>
                  <a:lnTo>
                    <a:pt x="7710" y="197956"/>
                  </a:lnTo>
                  <a:lnTo>
                    <a:pt x="23130" y="154655"/>
                  </a:lnTo>
                  <a:lnTo>
                    <a:pt x="46261" y="114015"/>
                  </a:lnTo>
                  <a:lnTo>
                    <a:pt x="77102" y="77102"/>
                  </a:lnTo>
                  <a:lnTo>
                    <a:pt x="114015" y="46261"/>
                  </a:lnTo>
                  <a:lnTo>
                    <a:pt x="154655" y="23130"/>
                  </a:lnTo>
                  <a:lnTo>
                    <a:pt x="197956" y="7710"/>
                  </a:lnTo>
                  <a:lnTo>
                    <a:pt x="242854" y="0"/>
                  </a:lnTo>
                  <a:lnTo>
                    <a:pt x="288285" y="0"/>
                  </a:lnTo>
                  <a:lnTo>
                    <a:pt x="333183" y="7710"/>
                  </a:lnTo>
                  <a:lnTo>
                    <a:pt x="376484" y="23130"/>
                  </a:lnTo>
                  <a:lnTo>
                    <a:pt x="417123" y="46261"/>
                  </a:lnTo>
                  <a:lnTo>
                    <a:pt x="454037" y="77102"/>
                  </a:lnTo>
                  <a:close/>
                </a:path>
              </a:pathLst>
            </a:custGeom>
            <a:ln w="104708">
              <a:solidFill>
                <a:srgbClr val="16E7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51078" y="3517872"/>
              <a:ext cx="4469765" cy="41910"/>
            </a:xfrm>
            <a:custGeom>
              <a:avLst/>
              <a:gdLst/>
              <a:ahLst/>
              <a:cxnLst/>
              <a:rect l="l" t="t" r="r" b="b"/>
              <a:pathLst>
                <a:path w="4469765" h="41910">
                  <a:moveTo>
                    <a:pt x="0" y="0"/>
                  </a:moveTo>
                  <a:lnTo>
                    <a:pt x="4432734" y="41092"/>
                  </a:lnTo>
                  <a:lnTo>
                    <a:pt x="4469380" y="41432"/>
                  </a:lnTo>
                </a:path>
              </a:pathLst>
            </a:custGeom>
            <a:ln w="73296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682473" y="3414474"/>
              <a:ext cx="290830" cy="289560"/>
            </a:xfrm>
            <a:custGeom>
              <a:avLst/>
              <a:gdLst/>
              <a:ahLst/>
              <a:cxnLst/>
              <a:rect l="l" t="t" r="r" b="b"/>
              <a:pathLst>
                <a:path w="290830" h="289560">
                  <a:moveTo>
                    <a:pt x="2680" y="0"/>
                  </a:moveTo>
                  <a:lnTo>
                    <a:pt x="0" y="288983"/>
                  </a:lnTo>
                  <a:lnTo>
                    <a:pt x="290326" y="147170"/>
                  </a:lnTo>
                  <a:lnTo>
                    <a:pt x="2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63750" y="8592455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288285" y="0"/>
                  </a:moveTo>
                  <a:lnTo>
                    <a:pt x="242855" y="0"/>
                  </a:lnTo>
                  <a:lnTo>
                    <a:pt x="197957" y="7710"/>
                  </a:lnTo>
                  <a:lnTo>
                    <a:pt x="154655" y="23130"/>
                  </a:lnTo>
                  <a:lnTo>
                    <a:pt x="114015" y="46261"/>
                  </a:lnTo>
                  <a:lnTo>
                    <a:pt x="77102" y="77102"/>
                  </a:lnTo>
                  <a:lnTo>
                    <a:pt x="46261" y="114015"/>
                  </a:lnTo>
                  <a:lnTo>
                    <a:pt x="23130" y="154655"/>
                  </a:lnTo>
                  <a:lnTo>
                    <a:pt x="7710" y="197956"/>
                  </a:lnTo>
                  <a:lnTo>
                    <a:pt x="0" y="242854"/>
                  </a:lnTo>
                  <a:lnTo>
                    <a:pt x="0" y="288284"/>
                  </a:lnTo>
                  <a:lnTo>
                    <a:pt x="7710" y="333182"/>
                  </a:lnTo>
                  <a:lnTo>
                    <a:pt x="23130" y="376483"/>
                  </a:lnTo>
                  <a:lnTo>
                    <a:pt x="46261" y="417123"/>
                  </a:lnTo>
                  <a:lnTo>
                    <a:pt x="77102" y="454037"/>
                  </a:lnTo>
                  <a:lnTo>
                    <a:pt x="114015" y="484878"/>
                  </a:lnTo>
                  <a:lnTo>
                    <a:pt x="154655" y="508008"/>
                  </a:lnTo>
                  <a:lnTo>
                    <a:pt x="197957" y="523429"/>
                  </a:lnTo>
                  <a:lnTo>
                    <a:pt x="242855" y="531139"/>
                  </a:lnTo>
                  <a:lnTo>
                    <a:pt x="288285" y="531139"/>
                  </a:lnTo>
                  <a:lnTo>
                    <a:pt x="333183" y="523429"/>
                  </a:lnTo>
                  <a:lnTo>
                    <a:pt x="376484" y="508008"/>
                  </a:lnTo>
                  <a:lnTo>
                    <a:pt x="417124" y="484878"/>
                  </a:lnTo>
                  <a:lnTo>
                    <a:pt x="454038" y="454037"/>
                  </a:lnTo>
                  <a:lnTo>
                    <a:pt x="484879" y="417123"/>
                  </a:lnTo>
                  <a:lnTo>
                    <a:pt x="508009" y="376483"/>
                  </a:lnTo>
                  <a:lnTo>
                    <a:pt x="523430" y="333182"/>
                  </a:lnTo>
                  <a:lnTo>
                    <a:pt x="531140" y="288284"/>
                  </a:lnTo>
                  <a:lnTo>
                    <a:pt x="531140" y="242854"/>
                  </a:lnTo>
                  <a:lnTo>
                    <a:pt x="523430" y="197956"/>
                  </a:lnTo>
                  <a:lnTo>
                    <a:pt x="508009" y="154655"/>
                  </a:lnTo>
                  <a:lnTo>
                    <a:pt x="484879" y="114015"/>
                  </a:lnTo>
                  <a:lnTo>
                    <a:pt x="454038" y="77102"/>
                  </a:lnTo>
                  <a:lnTo>
                    <a:pt x="417124" y="46261"/>
                  </a:lnTo>
                  <a:lnTo>
                    <a:pt x="376484" y="23130"/>
                  </a:lnTo>
                  <a:lnTo>
                    <a:pt x="333183" y="7710"/>
                  </a:lnTo>
                  <a:lnTo>
                    <a:pt x="288285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763750" y="8592456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454037" y="77102"/>
                  </a:moveTo>
                  <a:lnTo>
                    <a:pt x="484878" y="114015"/>
                  </a:lnTo>
                  <a:lnTo>
                    <a:pt x="508009" y="154655"/>
                  </a:lnTo>
                  <a:lnTo>
                    <a:pt x="523429" y="197956"/>
                  </a:lnTo>
                  <a:lnTo>
                    <a:pt x="531139" y="242854"/>
                  </a:lnTo>
                  <a:lnTo>
                    <a:pt x="531139" y="288285"/>
                  </a:lnTo>
                  <a:lnTo>
                    <a:pt x="523429" y="333183"/>
                  </a:lnTo>
                  <a:lnTo>
                    <a:pt x="508009" y="376484"/>
                  </a:lnTo>
                  <a:lnTo>
                    <a:pt x="484878" y="417123"/>
                  </a:lnTo>
                  <a:lnTo>
                    <a:pt x="454037" y="454037"/>
                  </a:lnTo>
                  <a:lnTo>
                    <a:pt x="417123" y="484878"/>
                  </a:lnTo>
                  <a:lnTo>
                    <a:pt x="376484" y="508009"/>
                  </a:lnTo>
                  <a:lnTo>
                    <a:pt x="333183" y="523429"/>
                  </a:lnTo>
                  <a:lnTo>
                    <a:pt x="288285" y="531139"/>
                  </a:lnTo>
                  <a:lnTo>
                    <a:pt x="242854" y="531139"/>
                  </a:lnTo>
                  <a:lnTo>
                    <a:pt x="197956" y="523429"/>
                  </a:lnTo>
                  <a:lnTo>
                    <a:pt x="154655" y="508009"/>
                  </a:lnTo>
                  <a:lnTo>
                    <a:pt x="114015" y="484878"/>
                  </a:lnTo>
                  <a:lnTo>
                    <a:pt x="77102" y="454037"/>
                  </a:lnTo>
                  <a:lnTo>
                    <a:pt x="46261" y="417123"/>
                  </a:lnTo>
                  <a:lnTo>
                    <a:pt x="23130" y="376484"/>
                  </a:lnTo>
                  <a:lnTo>
                    <a:pt x="7710" y="333183"/>
                  </a:lnTo>
                  <a:lnTo>
                    <a:pt x="0" y="288285"/>
                  </a:lnTo>
                  <a:lnTo>
                    <a:pt x="0" y="242854"/>
                  </a:lnTo>
                  <a:lnTo>
                    <a:pt x="7710" y="197956"/>
                  </a:lnTo>
                  <a:lnTo>
                    <a:pt x="23130" y="154655"/>
                  </a:lnTo>
                  <a:lnTo>
                    <a:pt x="46261" y="114015"/>
                  </a:lnTo>
                  <a:lnTo>
                    <a:pt x="77102" y="77102"/>
                  </a:lnTo>
                  <a:lnTo>
                    <a:pt x="114015" y="46261"/>
                  </a:lnTo>
                  <a:lnTo>
                    <a:pt x="154655" y="23130"/>
                  </a:lnTo>
                  <a:lnTo>
                    <a:pt x="197956" y="7710"/>
                  </a:lnTo>
                  <a:lnTo>
                    <a:pt x="242854" y="0"/>
                  </a:lnTo>
                  <a:lnTo>
                    <a:pt x="288285" y="0"/>
                  </a:lnTo>
                  <a:lnTo>
                    <a:pt x="333183" y="7710"/>
                  </a:lnTo>
                  <a:lnTo>
                    <a:pt x="376484" y="23130"/>
                  </a:lnTo>
                  <a:lnTo>
                    <a:pt x="417123" y="46261"/>
                  </a:lnTo>
                  <a:lnTo>
                    <a:pt x="454037" y="77102"/>
                  </a:lnTo>
                  <a:close/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58071" y="7077975"/>
              <a:ext cx="157480" cy="1812289"/>
            </a:xfrm>
            <a:custGeom>
              <a:avLst/>
              <a:gdLst/>
              <a:ahLst/>
              <a:cxnLst/>
              <a:rect l="l" t="t" r="r" b="b"/>
              <a:pathLst>
                <a:path w="157479" h="1812290">
                  <a:moveTo>
                    <a:pt x="157063" y="0"/>
                  </a:moveTo>
                  <a:lnTo>
                    <a:pt x="157063" y="1811690"/>
                  </a:lnTo>
                  <a:lnTo>
                    <a:pt x="0" y="1811690"/>
                  </a:lnTo>
                  <a:lnTo>
                    <a:pt x="0" y="0"/>
                  </a:lnTo>
                  <a:lnTo>
                    <a:pt x="157063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770040" y="6812405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288284" y="0"/>
                  </a:moveTo>
                  <a:lnTo>
                    <a:pt x="242854" y="0"/>
                  </a:lnTo>
                  <a:lnTo>
                    <a:pt x="197956" y="7710"/>
                  </a:lnTo>
                  <a:lnTo>
                    <a:pt x="154655" y="23130"/>
                  </a:lnTo>
                  <a:lnTo>
                    <a:pt x="114015" y="46261"/>
                  </a:lnTo>
                  <a:lnTo>
                    <a:pt x="77102" y="77102"/>
                  </a:lnTo>
                  <a:lnTo>
                    <a:pt x="46261" y="114015"/>
                  </a:lnTo>
                  <a:lnTo>
                    <a:pt x="23130" y="154655"/>
                  </a:lnTo>
                  <a:lnTo>
                    <a:pt x="7710" y="197956"/>
                  </a:lnTo>
                  <a:lnTo>
                    <a:pt x="0" y="242854"/>
                  </a:lnTo>
                  <a:lnTo>
                    <a:pt x="0" y="288284"/>
                  </a:lnTo>
                  <a:lnTo>
                    <a:pt x="7710" y="333182"/>
                  </a:lnTo>
                  <a:lnTo>
                    <a:pt x="23130" y="376483"/>
                  </a:lnTo>
                  <a:lnTo>
                    <a:pt x="46261" y="417123"/>
                  </a:lnTo>
                  <a:lnTo>
                    <a:pt x="77102" y="454037"/>
                  </a:lnTo>
                  <a:lnTo>
                    <a:pt x="114015" y="484878"/>
                  </a:lnTo>
                  <a:lnTo>
                    <a:pt x="154655" y="508008"/>
                  </a:lnTo>
                  <a:lnTo>
                    <a:pt x="197956" y="523429"/>
                  </a:lnTo>
                  <a:lnTo>
                    <a:pt x="242854" y="531139"/>
                  </a:lnTo>
                  <a:lnTo>
                    <a:pt x="288284" y="531139"/>
                  </a:lnTo>
                  <a:lnTo>
                    <a:pt x="333182" y="523429"/>
                  </a:lnTo>
                  <a:lnTo>
                    <a:pt x="376483" y="508008"/>
                  </a:lnTo>
                  <a:lnTo>
                    <a:pt x="417123" y="484878"/>
                  </a:lnTo>
                  <a:lnTo>
                    <a:pt x="454037" y="454037"/>
                  </a:lnTo>
                  <a:lnTo>
                    <a:pt x="484878" y="417123"/>
                  </a:lnTo>
                  <a:lnTo>
                    <a:pt x="508008" y="376483"/>
                  </a:lnTo>
                  <a:lnTo>
                    <a:pt x="523429" y="333182"/>
                  </a:lnTo>
                  <a:lnTo>
                    <a:pt x="531139" y="288284"/>
                  </a:lnTo>
                  <a:lnTo>
                    <a:pt x="531139" y="242854"/>
                  </a:lnTo>
                  <a:lnTo>
                    <a:pt x="523429" y="197956"/>
                  </a:lnTo>
                  <a:lnTo>
                    <a:pt x="508008" y="154655"/>
                  </a:lnTo>
                  <a:lnTo>
                    <a:pt x="484878" y="114015"/>
                  </a:lnTo>
                  <a:lnTo>
                    <a:pt x="454037" y="77102"/>
                  </a:lnTo>
                  <a:lnTo>
                    <a:pt x="417123" y="46261"/>
                  </a:lnTo>
                  <a:lnTo>
                    <a:pt x="376483" y="23130"/>
                  </a:lnTo>
                  <a:lnTo>
                    <a:pt x="333182" y="7710"/>
                  </a:lnTo>
                  <a:lnTo>
                    <a:pt x="288284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770041" y="6812405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454037" y="77102"/>
                  </a:moveTo>
                  <a:lnTo>
                    <a:pt x="484878" y="114015"/>
                  </a:lnTo>
                  <a:lnTo>
                    <a:pt x="508009" y="154655"/>
                  </a:lnTo>
                  <a:lnTo>
                    <a:pt x="523429" y="197956"/>
                  </a:lnTo>
                  <a:lnTo>
                    <a:pt x="531139" y="242854"/>
                  </a:lnTo>
                  <a:lnTo>
                    <a:pt x="531139" y="288285"/>
                  </a:lnTo>
                  <a:lnTo>
                    <a:pt x="523429" y="333183"/>
                  </a:lnTo>
                  <a:lnTo>
                    <a:pt x="508009" y="376484"/>
                  </a:lnTo>
                  <a:lnTo>
                    <a:pt x="484878" y="417123"/>
                  </a:lnTo>
                  <a:lnTo>
                    <a:pt x="454037" y="454037"/>
                  </a:lnTo>
                  <a:lnTo>
                    <a:pt x="417123" y="484878"/>
                  </a:lnTo>
                  <a:lnTo>
                    <a:pt x="376484" y="508009"/>
                  </a:lnTo>
                  <a:lnTo>
                    <a:pt x="333183" y="523429"/>
                  </a:lnTo>
                  <a:lnTo>
                    <a:pt x="288285" y="531139"/>
                  </a:lnTo>
                  <a:lnTo>
                    <a:pt x="242854" y="531139"/>
                  </a:lnTo>
                  <a:lnTo>
                    <a:pt x="197956" y="523429"/>
                  </a:lnTo>
                  <a:lnTo>
                    <a:pt x="154655" y="508009"/>
                  </a:lnTo>
                  <a:lnTo>
                    <a:pt x="114015" y="484878"/>
                  </a:lnTo>
                  <a:lnTo>
                    <a:pt x="77102" y="454037"/>
                  </a:lnTo>
                  <a:lnTo>
                    <a:pt x="46261" y="417123"/>
                  </a:lnTo>
                  <a:lnTo>
                    <a:pt x="23130" y="376484"/>
                  </a:lnTo>
                  <a:lnTo>
                    <a:pt x="7710" y="333183"/>
                  </a:lnTo>
                  <a:lnTo>
                    <a:pt x="0" y="288285"/>
                  </a:lnTo>
                  <a:lnTo>
                    <a:pt x="0" y="242854"/>
                  </a:lnTo>
                  <a:lnTo>
                    <a:pt x="7710" y="197956"/>
                  </a:lnTo>
                  <a:lnTo>
                    <a:pt x="23130" y="154655"/>
                  </a:lnTo>
                  <a:lnTo>
                    <a:pt x="46261" y="114015"/>
                  </a:lnTo>
                  <a:lnTo>
                    <a:pt x="77102" y="77102"/>
                  </a:lnTo>
                  <a:lnTo>
                    <a:pt x="114015" y="46261"/>
                  </a:lnTo>
                  <a:lnTo>
                    <a:pt x="154655" y="23130"/>
                  </a:lnTo>
                  <a:lnTo>
                    <a:pt x="197956" y="7710"/>
                  </a:lnTo>
                  <a:lnTo>
                    <a:pt x="242854" y="0"/>
                  </a:lnTo>
                  <a:lnTo>
                    <a:pt x="288285" y="0"/>
                  </a:lnTo>
                  <a:lnTo>
                    <a:pt x="333183" y="7710"/>
                  </a:lnTo>
                  <a:lnTo>
                    <a:pt x="376484" y="23130"/>
                  </a:lnTo>
                  <a:lnTo>
                    <a:pt x="417123" y="46261"/>
                  </a:lnTo>
                  <a:lnTo>
                    <a:pt x="454037" y="77102"/>
                  </a:lnTo>
                  <a:close/>
                </a:path>
              </a:pathLst>
            </a:custGeom>
            <a:ln w="104708">
              <a:solidFill>
                <a:srgbClr val="FF6E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958071" y="4855645"/>
              <a:ext cx="157480" cy="2349500"/>
            </a:xfrm>
            <a:custGeom>
              <a:avLst/>
              <a:gdLst/>
              <a:ahLst/>
              <a:cxnLst/>
              <a:rect l="l" t="t" r="r" b="b"/>
              <a:pathLst>
                <a:path w="157479" h="2349500">
                  <a:moveTo>
                    <a:pt x="157063" y="0"/>
                  </a:moveTo>
                  <a:lnTo>
                    <a:pt x="157063" y="2348906"/>
                  </a:lnTo>
                  <a:lnTo>
                    <a:pt x="0" y="2348906"/>
                  </a:lnTo>
                  <a:lnTo>
                    <a:pt x="0" y="0"/>
                  </a:lnTo>
                  <a:lnTo>
                    <a:pt x="157063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770040" y="5032353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288284" y="0"/>
                  </a:moveTo>
                  <a:lnTo>
                    <a:pt x="242854" y="0"/>
                  </a:lnTo>
                  <a:lnTo>
                    <a:pt x="197956" y="7710"/>
                  </a:lnTo>
                  <a:lnTo>
                    <a:pt x="154655" y="23130"/>
                  </a:lnTo>
                  <a:lnTo>
                    <a:pt x="114015" y="46261"/>
                  </a:lnTo>
                  <a:lnTo>
                    <a:pt x="77102" y="77102"/>
                  </a:lnTo>
                  <a:lnTo>
                    <a:pt x="46261" y="114015"/>
                  </a:lnTo>
                  <a:lnTo>
                    <a:pt x="23130" y="154655"/>
                  </a:lnTo>
                  <a:lnTo>
                    <a:pt x="7710" y="197957"/>
                  </a:lnTo>
                  <a:lnTo>
                    <a:pt x="0" y="242855"/>
                  </a:lnTo>
                  <a:lnTo>
                    <a:pt x="0" y="288285"/>
                  </a:lnTo>
                  <a:lnTo>
                    <a:pt x="7710" y="333183"/>
                  </a:lnTo>
                  <a:lnTo>
                    <a:pt x="23130" y="376484"/>
                  </a:lnTo>
                  <a:lnTo>
                    <a:pt x="46261" y="417124"/>
                  </a:lnTo>
                  <a:lnTo>
                    <a:pt x="77102" y="454038"/>
                  </a:lnTo>
                  <a:lnTo>
                    <a:pt x="114015" y="484879"/>
                  </a:lnTo>
                  <a:lnTo>
                    <a:pt x="154655" y="508009"/>
                  </a:lnTo>
                  <a:lnTo>
                    <a:pt x="197956" y="523430"/>
                  </a:lnTo>
                  <a:lnTo>
                    <a:pt x="242854" y="531140"/>
                  </a:lnTo>
                  <a:lnTo>
                    <a:pt x="288284" y="531140"/>
                  </a:lnTo>
                  <a:lnTo>
                    <a:pt x="333182" y="523430"/>
                  </a:lnTo>
                  <a:lnTo>
                    <a:pt x="376483" y="508009"/>
                  </a:lnTo>
                  <a:lnTo>
                    <a:pt x="417123" y="484879"/>
                  </a:lnTo>
                  <a:lnTo>
                    <a:pt x="454037" y="454038"/>
                  </a:lnTo>
                  <a:lnTo>
                    <a:pt x="484878" y="417124"/>
                  </a:lnTo>
                  <a:lnTo>
                    <a:pt x="508008" y="376484"/>
                  </a:lnTo>
                  <a:lnTo>
                    <a:pt x="523429" y="333183"/>
                  </a:lnTo>
                  <a:lnTo>
                    <a:pt x="531139" y="288285"/>
                  </a:lnTo>
                  <a:lnTo>
                    <a:pt x="531139" y="242855"/>
                  </a:lnTo>
                  <a:lnTo>
                    <a:pt x="523429" y="197957"/>
                  </a:lnTo>
                  <a:lnTo>
                    <a:pt x="508008" y="154655"/>
                  </a:lnTo>
                  <a:lnTo>
                    <a:pt x="484878" y="114015"/>
                  </a:lnTo>
                  <a:lnTo>
                    <a:pt x="454037" y="77102"/>
                  </a:lnTo>
                  <a:lnTo>
                    <a:pt x="417123" y="46261"/>
                  </a:lnTo>
                  <a:lnTo>
                    <a:pt x="376483" y="23130"/>
                  </a:lnTo>
                  <a:lnTo>
                    <a:pt x="333182" y="7710"/>
                  </a:lnTo>
                  <a:lnTo>
                    <a:pt x="288284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770041" y="5032353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454037" y="77102"/>
                  </a:moveTo>
                  <a:lnTo>
                    <a:pt x="484878" y="114015"/>
                  </a:lnTo>
                  <a:lnTo>
                    <a:pt x="508009" y="154655"/>
                  </a:lnTo>
                  <a:lnTo>
                    <a:pt x="523429" y="197956"/>
                  </a:lnTo>
                  <a:lnTo>
                    <a:pt x="531139" y="242854"/>
                  </a:lnTo>
                  <a:lnTo>
                    <a:pt x="531139" y="288285"/>
                  </a:lnTo>
                  <a:lnTo>
                    <a:pt x="523429" y="333183"/>
                  </a:lnTo>
                  <a:lnTo>
                    <a:pt x="508009" y="376484"/>
                  </a:lnTo>
                  <a:lnTo>
                    <a:pt x="484878" y="417123"/>
                  </a:lnTo>
                  <a:lnTo>
                    <a:pt x="454037" y="454037"/>
                  </a:lnTo>
                  <a:lnTo>
                    <a:pt x="417123" y="484878"/>
                  </a:lnTo>
                  <a:lnTo>
                    <a:pt x="376484" y="508009"/>
                  </a:lnTo>
                  <a:lnTo>
                    <a:pt x="333183" y="523429"/>
                  </a:lnTo>
                  <a:lnTo>
                    <a:pt x="288285" y="531139"/>
                  </a:lnTo>
                  <a:lnTo>
                    <a:pt x="242854" y="531139"/>
                  </a:lnTo>
                  <a:lnTo>
                    <a:pt x="197956" y="523429"/>
                  </a:lnTo>
                  <a:lnTo>
                    <a:pt x="154655" y="508009"/>
                  </a:lnTo>
                  <a:lnTo>
                    <a:pt x="114015" y="484878"/>
                  </a:lnTo>
                  <a:lnTo>
                    <a:pt x="77102" y="454037"/>
                  </a:lnTo>
                  <a:lnTo>
                    <a:pt x="46261" y="417123"/>
                  </a:lnTo>
                  <a:lnTo>
                    <a:pt x="23130" y="376484"/>
                  </a:lnTo>
                  <a:lnTo>
                    <a:pt x="7710" y="333183"/>
                  </a:lnTo>
                  <a:lnTo>
                    <a:pt x="0" y="288285"/>
                  </a:lnTo>
                  <a:lnTo>
                    <a:pt x="0" y="242854"/>
                  </a:lnTo>
                  <a:lnTo>
                    <a:pt x="7710" y="197956"/>
                  </a:lnTo>
                  <a:lnTo>
                    <a:pt x="23130" y="154655"/>
                  </a:lnTo>
                  <a:lnTo>
                    <a:pt x="46261" y="114015"/>
                  </a:lnTo>
                  <a:lnTo>
                    <a:pt x="77102" y="77102"/>
                  </a:lnTo>
                  <a:lnTo>
                    <a:pt x="114015" y="46261"/>
                  </a:lnTo>
                  <a:lnTo>
                    <a:pt x="154655" y="23130"/>
                  </a:lnTo>
                  <a:lnTo>
                    <a:pt x="197956" y="7710"/>
                  </a:lnTo>
                  <a:lnTo>
                    <a:pt x="242854" y="0"/>
                  </a:lnTo>
                  <a:lnTo>
                    <a:pt x="288285" y="0"/>
                  </a:lnTo>
                  <a:lnTo>
                    <a:pt x="333183" y="7710"/>
                  </a:lnTo>
                  <a:lnTo>
                    <a:pt x="376484" y="23130"/>
                  </a:lnTo>
                  <a:lnTo>
                    <a:pt x="417123" y="46261"/>
                  </a:lnTo>
                  <a:lnTo>
                    <a:pt x="454037" y="77102"/>
                  </a:lnTo>
                  <a:close/>
                </a:path>
              </a:pathLst>
            </a:custGeom>
            <a:ln w="104708">
              <a:solidFill>
                <a:srgbClr val="61D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950789" y="3489420"/>
              <a:ext cx="157480" cy="1812289"/>
            </a:xfrm>
            <a:custGeom>
              <a:avLst/>
              <a:gdLst/>
              <a:ahLst/>
              <a:cxnLst/>
              <a:rect l="l" t="t" r="r" b="b"/>
              <a:pathLst>
                <a:path w="157479" h="1812289">
                  <a:moveTo>
                    <a:pt x="157063" y="0"/>
                  </a:moveTo>
                  <a:lnTo>
                    <a:pt x="157063" y="1811690"/>
                  </a:lnTo>
                  <a:lnTo>
                    <a:pt x="0" y="1811690"/>
                  </a:lnTo>
                  <a:lnTo>
                    <a:pt x="0" y="0"/>
                  </a:lnTo>
                  <a:lnTo>
                    <a:pt x="157063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763751" y="3252303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288284" y="0"/>
                  </a:moveTo>
                  <a:lnTo>
                    <a:pt x="242854" y="0"/>
                  </a:lnTo>
                  <a:lnTo>
                    <a:pt x="197956" y="7710"/>
                  </a:lnTo>
                  <a:lnTo>
                    <a:pt x="154655" y="23130"/>
                  </a:lnTo>
                  <a:lnTo>
                    <a:pt x="114015" y="46261"/>
                  </a:lnTo>
                  <a:lnTo>
                    <a:pt x="77102" y="77102"/>
                  </a:lnTo>
                  <a:lnTo>
                    <a:pt x="46261" y="114015"/>
                  </a:lnTo>
                  <a:lnTo>
                    <a:pt x="23130" y="154655"/>
                  </a:lnTo>
                  <a:lnTo>
                    <a:pt x="7710" y="197957"/>
                  </a:lnTo>
                  <a:lnTo>
                    <a:pt x="0" y="242855"/>
                  </a:lnTo>
                  <a:lnTo>
                    <a:pt x="0" y="288285"/>
                  </a:lnTo>
                  <a:lnTo>
                    <a:pt x="7710" y="333183"/>
                  </a:lnTo>
                  <a:lnTo>
                    <a:pt x="23130" y="376484"/>
                  </a:lnTo>
                  <a:lnTo>
                    <a:pt x="46261" y="417124"/>
                  </a:lnTo>
                  <a:lnTo>
                    <a:pt x="77102" y="454038"/>
                  </a:lnTo>
                  <a:lnTo>
                    <a:pt x="114015" y="484879"/>
                  </a:lnTo>
                  <a:lnTo>
                    <a:pt x="154655" y="508009"/>
                  </a:lnTo>
                  <a:lnTo>
                    <a:pt x="197956" y="523430"/>
                  </a:lnTo>
                  <a:lnTo>
                    <a:pt x="242854" y="531140"/>
                  </a:lnTo>
                  <a:lnTo>
                    <a:pt x="288284" y="531140"/>
                  </a:lnTo>
                  <a:lnTo>
                    <a:pt x="333182" y="523430"/>
                  </a:lnTo>
                  <a:lnTo>
                    <a:pt x="376483" y="508009"/>
                  </a:lnTo>
                  <a:lnTo>
                    <a:pt x="417123" y="484879"/>
                  </a:lnTo>
                  <a:lnTo>
                    <a:pt x="454037" y="454038"/>
                  </a:lnTo>
                  <a:lnTo>
                    <a:pt x="484878" y="417124"/>
                  </a:lnTo>
                  <a:lnTo>
                    <a:pt x="508008" y="376484"/>
                  </a:lnTo>
                  <a:lnTo>
                    <a:pt x="523429" y="333183"/>
                  </a:lnTo>
                  <a:lnTo>
                    <a:pt x="531139" y="288285"/>
                  </a:lnTo>
                  <a:lnTo>
                    <a:pt x="531139" y="242855"/>
                  </a:lnTo>
                  <a:lnTo>
                    <a:pt x="523429" y="197957"/>
                  </a:lnTo>
                  <a:lnTo>
                    <a:pt x="508008" y="154655"/>
                  </a:lnTo>
                  <a:lnTo>
                    <a:pt x="484878" y="114015"/>
                  </a:lnTo>
                  <a:lnTo>
                    <a:pt x="454037" y="77102"/>
                  </a:lnTo>
                  <a:lnTo>
                    <a:pt x="417123" y="46261"/>
                  </a:lnTo>
                  <a:lnTo>
                    <a:pt x="376483" y="23130"/>
                  </a:lnTo>
                  <a:lnTo>
                    <a:pt x="333182" y="7710"/>
                  </a:lnTo>
                  <a:lnTo>
                    <a:pt x="288284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763750" y="3252303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454037" y="77102"/>
                  </a:moveTo>
                  <a:lnTo>
                    <a:pt x="484878" y="114015"/>
                  </a:lnTo>
                  <a:lnTo>
                    <a:pt x="508009" y="154655"/>
                  </a:lnTo>
                  <a:lnTo>
                    <a:pt x="523429" y="197956"/>
                  </a:lnTo>
                  <a:lnTo>
                    <a:pt x="531139" y="242854"/>
                  </a:lnTo>
                  <a:lnTo>
                    <a:pt x="531139" y="288285"/>
                  </a:lnTo>
                  <a:lnTo>
                    <a:pt x="523429" y="333183"/>
                  </a:lnTo>
                  <a:lnTo>
                    <a:pt x="508009" y="376484"/>
                  </a:lnTo>
                  <a:lnTo>
                    <a:pt x="484878" y="417123"/>
                  </a:lnTo>
                  <a:lnTo>
                    <a:pt x="454037" y="454037"/>
                  </a:lnTo>
                  <a:lnTo>
                    <a:pt x="417123" y="484878"/>
                  </a:lnTo>
                  <a:lnTo>
                    <a:pt x="376484" y="508009"/>
                  </a:lnTo>
                  <a:lnTo>
                    <a:pt x="333183" y="523429"/>
                  </a:lnTo>
                  <a:lnTo>
                    <a:pt x="288285" y="531139"/>
                  </a:lnTo>
                  <a:lnTo>
                    <a:pt x="242854" y="531139"/>
                  </a:lnTo>
                  <a:lnTo>
                    <a:pt x="197956" y="523429"/>
                  </a:lnTo>
                  <a:lnTo>
                    <a:pt x="154655" y="508009"/>
                  </a:lnTo>
                  <a:lnTo>
                    <a:pt x="114015" y="484878"/>
                  </a:lnTo>
                  <a:lnTo>
                    <a:pt x="77102" y="454037"/>
                  </a:lnTo>
                  <a:lnTo>
                    <a:pt x="46261" y="417123"/>
                  </a:lnTo>
                  <a:lnTo>
                    <a:pt x="23130" y="376484"/>
                  </a:lnTo>
                  <a:lnTo>
                    <a:pt x="7710" y="333183"/>
                  </a:lnTo>
                  <a:lnTo>
                    <a:pt x="0" y="288285"/>
                  </a:lnTo>
                  <a:lnTo>
                    <a:pt x="0" y="242854"/>
                  </a:lnTo>
                  <a:lnTo>
                    <a:pt x="7710" y="197956"/>
                  </a:lnTo>
                  <a:lnTo>
                    <a:pt x="23130" y="154655"/>
                  </a:lnTo>
                  <a:lnTo>
                    <a:pt x="46261" y="114015"/>
                  </a:lnTo>
                  <a:lnTo>
                    <a:pt x="77102" y="77102"/>
                  </a:lnTo>
                  <a:lnTo>
                    <a:pt x="114015" y="46261"/>
                  </a:lnTo>
                  <a:lnTo>
                    <a:pt x="154655" y="23130"/>
                  </a:lnTo>
                  <a:lnTo>
                    <a:pt x="197956" y="7710"/>
                  </a:lnTo>
                  <a:lnTo>
                    <a:pt x="242854" y="0"/>
                  </a:lnTo>
                  <a:lnTo>
                    <a:pt x="288285" y="0"/>
                  </a:lnTo>
                  <a:lnTo>
                    <a:pt x="333183" y="7710"/>
                  </a:lnTo>
                  <a:lnTo>
                    <a:pt x="376484" y="23130"/>
                  </a:lnTo>
                  <a:lnTo>
                    <a:pt x="417123" y="46261"/>
                  </a:lnTo>
                  <a:lnTo>
                    <a:pt x="454037" y="77102"/>
                  </a:lnTo>
                  <a:close/>
                </a:path>
              </a:pathLst>
            </a:custGeom>
            <a:ln w="104708">
              <a:solidFill>
                <a:srgbClr val="16E7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771032" y="1472252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4">
                  <a:moveTo>
                    <a:pt x="288285" y="0"/>
                  </a:moveTo>
                  <a:lnTo>
                    <a:pt x="242855" y="0"/>
                  </a:lnTo>
                  <a:lnTo>
                    <a:pt x="197957" y="7710"/>
                  </a:lnTo>
                  <a:lnTo>
                    <a:pt x="154655" y="23130"/>
                  </a:lnTo>
                  <a:lnTo>
                    <a:pt x="114015" y="46261"/>
                  </a:lnTo>
                  <a:lnTo>
                    <a:pt x="77102" y="77102"/>
                  </a:lnTo>
                  <a:lnTo>
                    <a:pt x="46261" y="114015"/>
                  </a:lnTo>
                  <a:lnTo>
                    <a:pt x="23130" y="154655"/>
                  </a:lnTo>
                  <a:lnTo>
                    <a:pt x="7710" y="197957"/>
                  </a:lnTo>
                  <a:lnTo>
                    <a:pt x="0" y="242855"/>
                  </a:lnTo>
                  <a:lnTo>
                    <a:pt x="0" y="288285"/>
                  </a:lnTo>
                  <a:lnTo>
                    <a:pt x="7710" y="333183"/>
                  </a:lnTo>
                  <a:lnTo>
                    <a:pt x="23130" y="376484"/>
                  </a:lnTo>
                  <a:lnTo>
                    <a:pt x="46261" y="417124"/>
                  </a:lnTo>
                  <a:lnTo>
                    <a:pt x="77102" y="454038"/>
                  </a:lnTo>
                  <a:lnTo>
                    <a:pt x="114015" y="484879"/>
                  </a:lnTo>
                  <a:lnTo>
                    <a:pt x="154655" y="508009"/>
                  </a:lnTo>
                  <a:lnTo>
                    <a:pt x="197957" y="523430"/>
                  </a:lnTo>
                  <a:lnTo>
                    <a:pt x="242855" y="531140"/>
                  </a:lnTo>
                  <a:lnTo>
                    <a:pt x="288285" y="531140"/>
                  </a:lnTo>
                  <a:lnTo>
                    <a:pt x="333183" y="523430"/>
                  </a:lnTo>
                  <a:lnTo>
                    <a:pt x="376484" y="508009"/>
                  </a:lnTo>
                  <a:lnTo>
                    <a:pt x="417124" y="484879"/>
                  </a:lnTo>
                  <a:lnTo>
                    <a:pt x="454038" y="454038"/>
                  </a:lnTo>
                  <a:lnTo>
                    <a:pt x="484878" y="417124"/>
                  </a:lnTo>
                  <a:lnTo>
                    <a:pt x="508009" y="376484"/>
                  </a:lnTo>
                  <a:lnTo>
                    <a:pt x="523429" y="333183"/>
                  </a:lnTo>
                  <a:lnTo>
                    <a:pt x="531139" y="288285"/>
                  </a:lnTo>
                  <a:lnTo>
                    <a:pt x="531139" y="242855"/>
                  </a:lnTo>
                  <a:lnTo>
                    <a:pt x="523429" y="197957"/>
                  </a:lnTo>
                  <a:lnTo>
                    <a:pt x="508009" y="154655"/>
                  </a:lnTo>
                  <a:lnTo>
                    <a:pt x="484878" y="114015"/>
                  </a:lnTo>
                  <a:lnTo>
                    <a:pt x="454038" y="77102"/>
                  </a:lnTo>
                  <a:lnTo>
                    <a:pt x="417124" y="46261"/>
                  </a:lnTo>
                  <a:lnTo>
                    <a:pt x="376484" y="23130"/>
                  </a:lnTo>
                  <a:lnTo>
                    <a:pt x="333183" y="7710"/>
                  </a:lnTo>
                  <a:lnTo>
                    <a:pt x="288285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771032" y="1472253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4">
                  <a:moveTo>
                    <a:pt x="454037" y="77102"/>
                  </a:moveTo>
                  <a:lnTo>
                    <a:pt x="484878" y="114015"/>
                  </a:lnTo>
                  <a:lnTo>
                    <a:pt x="508009" y="154655"/>
                  </a:lnTo>
                  <a:lnTo>
                    <a:pt x="523429" y="197956"/>
                  </a:lnTo>
                  <a:lnTo>
                    <a:pt x="531139" y="242854"/>
                  </a:lnTo>
                  <a:lnTo>
                    <a:pt x="531139" y="288285"/>
                  </a:lnTo>
                  <a:lnTo>
                    <a:pt x="523429" y="333183"/>
                  </a:lnTo>
                  <a:lnTo>
                    <a:pt x="508009" y="376484"/>
                  </a:lnTo>
                  <a:lnTo>
                    <a:pt x="484878" y="417123"/>
                  </a:lnTo>
                  <a:lnTo>
                    <a:pt x="454037" y="454037"/>
                  </a:lnTo>
                  <a:lnTo>
                    <a:pt x="417123" y="484878"/>
                  </a:lnTo>
                  <a:lnTo>
                    <a:pt x="376484" y="508009"/>
                  </a:lnTo>
                  <a:lnTo>
                    <a:pt x="333183" y="523429"/>
                  </a:lnTo>
                  <a:lnTo>
                    <a:pt x="288285" y="531139"/>
                  </a:lnTo>
                  <a:lnTo>
                    <a:pt x="242854" y="531139"/>
                  </a:lnTo>
                  <a:lnTo>
                    <a:pt x="197956" y="523429"/>
                  </a:lnTo>
                  <a:lnTo>
                    <a:pt x="154655" y="508009"/>
                  </a:lnTo>
                  <a:lnTo>
                    <a:pt x="114015" y="484878"/>
                  </a:lnTo>
                  <a:lnTo>
                    <a:pt x="77102" y="454037"/>
                  </a:lnTo>
                  <a:lnTo>
                    <a:pt x="46261" y="417123"/>
                  </a:lnTo>
                  <a:lnTo>
                    <a:pt x="23130" y="376484"/>
                  </a:lnTo>
                  <a:lnTo>
                    <a:pt x="7710" y="333183"/>
                  </a:lnTo>
                  <a:lnTo>
                    <a:pt x="0" y="288285"/>
                  </a:lnTo>
                  <a:lnTo>
                    <a:pt x="0" y="242854"/>
                  </a:lnTo>
                  <a:lnTo>
                    <a:pt x="7710" y="197956"/>
                  </a:lnTo>
                  <a:lnTo>
                    <a:pt x="23130" y="154655"/>
                  </a:lnTo>
                  <a:lnTo>
                    <a:pt x="46261" y="114015"/>
                  </a:lnTo>
                  <a:lnTo>
                    <a:pt x="77102" y="77102"/>
                  </a:lnTo>
                  <a:lnTo>
                    <a:pt x="114015" y="46261"/>
                  </a:lnTo>
                  <a:lnTo>
                    <a:pt x="154655" y="23130"/>
                  </a:lnTo>
                  <a:lnTo>
                    <a:pt x="197956" y="7710"/>
                  </a:lnTo>
                  <a:lnTo>
                    <a:pt x="242854" y="0"/>
                  </a:lnTo>
                  <a:lnTo>
                    <a:pt x="288285" y="0"/>
                  </a:lnTo>
                  <a:lnTo>
                    <a:pt x="333183" y="7710"/>
                  </a:lnTo>
                  <a:lnTo>
                    <a:pt x="376484" y="23130"/>
                  </a:lnTo>
                  <a:lnTo>
                    <a:pt x="417123" y="46261"/>
                  </a:lnTo>
                  <a:lnTo>
                    <a:pt x="454037" y="77102"/>
                  </a:lnTo>
                  <a:close/>
                </a:path>
              </a:pathLst>
            </a:custGeom>
            <a:ln w="104708">
              <a:solidFill>
                <a:srgbClr val="FFD8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950789" y="1712071"/>
              <a:ext cx="157480" cy="1812289"/>
            </a:xfrm>
            <a:custGeom>
              <a:avLst/>
              <a:gdLst/>
              <a:ahLst/>
              <a:cxnLst/>
              <a:rect l="l" t="t" r="r" b="b"/>
              <a:pathLst>
                <a:path w="157479" h="1812289">
                  <a:moveTo>
                    <a:pt x="157063" y="0"/>
                  </a:moveTo>
                  <a:lnTo>
                    <a:pt x="157063" y="1811690"/>
                  </a:lnTo>
                  <a:lnTo>
                    <a:pt x="0" y="1811690"/>
                  </a:lnTo>
                  <a:lnTo>
                    <a:pt x="0" y="0"/>
                  </a:lnTo>
                  <a:lnTo>
                    <a:pt x="157063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215708" y="1449738"/>
            <a:ext cx="1760220" cy="1346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95"/>
              </a:spcBef>
            </a:pPr>
            <a:r>
              <a:rPr sz="3300" b="1" spc="-16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300" b="1" spc="-1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300" b="1" spc="-2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300" b="1" spc="-16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300" b="1" spc="-130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endParaRPr sz="3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00"/>
              </a:spcBef>
            </a:pPr>
            <a:r>
              <a:rPr sz="2450" spc="45" dirty="0">
                <a:solidFill>
                  <a:srgbClr val="FFFFFF"/>
                </a:solidFill>
                <a:latin typeface="Trebuchet MS"/>
                <a:cs typeface="Trebuchet MS"/>
              </a:rPr>
              <a:t>commit</a:t>
            </a:r>
            <a:endParaRPr sz="245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311615" y="7460275"/>
            <a:ext cx="4215130" cy="2004060"/>
            <a:chOff x="4311615" y="7460275"/>
            <a:chExt cx="4215130" cy="2004060"/>
          </a:xfrm>
        </p:grpSpPr>
        <p:sp>
          <p:nvSpPr>
            <p:cNvPr id="31" name="object 31"/>
            <p:cNvSpPr/>
            <p:nvPr/>
          </p:nvSpPr>
          <p:spPr>
            <a:xfrm>
              <a:off x="6069928" y="8334278"/>
              <a:ext cx="2287270" cy="1104265"/>
            </a:xfrm>
            <a:custGeom>
              <a:avLst/>
              <a:gdLst/>
              <a:ahLst/>
              <a:cxnLst/>
              <a:rect l="l" t="t" r="r" b="b"/>
              <a:pathLst>
                <a:path w="2287270" h="1104265">
                  <a:moveTo>
                    <a:pt x="0" y="0"/>
                  </a:moveTo>
                  <a:lnTo>
                    <a:pt x="15479" y="50619"/>
                  </a:lnTo>
                  <a:lnTo>
                    <a:pt x="31589" y="100050"/>
                  </a:lnTo>
                  <a:lnTo>
                    <a:pt x="48331" y="148294"/>
                  </a:lnTo>
                  <a:lnTo>
                    <a:pt x="65705" y="195349"/>
                  </a:lnTo>
                  <a:lnTo>
                    <a:pt x="83709" y="241215"/>
                  </a:lnTo>
                  <a:lnTo>
                    <a:pt x="102345" y="285894"/>
                  </a:lnTo>
                  <a:lnTo>
                    <a:pt x="121612" y="329384"/>
                  </a:lnTo>
                  <a:lnTo>
                    <a:pt x="141510" y="371686"/>
                  </a:lnTo>
                  <a:lnTo>
                    <a:pt x="162039" y="412800"/>
                  </a:lnTo>
                  <a:lnTo>
                    <a:pt x="183200" y="452725"/>
                  </a:lnTo>
                  <a:lnTo>
                    <a:pt x="204992" y="491463"/>
                  </a:lnTo>
                  <a:lnTo>
                    <a:pt x="227415" y="529012"/>
                  </a:lnTo>
                  <a:lnTo>
                    <a:pt x="250470" y="565373"/>
                  </a:lnTo>
                  <a:lnTo>
                    <a:pt x="274156" y="600545"/>
                  </a:lnTo>
                  <a:lnTo>
                    <a:pt x="298473" y="634530"/>
                  </a:lnTo>
                  <a:lnTo>
                    <a:pt x="323421" y="667326"/>
                  </a:lnTo>
                  <a:lnTo>
                    <a:pt x="349001" y="698934"/>
                  </a:lnTo>
                  <a:lnTo>
                    <a:pt x="375212" y="729354"/>
                  </a:lnTo>
                  <a:lnTo>
                    <a:pt x="402054" y="758585"/>
                  </a:lnTo>
                  <a:lnTo>
                    <a:pt x="429527" y="786629"/>
                  </a:lnTo>
                  <a:lnTo>
                    <a:pt x="457632" y="813484"/>
                  </a:lnTo>
                  <a:lnTo>
                    <a:pt x="486368" y="839150"/>
                  </a:lnTo>
                  <a:lnTo>
                    <a:pt x="515735" y="863629"/>
                  </a:lnTo>
                  <a:lnTo>
                    <a:pt x="576363" y="909022"/>
                  </a:lnTo>
                  <a:lnTo>
                    <a:pt x="639516" y="949661"/>
                  </a:lnTo>
                  <a:lnTo>
                    <a:pt x="705195" y="985548"/>
                  </a:lnTo>
                  <a:lnTo>
                    <a:pt x="773398" y="1016682"/>
                  </a:lnTo>
                  <a:lnTo>
                    <a:pt x="844127" y="1043063"/>
                  </a:lnTo>
                  <a:lnTo>
                    <a:pt x="917380" y="1064691"/>
                  </a:lnTo>
                  <a:lnTo>
                    <a:pt x="954954" y="1073722"/>
                  </a:lnTo>
                  <a:lnTo>
                    <a:pt x="993159" y="1081566"/>
                  </a:lnTo>
                  <a:lnTo>
                    <a:pt x="1031995" y="1088221"/>
                  </a:lnTo>
                  <a:lnTo>
                    <a:pt x="1071462" y="1093688"/>
                  </a:lnTo>
                  <a:lnTo>
                    <a:pt x="1111561" y="1097966"/>
                  </a:lnTo>
                  <a:lnTo>
                    <a:pt x="1152291" y="1101057"/>
                  </a:lnTo>
                  <a:lnTo>
                    <a:pt x="1193652" y="1102959"/>
                  </a:lnTo>
                  <a:lnTo>
                    <a:pt x="1235645" y="1103673"/>
                  </a:lnTo>
                  <a:lnTo>
                    <a:pt x="1278269" y="1103199"/>
                  </a:lnTo>
                  <a:lnTo>
                    <a:pt x="1321524" y="1101537"/>
                  </a:lnTo>
                  <a:lnTo>
                    <a:pt x="1365410" y="1098686"/>
                  </a:lnTo>
                  <a:lnTo>
                    <a:pt x="1409928" y="1094647"/>
                  </a:lnTo>
                  <a:lnTo>
                    <a:pt x="1455077" y="1089420"/>
                  </a:lnTo>
                  <a:lnTo>
                    <a:pt x="1500857" y="1083005"/>
                  </a:lnTo>
                  <a:lnTo>
                    <a:pt x="1547268" y="1075401"/>
                  </a:lnTo>
                  <a:lnTo>
                    <a:pt x="1594311" y="1066609"/>
                  </a:lnTo>
                  <a:lnTo>
                    <a:pt x="1641985" y="1056629"/>
                  </a:lnTo>
                  <a:lnTo>
                    <a:pt x="1690290" y="1045461"/>
                  </a:lnTo>
                  <a:lnTo>
                    <a:pt x="1739226" y="1033105"/>
                  </a:lnTo>
                  <a:lnTo>
                    <a:pt x="1788794" y="1019560"/>
                  </a:lnTo>
                  <a:lnTo>
                    <a:pt x="1838993" y="1004827"/>
                  </a:lnTo>
                  <a:lnTo>
                    <a:pt x="1889823" y="988906"/>
                  </a:lnTo>
                  <a:lnTo>
                    <a:pt x="1941285" y="971796"/>
                  </a:lnTo>
                  <a:lnTo>
                    <a:pt x="1993378" y="953499"/>
                  </a:lnTo>
                  <a:lnTo>
                    <a:pt x="2046102" y="934013"/>
                  </a:lnTo>
                  <a:lnTo>
                    <a:pt x="2099457" y="913339"/>
                  </a:lnTo>
                  <a:lnTo>
                    <a:pt x="2153444" y="891476"/>
                  </a:lnTo>
                  <a:lnTo>
                    <a:pt x="2208062" y="868426"/>
                  </a:lnTo>
                  <a:lnTo>
                    <a:pt x="2263311" y="844187"/>
                  </a:lnTo>
                  <a:lnTo>
                    <a:pt x="2287017" y="832946"/>
                  </a:lnTo>
                </a:path>
              </a:pathLst>
            </a:custGeom>
            <a:ln w="52354">
              <a:solidFill>
                <a:srgbClr val="FFDA0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287532" y="9081937"/>
              <a:ext cx="239395" cy="193040"/>
            </a:xfrm>
            <a:custGeom>
              <a:avLst/>
              <a:gdLst/>
              <a:ahLst/>
              <a:cxnLst/>
              <a:rect l="l" t="t" r="r" b="b"/>
              <a:pathLst>
                <a:path w="239395" h="193040">
                  <a:moveTo>
                    <a:pt x="0" y="0"/>
                  </a:moveTo>
                  <a:lnTo>
                    <a:pt x="91520" y="193006"/>
                  </a:lnTo>
                  <a:lnTo>
                    <a:pt x="238766" y="4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A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11615" y="7460275"/>
              <a:ext cx="3572510" cy="1047115"/>
            </a:xfrm>
            <a:custGeom>
              <a:avLst/>
              <a:gdLst/>
              <a:ahLst/>
              <a:cxnLst/>
              <a:rect l="l" t="t" r="r" b="b"/>
              <a:pathLst>
                <a:path w="3572509" h="1047115">
                  <a:moveTo>
                    <a:pt x="3332327" y="0"/>
                  </a:moveTo>
                  <a:lnTo>
                    <a:pt x="240097" y="0"/>
                  </a:lnTo>
                  <a:lnTo>
                    <a:pt x="192319" y="183"/>
                  </a:lnTo>
                  <a:lnTo>
                    <a:pt x="153788" y="1470"/>
                  </a:lnTo>
                  <a:lnTo>
                    <a:pt x="99184" y="11766"/>
                  </a:lnTo>
                  <a:lnTo>
                    <a:pt x="45785" y="45785"/>
                  </a:lnTo>
                  <a:lnTo>
                    <a:pt x="11766" y="99184"/>
                  </a:lnTo>
                  <a:lnTo>
                    <a:pt x="1470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806992"/>
                  </a:lnTo>
                  <a:lnTo>
                    <a:pt x="183" y="854769"/>
                  </a:lnTo>
                  <a:lnTo>
                    <a:pt x="1470" y="893300"/>
                  </a:lnTo>
                  <a:lnTo>
                    <a:pt x="11766" y="947904"/>
                  </a:lnTo>
                  <a:lnTo>
                    <a:pt x="45785" y="1001303"/>
                  </a:lnTo>
                  <a:lnTo>
                    <a:pt x="99184" y="1035323"/>
                  </a:lnTo>
                  <a:lnTo>
                    <a:pt x="153788" y="1045617"/>
                  </a:lnTo>
                  <a:lnTo>
                    <a:pt x="192319" y="1046904"/>
                  </a:lnTo>
                  <a:lnTo>
                    <a:pt x="240097" y="1047088"/>
                  </a:lnTo>
                  <a:lnTo>
                    <a:pt x="3332327" y="1047088"/>
                  </a:lnTo>
                  <a:lnTo>
                    <a:pt x="3380106" y="1046904"/>
                  </a:lnTo>
                  <a:lnTo>
                    <a:pt x="3418636" y="1045617"/>
                  </a:lnTo>
                  <a:lnTo>
                    <a:pt x="3473240" y="1035323"/>
                  </a:lnTo>
                  <a:lnTo>
                    <a:pt x="3526640" y="1001303"/>
                  </a:lnTo>
                  <a:lnTo>
                    <a:pt x="3560659" y="947904"/>
                  </a:lnTo>
                  <a:lnTo>
                    <a:pt x="3570954" y="893300"/>
                  </a:lnTo>
                  <a:lnTo>
                    <a:pt x="3572241" y="854769"/>
                  </a:lnTo>
                  <a:lnTo>
                    <a:pt x="3572425" y="806992"/>
                  </a:lnTo>
                  <a:lnTo>
                    <a:pt x="3572425" y="240097"/>
                  </a:lnTo>
                  <a:lnTo>
                    <a:pt x="3572241" y="192319"/>
                  </a:lnTo>
                  <a:lnTo>
                    <a:pt x="3570954" y="153788"/>
                  </a:lnTo>
                  <a:lnTo>
                    <a:pt x="3560659" y="99184"/>
                  </a:lnTo>
                  <a:lnTo>
                    <a:pt x="3526640" y="45785"/>
                  </a:lnTo>
                  <a:lnTo>
                    <a:pt x="3473240" y="11766"/>
                  </a:lnTo>
                  <a:lnTo>
                    <a:pt x="3418636" y="1470"/>
                  </a:lnTo>
                  <a:lnTo>
                    <a:pt x="3380106" y="183"/>
                  </a:lnTo>
                  <a:lnTo>
                    <a:pt x="3332327" y="0"/>
                  </a:lnTo>
                  <a:close/>
                </a:path>
              </a:pathLst>
            </a:custGeom>
            <a:solidFill>
              <a:srgbClr val="3101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581930" y="7579717"/>
            <a:ext cx="3032125" cy="78994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98120" marR="5080" indent="-186055">
              <a:lnSpc>
                <a:spcPct val="103800"/>
              </a:lnSpc>
              <a:spcBef>
                <a:spcPts val="10"/>
              </a:spcBef>
            </a:pPr>
            <a:r>
              <a:rPr sz="2450" b="1" spc="10" dirty="0">
                <a:solidFill>
                  <a:srgbClr val="FFDA02"/>
                </a:solidFill>
                <a:latin typeface="Arial"/>
                <a:cs typeface="Arial"/>
              </a:rPr>
              <a:t>evite</a:t>
            </a:r>
            <a:r>
              <a:rPr sz="2450" b="1" spc="-20" dirty="0">
                <a:solidFill>
                  <a:srgbClr val="FFDA02"/>
                </a:solidFill>
                <a:latin typeface="Arial"/>
                <a:cs typeface="Arial"/>
              </a:rPr>
              <a:t> </a:t>
            </a:r>
            <a:r>
              <a:rPr sz="2450" b="1" spc="30" dirty="0">
                <a:solidFill>
                  <a:srgbClr val="FFDA02"/>
                </a:solidFill>
                <a:latin typeface="Arial"/>
                <a:cs typeface="Arial"/>
              </a:rPr>
              <a:t>commitar</a:t>
            </a:r>
            <a:r>
              <a:rPr sz="2450" b="1" spc="-20" dirty="0">
                <a:solidFill>
                  <a:srgbClr val="FFDA02"/>
                </a:solidFill>
                <a:latin typeface="Arial"/>
                <a:cs typeface="Arial"/>
              </a:rPr>
              <a:t> </a:t>
            </a:r>
            <a:r>
              <a:rPr sz="2450" b="1" spc="10" dirty="0">
                <a:solidFill>
                  <a:srgbClr val="FFDA02"/>
                </a:solidFill>
                <a:latin typeface="Arial"/>
                <a:cs typeface="Arial"/>
              </a:rPr>
              <a:t>tudo </a:t>
            </a:r>
            <a:r>
              <a:rPr sz="2450" b="1" spc="-670" dirty="0">
                <a:solidFill>
                  <a:srgbClr val="FFDA02"/>
                </a:solidFill>
                <a:latin typeface="Arial"/>
                <a:cs typeface="Arial"/>
              </a:rPr>
              <a:t> </a:t>
            </a:r>
            <a:r>
              <a:rPr sz="2450" b="1" spc="10" dirty="0">
                <a:solidFill>
                  <a:srgbClr val="FFDA02"/>
                </a:solidFill>
                <a:latin typeface="Arial"/>
                <a:cs typeface="Arial"/>
              </a:rPr>
              <a:t>na</a:t>
            </a:r>
            <a:r>
              <a:rPr sz="2450" b="1" spc="-10" dirty="0">
                <a:solidFill>
                  <a:srgbClr val="FFDA02"/>
                </a:solidFill>
                <a:latin typeface="Arial"/>
                <a:cs typeface="Arial"/>
              </a:rPr>
              <a:t> </a:t>
            </a:r>
            <a:r>
              <a:rPr sz="2450" b="1" spc="10" dirty="0">
                <a:solidFill>
                  <a:srgbClr val="FFDA02"/>
                </a:solidFill>
                <a:latin typeface="Arial"/>
                <a:cs typeface="Arial"/>
              </a:rPr>
              <a:t>branch</a:t>
            </a:r>
            <a:r>
              <a:rPr sz="2450" b="1" spc="-5" dirty="0">
                <a:solidFill>
                  <a:srgbClr val="FFDA02"/>
                </a:solidFill>
                <a:latin typeface="Arial"/>
                <a:cs typeface="Arial"/>
              </a:rPr>
              <a:t> </a:t>
            </a:r>
            <a:r>
              <a:rPr sz="2450" b="1" spc="30" dirty="0">
                <a:solidFill>
                  <a:srgbClr val="FFDA02"/>
                </a:solidFill>
                <a:latin typeface="Arial"/>
                <a:cs typeface="Arial"/>
              </a:rPr>
              <a:t>master</a:t>
            </a:r>
            <a:endParaRPr sz="24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869224" y="1594466"/>
            <a:ext cx="115062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-135" dirty="0">
                <a:solidFill>
                  <a:srgbClr val="FFFFFF"/>
                </a:solidFill>
                <a:latin typeface="Tahoma"/>
                <a:cs typeface="Tahoma"/>
              </a:rPr>
              <a:t>origin</a:t>
            </a:r>
            <a:endParaRPr sz="330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9266749" y="530468"/>
            <a:ext cx="5571490" cy="8645525"/>
            <a:chOff x="9266749" y="530468"/>
            <a:chExt cx="5571490" cy="8645525"/>
          </a:xfrm>
        </p:grpSpPr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69354" y="530468"/>
              <a:ext cx="868890" cy="87160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9303397" y="8816932"/>
              <a:ext cx="4469765" cy="41910"/>
            </a:xfrm>
            <a:custGeom>
              <a:avLst/>
              <a:gdLst/>
              <a:ahLst/>
              <a:cxnLst/>
              <a:rect l="l" t="t" r="r" b="b"/>
              <a:pathLst>
                <a:path w="4469765" h="41909">
                  <a:moveTo>
                    <a:pt x="0" y="0"/>
                  </a:moveTo>
                  <a:lnTo>
                    <a:pt x="4432734" y="41092"/>
                  </a:lnTo>
                  <a:lnTo>
                    <a:pt x="4469380" y="41432"/>
                  </a:lnTo>
                </a:path>
              </a:pathLst>
            </a:custGeom>
            <a:ln w="73296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734796" y="8713533"/>
              <a:ext cx="290830" cy="289560"/>
            </a:xfrm>
            <a:custGeom>
              <a:avLst/>
              <a:gdLst/>
              <a:ahLst/>
              <a:cxnLst/>
              <a:rect l="l" t="t" r="r" b="b"/>
              <a:pathLst>
                <a:path w="290830" h="289559">
                  <a:moveTo>
                    <a:pt x="2670" y="0"/>
                  </a:moveTo>
                  <a:lnTo>
                    <a:pt x="0" y="288983"/>
                  </a:lnTo>
                  <a:lnTo>
                    <a:pt x="290315" y="147170"/>
                  </a:lnTo>
                  <a:lnTo>
                    <a:pt x="26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138231" y="8592456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4" h="531495">
                  <a:moveTo>
                    <a:pt x="288280" y="0"/>
                  </a:moveTo>
                  <a:lnTo>
                    <a:pt x="242851" y="0"/>
                  </a:lnTo>
                  <a:lnTo>
                    <a:pt x="197954" y="7710"/>
                  </a:lnTo>
                  <a:lnTo>
                    <a:pt x="154654" y="23130"/>
                  </a:lnTo>
                  <a:lnTo>
                    <a:pt x="114016" y="46261"/>
                  </a:lnTo>
                  <a:lnTo>
                    <a:pt x="77104" y="77102"/>
                  </a:lnTo>
                  <a:lnTo>
                    <a:pt x="46262" y="114015"/>
                  </a:lnTo>
                  <a:lnTo>
                    <a:pt x="23131" y="154655"/>
                  </a:lnTo>
                  <a:lnTo>
                    <a:pt x="7710" y="197956"/>
                  </a:lnTo>
                  <a:lnTo>
                    <a:pt x="0" y="242854"/>
                  </a:lnTo>
                  <a:lnTo>
                    <a:pt x="0" y="288284"/>
                  </a:lnTo>
                  <a:lnTo>
                    <a:pt x="7710" y="333182"/>
                  </a:lnTo>
                  <a:lnTo>
                    <a:pt x="23131" y="376483"/>
                  </a:lnTo>
                  <a:lnTo>
                    <a:pt x="46262" y="417123"/>
                  </a:lnTo>
                  <a:lnTo>
                    <a:pt x="77104" y="454037"/>
                  </a:lnTo>
                  <a:lnTo>
                    <a:pt x="114016" y="484878"/>
                  </a:lnTo>
                  <a:lnTo>
                    <a:pt x="154654" y="508008"/>
                  </a:lnTo>
                  <a:lnTo>
                    <a:pt x="197954" y="523429"/>
                  </a:lnTo>
                  <a:lnTo>
                    <a:pt x="242851" y="531139"/>
                  </a:lnTo>
                  <a:lnTo>
                    <a:pt x="288280" y="531139"/>
                  </a:lnTo>
                  <a:lnTo>
                    <a:pt x="333178" y="523429"/>
                  </a:lnTo>
                  <a:lnTo>
                    <a:pt x="376480" y="508008"/>
                  </a:lnTo>
                  <a:lnTo>
                    <a:pt x="417120" y="484878"/>
                  </a:lnTo>
                  <a:lnTo>
                    <a:pt x="454035" y="454037"/>
                  </a:lnTo>
                  <a:lnTo>
                    <a:pt x="484877" y="417123"/>
                  </a:lnTo>
                  <a:lnTo>
                    <a:pt x="508008" y="376483"/>
                  </a:lnTo>
                  <a:lnTo>
                    <a:pt x="523429" y="333182"/>
                  </a:lnTo>
                  <a:lnTo>
                    <a:pt x="531139" y="288284"/>
                  </a:lnTo>
                  <a:lnTo>
                    <a:pt x="531139" y="242854"/>
                  </a:lnTo>
                  <a:lnTo>
                    <a:pt x="523429" y="197956"/>
                  </a:lnTo>
                  <a:lnTo>
                    <a:pt x="508008" y="154655"/>
                  </a:lnTo>
                  <a:lnTo>
                    <a:pt x="484877" y="114015"/>
                  </a:lnTo>
                  <a:lnTo>
                    <a:pt x="454035" y="77102"/>
                  </a:lnTo>
                  <a:lnTo>
                    <a:pt x="417120" y="46261"/>
                  </a:lnTo>
                  <a:lnTo>
                    <a:pt x="376480" y="23130"/>
                  </a:lnTo>
                  <a:lnTo>
                    <a:pt x="333178" y="7710"/>
                  </a:lnTo>
                  <a:lnTo>
                    <a:pt x="288280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4138229" y="8592456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4" h="531495">
                  <a:moveTo>
                    <a:pt x="454037" y="77102"/>
                  </a:moveTo>
                  <a:lnTo>
                    <a:pt x="484878" y="114015"/>
                  </a:lnTo>
                  <a:lnTo>
                    <a:pt x="508009" y="154655"/>
                  </a:lnTo>
                  <a:lnTo>
                    <a:pt x="523429" y="197956"/>
                  </a:lnTo>
                  <a:lnTo>
                    <a:pt x="531139" y="242854"/>
                  </a:lnTo>
                  <a:lnTo>
                    <a:pt x="531139" y="288285"/>
                  </a:lnTo>
                  <a:lnTo>
                    <a:pt x="523429" y="333183"/>
                  </a:lnTo>
                  <a:lnTo>
                    <a:pt x="508009" y="376484"/>
                  </a:lnTo>
                  <a:lnTo>
                    <a:pt x="484878" y="417123"/>
                  </a:lnTo>
                  <a:lnTo>
                    <a:pt x="454037" y="454037"/>
                  </a:lnTo>
                  <a:lnTo>
                    <a:pt x="417123" y="484878"/>
                  </a:lnTo>
                  <a:lnTo>
                    <a:pt x="376484" y="508009"/>
                  </a:lnTo>
                  <a:lnTo>
                    <a:pt x="333183" y="523429"/>
                  </a:lnTo>
                  <a:lnTo>
                    <a:pt x="288285" y="531139"/>
                  </a:lnTo>
                  <a:lnTo>
                    <a:pt x="242854" y="531139"/>
                  </a:lnTo>
                  <a:lnTo>
                    <a:pt x="197956" y="523429"/>
                  </a:lnTo>
                  <a:lnTo>
                    <a:pt x="154655" y="508009"/>
                  </a:lnTo>
                  <a:lnTo>
                    <a:pt x="114015" y="484878"/>
                  </a:lnTo>
                  <a:lnTo>
                    <a:pt x="77102" y="454037"/>
                  </a:lnTo>
                  <a:lnTo>
                    <a:pt x="46261" y="417123"/>
                  </a:lnTo>
                  <a:lnTo>
                    <a:pt x="23130" y="376484"/>
                  </a:lnTo>
                  <a:lnTo>
                    <a:pt x="7710" y="333183"/>
                  </a:lnTo>
                  <a:lnTo>
                    <a:pt x="0" y="288285"/>
                  </a:lnTo>
                  <a:lnTo>
                    <a:pt x="0" y="242854"/>
                  </a:lnTo>
                  <a:lnTo>
                    <a:pt x="7710" y="197956"/>
                  </a:lnTo>
                  <a:lnTo>
                    <a:pt x="23130" y="154655"/>
                  </a:lnTo>
                  <a:lnTo>
                    <a:pt x="46261" y="114015"/>
                  </a:lnTo>
                  <a:lnTo>
                    <a:pt x="77102" y="77102"/>
                  </a:lnTo>
                  <a:lnTo>
                    <a:pt x="114015" y="46261"/>
                  </a:lnTo>
                  <a:lnTo>
                    <a:pt x="154655" y="23130"/>
                  </a:lnTo>
                  <a:lnTo>
                    <a:pt x="197956" y="7710"/>
                  </a:lnTo>
                  <a:lnTo>
                    <a:pt x="242854" y="0"/>
                  </a:lnTo>
                  <a:lnTo>
                    <a:pt x="288285" y="0"/>
                  </a:lnTo>
                  <a:lnTo>
                    <a:pt x="333183" y="7710"/>
                  </a:lnTo>
                  <a:lnTo>
                    <a:pt x="376484" y="23130"/>
                  </a:lnTo>
                  <a:lnTo>
                    <a:pt x="417123" y="46261"/>
                  </a:lnTo>
                  <a:lnTo>
                    <a:pt x="454037" y="77102"/>
                  </a:lnTo>
                  <a:close/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1301762" y="3587190"/>
            <a:ext cx="72517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55" dirty="0">
                <a:solidFill>
                  <a:srgbClr val="FFFFFF"/>
                </a:solidFill>
                <a:latin typeface="Trebuchet MS"/>
                <a:cs typeface="Trebuchet MS"/>
              </a:rPr>
              <a:t>pu</a:t>
            </a:r>
            <a:r>
              <a:rPr sz="2450" spc="9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450" spc="5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2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82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8653780" y="6085211"/>
            <a:ext cx="636270" cy="2147570"/>
            <a:chOff x="8711396" y="6085211"/>
            <a:chExt cx="636270" cy="2147570"/>
          </a:xfrm>
        </p:grpSpPr>
        <p:sp>
          <p:nvSpPr>
            <p:cNvPr id="8" name="object 8"/>
            <p:cNvSpPr/>
            <p:nvPr/>
          </p:nvSpPr>
          <p:spPr>
            <a:xfrm>
              <a:off x="8958071" y="6085211"/>
              <a:ext cx="157480" cy="1812289"/>
            </a:xfrm>
            <a:custGeom>
              <a:avLst/>
              <a:gdLst/>
              <a:ahLst/>
              <a:cxnLst/>
              <a:rect l="l" t="t" r="r" b="b"/>
              <a:pathLst>
                <a:path w="157479" h="1812290">
                  <a:moveTo>
                    <a:pt x="157063" y="0"/>
                  </a:moveTo>
                  <a:lnTo>
                    <a:pt x="157063" y="1811690"/>
                  </a:lnTo>
                  <a:lnTo>
                    <a:pt x="0" y="1811690"/>
                  </a:lnTo>
                  <a:lnTo>
                    <a:pt x="0" y="0"/>
                  </a:lnTo>
                  <a:lnTo>
                    <a:pt x="157063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63751" y="7649227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288284" y="0"/>
                  </a:moveTo>
                  <a:lnTo>
                    <a:pt x="242854" y="0"/>
                  </a:lnTo>
                  <a:lnTo>
                    <a:pt x="197956" y="7710"/>
                  </a:lnTo>
                  <a:lnTo>
                    <a:pt x="154655" y="23130"/>
                  </a:lnTo>
                  <a:lnTo>
                    <a:pt x="114015" y="46261"/>
                  </a:lnTo>
                  <a:lnTo>
                    <a:pt x="77102" y="77102"/>
                  </a:lnTo>
                  <a:lnTo>
                    <a:pt x="46261" y="114015"/>
                  </a:lnTo>
                  <a:lnTo>
                    <a:pt x="23130" y="154655"/>
                  </a:lnTo>
                  <a:lnTo>
                    <a:pt x="7710" y="197957"/>
                  </a:lnTo>
                  <a:lnTo>
                    <a:pt x="0" y="242855"/>
                  </a:lnTo>
                  <a:lnTo>
                    <a:pt x="0" y="288285"/>
                  </a:lnTo>
                  <a:lnTo>
                    <a:pt x="7710" y="333183"/>
                  </a:lnTo>
                  <a:lnTo>
                    <a:pt x="23130" y="376484"/>
                  </a:lnTo>
                  <a:lnTo>
                    <a:pt x="46261" y="417124"/>
                  </a:lnTo>
                  <a:lnTo>
                    <a:pt x="77102" y="454038"/>
                  </a:lnTo>
                  <a:lnTo>
                    <a:pt x="114015" y="484879"/>
                  </a:lnTo>
                  <a:lnTo>
                    <a:pt x="154655" y="508009"/>
                  </a:lnTo>
                  <a:lnTo>
                    <a:pt x="197956" y="523430"/>
                  </a:lnTo>
                  <a:lnTo>
                    <a:pt x="242854" y="531140"/>
                  </a:lnTo>
                  <a:lnTo>
                    <a:pt x="288284" y="531140"/>
                  </a:lnTo>
                  <a:lnTo>
                    <a:pt x="333182" y="523430"/>
                  </a:lnTo>
                  <a:lnTo>
                    <a:pt x="376483" y="508009"/>
                  </a:lnTo>
                  <a:lnTo>
                    <a:pt x="417123" y="484879"/>
                  </a:lnTo>
                  <a:lnTo>
                    <a:pt x="454037" y="454038"/>
                  </a:lnTo>
                  <a:lnTo>
                    <a:pt x="484878" y="417124"/>
                  </a:lnTo>
                  <a:lnTo>
                    <a:pt x="508008" y="376484"/>
                  </a:lnTo>
                  <a:lnTo>
                    <a:pt x="523429" y="333183"/>
                  </a:lnTo>
                  <a:lnTo>
                    <a:pt x="531139" y="288285"/>
                  </a:lnTo>
                  <a:lnTo>
                    <a:pt x="531139" y="242855"/>
                  </a:lnTo>
                  <a:lnTo>
                    <a:pt x="523429" y="197957"/>
                  </a:lnTo>
                  <a:lnTo>
                    <a:pt x="508008" y="154655"/>
                  </a:lnTo>
                  <a:lnTo>
                    <a:pt x="484878" y="114015"/>
                  </a:lnTo>
                  <a:lnTo>
                    <a:pt x="454037" y="77102"/>
                  </a:lnTo>
                  <a:lnTo>
                    <a:pt x="417123" y="46261"/>
                  </a:lnTo>
                  <a:lnTo>
                    <a:pt x="376483" y="23130"/>
                  </a:lnTo>
                  <a:lnTo>
                    <a:pt x="333182" y="7710"/>
                  </a:lnTo>
                  <a:lnTo>
                    <a:pt x="288284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63750" y="7649228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454037" y="77102"/>
                  </a:moveTo>
                  <a:lnTo>
                    <a:pt x="484878" y="114015"/>
                  </a:lnTo>
                  <a:lnTo>
                    <a:pt x="508009" y="154655"/>
                  </a:lnTo>
                  <a:lnTo>
                    <a:pt x="523429" y="197956"/>
                  </a:lnTo>
                  <a:lnTo>
                    <a:pt x="531139" y="242854"/>
                  </a:lnTo>
                  <a:lnTo>
                    <a:pt x="531139" y="288285"/>
                  </a:lnTo>
                  <a:lnTo>
                    <a:pt x="523429" y="333183"/>
                  </a:lnTo>
                  <a:lnTo>
                    <a:pt x="508009" y="376484"/>
                  </a:lnTo>
                  <a:lnTo>
                    <a:pt x="484878" y="417123"/>
                  </a:lnTo>
                  <a:lnTo>
                    <a:pt x="454037" y="454037"/>
                  </a:lnTo>
                  <a:lnTo>
                    <a:pt x="417123" y="484878"/>
                  </a:lnTo>
                  <a:lnTo>
                    <a:pt x="376484" y="508009"/>
                  </a:lnTo>
                  <a:lnTo>
                    <a:pt x="333183" y="523429"/>
                  </a:lnTo>
                  <a:lnTo>
                    <a:pt x="288285" y="531139"/>
                  </a:lnTo>
                  <a:lnTo>
                    <a:pt x="242854" y="531139"/>
                  </a:lnTo>
                  <a:lnTo>
                    <a:pt x="197956" y="523429"/>
                  </a:lnTo>
                  <a:lnTo>
                    <a:pt x="154655" y="508009"/>
                  </a:lnTo>
                  <a:lnTo>
                    <a:pt x="114015" y="484878"/>
                  </a:lnTo>
                  <a:lnTo>
                    <a:pt x="77102" y="454037"/>
                  </a:lnTo>
                  <a:lnTo>
                    <a:pt x="46261" y="417123"/>
                  </a:lnTo>
                  <a:lnTo>
                    <a:pt x="23130" y="376484"/>
                  </a:lnTo>
                  <a:lnTo>
                    <a:pt x="7710" y="333183"/>
                  </a:lnTo>
                  <a:lnTo>
                    <a:pt x="0" y="288285"/>
                  </a:lnTo>
                  <a:lnTo>
                    <a:pt x="0" y="242854"/>
                  </a:lnTo>
                  <a:lnTo>
                    <a:pt x="7710" y="197956"/>
                  </a:lnTo>
                  <a:lnTo>
                    <a:pt x="23130" y="154655"/>
                  </a:lnTo>
                  <a:lnTo>
                    <a:pt x="46261" y="114015"/>
                  </a:lnTo>
                  <a:lnTo>
                    <a:pt x="77102" y="77102"/>
                  </a:lnTo>
                  <a:lnTo>
                    <a:pt x="114015" y="46261"/>
                  </a:lnTo>
                  <a:lnTo>
                    <a:pt x="154655" y="23130"/>
                  </a:lnTo>
                  <a:lnTo>
                    <a:pt x="197956" y="7710"/>
                  </a:lnTo>
                  <a:lnTo>
                    <a:pt x="242854" y="0"/>
                  </a:lnTo>
                  <a:lnTo>
                    <a:pt x="288285" y="0"/>
                  </a:lnTo>
                  <a:lnTo>
                    <a:pt x="333183" y="7710"/>
                  </a:lnTo>
                  <a:lnTo>
                    <a:pt x="376484" y="23130"/>
                  </a:lnTo>
                  <a:lnTo>
                    <a:pt x="417123" y="46261"/>
                  </a:lnTo>
                  <a:lnTo>
                    <a:pt x="454037" y="77102"/>
                  </a:lnTo>
                  <a:close/>
                </a:path>
              </a:pathLst>
            </a:custGeom>
            <a:ln w="104708">
              <a:solidFill>
                <a:srgbClr val="00E7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394788" y="6264476"/>
            <a:ext cx="636270" cy="636270"/>
            <a:chOff x="7394788" y="6264476"/>
            <a:chExt cx="636270" cy="636270"/>
          </a:xfrm>
        </p:grpSpPr>
        <p:sp>
          <p:nvSpPr>
            <p:cNvPr id="12" name="object 12"/>
            <p:cNvSpPr/>
            <p:nvPr/>
          </p:nvSpPr>
          <p:spPr>
            <a:xfrm>
              <a:off x="7447143" y="6316831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288284" y="0"/>
                  </a:moveTo>
                  <a:lnTo>
                    <a:pt x="242854" y="0"/>
                  </a:lnTo>
                  <a:lnTo>
                    <a:pt x="197956" y="7710"/>
                  </a:lnTo>
                  <a:lnTo>
                    <a:pt x="154655" y="23130"/>
                  </a:lnTo>
                  <a:lnTo>
                    <a:pt x="114015" y="46261"/>
                  </a:lnTo>
                  <a:lnTo>
                    <a:pt x="77102" y="77102"/>
                  </a:lnTo>
                  <a:lnTo>
                    <a:pt x="46261" y="114015"/>
                  </a:lnTo>
                  <a:lnTo>
                    <a:pt x="23130" y="154655"/>
                  </a:lnTo>
                  <a:lnTo>
                    <a:pt x="7710" y="197957"/>
                  </a:lnTo>
                  <a:lnTo>
                    <a:pt x="0" y="242855"/>
                  </a:lnTo>
                  <a:lnTo>
                    <a:pt x="0" y="288285"/>
                  </a:lnTo>
                  <a:lnTo>
                    <a:pt x="7710" y="333183"/>
                  </a:lnTo>
                  <a:lnTo>
                    <a:pt x="23130" y="376484"/>
                  </a:lnTo>
                  <a:lnTo>
                    <a:pt x="46261" y="417124"/>
                  </a:lnTo>
                  <a:lnTo>
                    <a:pt x="77102" y="454038"/>
                  </a:lnTo>
                  <a:lnTo>
                    <a:pt x="114015" y="484879"/>
                  </a:lnTo>
                  <a:lnTo>
                    <a:pt x="154655" y="508009"/>
                  </a:lnTo>
                  <a:lnTo>
                    <a:pt x="197956" y="523430"/>
                  </a:lnTo>
                  <a:lnTo>
                    <a:pt x="242854" y="531140"/>
                  </a:lnTo>
                  <a:lnTo>
                    <a:pt x="288284" y="531140"/>
                  </a:lnTo>
                  <a:lnTo>
                    <a:pt x="333182" y="523430"/>
                  </a:lnTo>
                  <a:lnTo>
                    <a:pt x="376483" y="508009"/>
                  </a:lnTo>
                  <a:lnTo>
                    <a:pt x="417123" y="484879"/>
                  </a:lnTo>
                  <a:lnTo>
                    <a:pt x="454037" y="454038"/>
                  </a:lnTo>
                  <a:lnTo>
                    <a:pt x="484878" y="417124"/>
                  </a:lnTo>
                  <a:lnTo>
                    <a:pt x="508008" y="376484"/>
                  </a:lnTo>
                  <a:lnTo>
                    <a:pt x="523429" y="333183"/>
                  </a:lnTo>
                  <a:lnTo>
                    <a:pt x="531139" y="288285"/>
                  </a:lnTo>
                  <a:lnTo>
                    <a:pt x="531139" y="242855"/>
                  </a:lnTo>
                  <a:lnTo>
                    <a:pt x="523429" y="197957"/>
                  </a:lnTo>
                  <a:lnTo>
                    <a:pt x="508008" y="154655"/>
                  </a:lnTo>
                  <a:lnTo>
                    <a:pt x="484878" y="114015"/>
                  </a:lnTo>
                  <a:lnTo>
                    <a:pt x="454037" y="77102"/>
                  </a:lnTo>
                  <a:lnTo>
                    <a:pt x="417123" y="46261"/>
                  </a:lnTo>
                  <a:lnTo>
                    <a:pt x="376483" y="23130"/>
                  </a:lnTo>
                  <a:lnTo>
                    <a:pt x="333182" y="7710"/>
                  </a:lnTo>
                  <a:lnTo>
                    <a:pt x="288284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47143" y="6316831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454037" y="77102"/>
                  </a:moveTo>
                  <a:lnTo>
                    <a:pt x="484878" y="114015"/>
                  </a:lnTo>
                  <a:lnTo>
                    <a:pt x="508009" y="154655"/>
                  </a:lnTo>
                  <a:lnTo>
                    <a:pt x="523429" y="197956"/>
                  </a:lnTo>
                  <a:lnTo>
                    <a:pt x="531139" y="242854"/>
                  </a:lnTo>
                  <a:lnTo>
                    <a:pt x="531139" y="288285"/>
                  </a:lnTo>
                  <a:lnTo>
                    <a:pt x="523429" y="333183"/>
                  </a:lnTo>
                  <a:lnTo>
                    <a:pt x="508009" y="376484"/>
                  </a:lnTo>
                  <a:lnTo>
                    <a:pt x="484878" y="417123"/>
                  </a:lnTo>
                  <a:lnTo>
                    <a:pt x="454037" y="454037"/>
                  </a:lnTo>
                  <a:lnTo>
                    <a:pt x="417123" y="484878"/>
                  </a:lnTo>
                  <a:lnTo>
                    <a:pt x="376484" y="508009"/>
                  </a:lnTo>
                  <a:lnTo>
                    <a:pt x="333183" y="523429"/>
                  </a:lnTo>
                  <a:lnTo>
                    <a:pt x="288285" y="531139"/>
                  </a:lnTo>
                  <a:lnTo>
                    <a:pt x="242854" y="531139"/>
                  </a:lnTo>
                  <a:lnTo>
                    <a:pt x="197956" y="523429"/>
                  </a:lnTo>
                  <a:lnTo>
                    <a:pt x="154655" y="508009"/>
                  </a:lnTo>
                  <a:lnTo>
                    <a:pt x="114015" y="484878"/>
                  </a:lnTo>
                  <a:lnTo>
                    <a:pt x="77102" y="454037"/>
                  </a:lnTo>
                  <a:lnTo>
                    <a:pt x="46261" y="417123"/>
                  </a:lnTo>
                  <a:lnTo>
                    <a:pt x="23130" y="376484"/>
                  </a:lnTo>
                  <a:lnTo>
                    <a:pt x="7710" y="333183"/>
                  </a:lnTo>
                  <a:lnTo>
                    <a:pt x="0" y="288285"/>
                  </a:lnTo>
                  <a:lnTo>
                    <a:pt x="0" y="242854"/>
                  </a:lnTo>
                  <a:lnTo>
                    <a:pt x="7710" y="197956"/>
                  </a:lnTo>
                  <a:lnTo>
                    <a:pt x="23130" y="154655"/>
                  </a:lnTo>
                  <a:lnTo>
                    <a:pt x="46261" y="114015"/>
                  </a:lnTo>
                  <a:lnTo>
                    <a:pt x="77102" y="77102"/>
                  </a:lnTo>
                  <a:lnTo>
                    <a:pt x="114015" y="46261"/>
                  </a:lnTo>
                  <a:lnTo>
                    <a:pt x="154655" y="23130"/>
                  </a:lnTo>
                  <a:lnTo>
                    <a:pt x="197956" y="7710"/>
                  </a:lnTo>
                  <a:lnTo>
                    <a:pt x="242854" y="0"/>
                  </a:lnTo>
                  <a:lnTo>
                    <a:pt x="288285" y="0"/>
                  </a:lnTo>
                  <a:lnTo>
                    <a:pt x="333183" y="7710"/>
                  </a:lnTo>
                  <a:lnTo>
                    <a:pt x="376484" y="23130"/>
                  </a:lnTo>
                  <a:lnTo>
                    <a:pt x="417123" y="46261"/>
                  </a:lnTo>
                  <a:lnTo>
                    <a:pt x="454037" y="77102"/>
                  </a:lnTo>
                  <a:close/>
                </a:path>
              </a:pathLst>
            </a:custGeom>
            <a:ln w="104708">
              <a:solidFill>
                <a:srgbClr val="00FF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7403673" y="1591091"/>
            <a:ext cx="1855385" cy="6438006"/>
            <a:chOff x="7447142" y="1472252"/>
            <a:chExt cx="1855385" cy="6438006"/>
          </a:xfrm>
        </p:grpSpPr>
        <p:sp>
          <p:nvSpPr>
            <p:cNvPr id="15" name="object 15"/>
            <p:cNvSpPr/>
            <p:nvPr/>
          </p:nvSpPr>
          <p:spPr>
            <a:xfrm>
              <a:off x="8950789" y="3489420"/>
              <a:ext cx="157480" cy="1812289"/>
            </a:xfrm>
            <a:custGeom>
              <a:avLst/>
              <a:gdLst/>
              <a:ahLst/>
              <a:cxnLst/>
              <a:rect l="l" t="t" r="r" b="b"/>
              <a:pathLst>
                <a:path w="157479" h="1812289">
                  <a:moveTo>
                    <a:pt x="157063" y="0"/>
                  </a:moveTo>
                  <a:lnTo>
                    <a:pt x="157063" y="1811690"/>
                  </a:lnTo>
                  <a:lnTo>
                    <a:pt x="0" y="1811690"/>
                  </a:lnTo>
                  <a:lnTo>
                    <a:pt x="0" y="0"/>
                  </a:lnTo>
                  <a:lnTo>
                    <a:pt x="157063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763750" y="3252303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288284" y="0"/>
                  </a:moveTo>
                  <a:lnTo>
                    <a:pt x="242854" y="0"/>
                  </a:lnTo>
                  <a:lnTo>
                    <a:pt x="197956" y="7710"/>
                  </a:lnTo>
                  <a:lnTo>
                    <a:pt x="154655" y="23130"/>
                  </a:lnTo>
                  <a:lnTo>
                    <a:pt x="114015" y="46261"/>
                  </a:lnTo>
                  <a:lnTo>
                    <a:pt x="77102" y="77102"/>
                  </a:lnTo>
                  <a:lnTo>
                    <a:pt x="46261" y="114015"/>
                  </a:lnTo>
                  <a:lnTo>
                    <a:pt x="23130" y="154655"/>
                  </a:lnTo>
                  <a:lnTo>
                    <a:pt x="7710" y="197957"/>
                  </a:lnTo>
                  <a:lnTo>
                    <a:pt x="0" y="242855"/>
                  </a:lnTo>
                  <a:lnTo>
                    <a:pt x="0" y="288285"/>
                  </a:lnTo>
                  <a:lnTo>
                    <a:pt x="7710" y="333183"/>
                  </a:lnTo>
                  <a:lnTo>
                    <a:pt x="23130" y="376484"/>
                  </a:lnTo>
                  <a:lnTo>
                    <a:pt x="46261" y="417124"/>
                  </a:lnTo>
                  <a:lnTo>
                    <a:pt x="77102" y="454038"/>
                  </a:lnTo>
                  <a:lnTo>
                    <a:pt x="114015" y="484879"/>
                  </a:lnTo>
                  <a:lnTo>
                    <a:pt x="154655" y="508009"/>
                  </a:lnTo>
                  <a:lnTo>
                    <a:pt x="197956" y="523430"/>
                  </a:lnTo>
                  <a:lnTo>
                    <a:pt x="242854" y="531140"/>
                  </a:lnTo>
                  <a:lnTo>
                    <a:pt x="288284" y="531140"/>
                  </a:lnTo>
                  <a:lnTo>
                    <a:pt x="333182" y="523430"/>
                  </a:lnTo>
                  <a:lnTo>
                    <a:pt x="376483" y="508009"/>
                  </a:lnTo>
                  <a:lnTo>
                    <a:pt x="417123" y="484879"/>
                  </a:lnTo>
                  <a:lnTo>
                    <a:pt x="454037" y="454038"/>
                  </a:lnTo>
                  <a:lnTo>
                    <a:pt x="484878" y="417124"/>
                  </a:lnTo>
                  <a:lnTo>
                    <a:pt x="508008" y="376484"/>
                  </a:lnTo>
                  <a:lnTo>
                    <a:pt x="523429" y="333183"/>
                  </a:lnTo>
                  <a:lnTo>
                    <a:pt x="531139" y="288285"/>
                  </a:lnTo>
                  <a:lnTo>
                    <a:pt x="531139" y="242855"/>
                  </a:lnTo>
                  <a:lnTo>
                    <a:pt x="523429" y="197957"/>
                  </a:lnTo>
                  <a:lnTo>
                    <a:pt x="508008" y="154655"/>
                  </a:lnTo>
                  <a:lnTo>
                    <a:pt x="484878" y="114015"/>
                  </a:lnTo>
                  <a:lnTo>
                    <a:pt x="454037" y="77102"/>
                  </a:lnTo>
                  <a:lnTo>
                    <a:pt x="417123" y="46261"/>
                  </a:lnTo>
                  <a:lnTo>
                    <a:pt x="376483" y="23130"/>
                  </a:lnTo>
                  <a:lnTo>
                    <a:pt x="333182" y="7710"/>
                  </a:lnTo>
                  <a:lnTo>
                    <a:pt x="288284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763750" y="3252303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454037" y="77102"/>
                  </a:moveTo>
                  <a:lnTo>
                    <a:pt x="484878" y="114015"/>
                  </a:lnTo>
                  <a:lnTo>
                    <a:pt x="508009" y="154655"/>
                  </a:lnTo>
                  <a:lnTo>
                    <a:pt x="523429" y="197956"/>
                  </a:lnTo>
                  <a:lnTo>
                    <a:pt x="531139" y="242854"/>
                  </a:lnTo>
                  <a:lnTo>
                    <a:pt x="531139" y="288285"/>
                  </a:lnTo>
                  <a:lnTo>
                    <a:pt x="523429" y="333183"/>
                  </a:lnTo>
                  <a:lnTo>
                    <a:pt x="508009" y="376484"/>
                  </a:lnTo>
                  <a:lnTo>
                    <a:pt x="484878" y="417123"/>
                  </a:lnTo>
                  <a:lnTo>
                    <a:pt x="454037" y="454037"/>
                  </a:lnTo>
                  <a:lnTo>
                    <a:pt x="417123" y="484878"/>
                  </a:lnTo>
                  <a:lnTo>
                    <a:pt x="376484" y="508009"/>
                  </a:lnTo>
                  <a:lnTo>
                    <a:pt x="333183" y="523429"/>
                  </a:lnTo>
                  <a:lnTo>
                    <a:pt x="288285" y="531139"/>
                  </a:lnTo>
                  <a:lnTo>
                    <a:pt x="242854" y="531139"/>
                  </a:lnTo>
                  <a:lnTo>
                    <a:pt x="197956" y="523429"/>
                  </a:lnTo>
                  <a:lnTo>
                    <a:pt x="154655" y="508009"/>
                  </a:lnTo>
                  <a:lnTo>
                    <a:pt x="114015" y="484878"/>
                  </a:lnTo>
                  <a:lnTo>
                    <a:pt x="77102" y="454037"/>
                  </a:lnTo>
                  <a:lnTo>
                    <a:pt x="46261" y="417123"/>
                  </a:lnTo>
                  <a:lnTo>
                    <a:pt x="23130" y="376484"/>
                  </a:lnTo>
                  <a:lnTo>
                    <a:pt x="7710" y="333183"/>
                  </a:lnTo>
                  <a:lnTo>
                    <a:pt x="0" y="288285"/>
                  </a:lnTo>
                  <a:lnTo>
                    <a:pt x="0" y="242854"/>
                  </a:lnTo>
                  <a:lnTo>
                    <a:pt x="7710" y="197956"/>
                  </a:lnTo>
                  <a:lnTo>
                    <a:pt x="23130" y="154655"/>
                  </a:lnTo>
                  <a:lnTo>
                    <a:pt x="46261" y="114015"/>
                  </a:lnTo>
                  <a:lnTo>
                    <a:pt x="77102" y="77102"/>
                  </a:lnTo>
                  <a:lnTo>
                    <a:pt x="114015" y="46261"/>
                  </a:lnTo>
                  <a:lnTo>
                    <a:pt x="154655" y="23130"/>
                  </a:lnTo>
                  <a:lnTo>
                    <a:pt x="197956" y="7710"/>
                  </a:lnTo>
                  <a:lnTo>
                    <a:pt x="242854" y="0"/>
                  </a:lnTo>
                  <a:lnTo>
                    <a:pt x="288285" y="0"/>
                  </a:lnTo>
                  <a:lnTo>
                    <a:pt x="333183" y="7710"/>
                  </a:lnTo>
                  <a:lnTo>
                    <a:pt x="376484" y="23130"/>
                  </a:lnTo>
                  <a:lnTo>
                    <a:pt x="417123" y="46261"/>
                  </a:lnTo>
                  <a:lnTo>
                    <a:pt x="454037" y="77102"/>
                  </a:lnTo>
                  <a:close/>
                </a:path>
              </a:pathLst>
            </a:custGeom>
            <a:ln w="104708">
              <a:solidFill>
                <a:srgbClr val="FFD8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771032" y="1472252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4">
                  <a:moveTo>
                    <a:pt x="288285" y="0"/>
                  </a:moveTo>
                  <a:lnTo>
                    <a:pt x="242855" y="0"/>
                  </a:lnTo>
                  <a:lnTo>
                    <a:pt x="197957" y="7710"/>
                  </a:lnTo>
                  <a:lnTo>
                    <a:pt x="154655" y="23130"/>
                  </a:lnTo>
                  <a:lnTo>
                    <a:pt x="114015" y="46261"/>
                  </a:lnTo>
                  <a:lnTo>
                    <a:pt x="77102" y="77102"/>
                  </a:lnTo>
                  <a:lnTo>
                    <a:pt x="46261" y="114015"/>
                  </a:lnTo>
                  <a:lnTo>
                    <a:pt x="23130" y="154655"/>
                  </a:lnTo>
                  <a:lnTo>
                    <a:pt x="7710" y="197957"/>
                  </a:lnTo>
                  <a:lnTo>
                    <a:pt x="0" y="242855"/>
                  </a:lnTo>
                  <a:lnTo>
                    <a:pt x="0" y="288285"/>
                  </a:lnTo>
                  <a:lnTo>
                    <a:pt x="7710" y="333183"/>
                  </a:lnTo>
                  <a:lnTo>
                    <a:pt x="23130" y="376484"/>
                  </a:lnTo>
                  <a:lnTo>
                    <a:pt x="46261" y="417124"/>
                  </a:lnTo>
                  <a:lnTo>
                    <a:pt x="77102" y="454038"/>
                  </a:lnTo>
                  <a:lnTo>
                    <a:pt x="114015" y="484879"/>
                  </a:lnTo>
                  <a:lnTo>
                    <a:pt x="154655" y="508009"/>
                  </a:lnTo>
                  <a:lnTo>
                    <a:pt x="197957" y="523430"/>
                  </a:lnTo>
                  <a:lnTo>
                    <a:pt x="242855" y="531140"/>
                  </a:lnTo>
                  <a:lnTo>
                    <a:pt x="288285" y="531140"/>
                  </a:lnTo>
                  <a:lnTo>
                    <a:pt x="333183" y="523430"/>
                  </a:lnTo>
                  <a:lnTo>
                    <a:pt x="376484" y="508009"/>
                  </a:lnTo>
                  <a:lnTo>
                    <a:pt x="417124" y="484879"/>
                  </a:lnTo>
                  <a:lnTo>
                    <a:pt x="454038" y="454038"/>
                  </a:lnTo>
                  <a:lnTo>
                    <a:pt x="484878" y="417124"/>
                  </a:lnTo>
                  <a:lnTo>
                    <a:pt x="508009" y="376484"/>
                  </a:lnTo>
                  <a:lnTo>
                    <a:pt x="523429" y="333183"/>
                  </a:lnTo>
                  <a:lnTo>
                    <a:pt x="531139" y="288285"/>
                  </a:lnTo>
                  <a:lnTo>
                    <a:pt x="531139" y="242855"/>
                  </a:lnTo>
                  <a:lnTo>
                    <a:pt x="523429" y="197957"/>
                  </a:lnTo>
                  <a:lnTo>
                    <a:pt x="508009" y="154655"/>
                  </a:lnTo>
                  <a:lnTo>
                    <a:pt x="484878" y="114015"/>
                  </a:lnTo>
                  <a:lnTo>
                    <a:pt x="454038" y="77102"/>
                  </a:lnTo>
                  <a:lnTo>
                    <a:pt x="417124" y="46261"/>
                  </a:lnTo>
                  <a:lnTo>
                    <a:pt x="376484" y="23130"/>
                  </a:lnTo>
                  <a:lnTo>
                    <a:pt x="333183" y="7710"/>
                  </a:lnTo>
                  <a:lnTo>
                    <a:pt x="288285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771032" y="1472253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4">
                  <a:moveTo>
                    <a:pt x="454037" y="77102"/>
                  </a:moveTo>
                  <a:lnTo>
                    <a:pt x="484878" y="114015"/>
                  </a:lnTo>
                  <a:lnTo>
                    <a:pt x="508009" y="154655"/>
                  </a:lnTo>
                  <a:lnTo>
                    <a:pt x="523429" y="197956"/>
                  </a:lnTo>
                  <a:lnTo>
                    <a:pt x="531139" y="242854"/>
                  </a:lnTo>
                  <a:lnTo>
                    <a:pt x="531139" y="288285"/>
                  </a:lnTo>
                  <a:lnTo>
                    <a:pt x="523429" y="333183"/>
                  </a:lnTo>
                  <a:lnTo>
                    <a:pt x="508009" y="376484"/>
                  </a:lnTo>
                  <a:lnTo>
                    <a:pt x="484878" y="417123"/>
                  </a:lnTo>
                  <a:lnTo>
                    <a:pt x="454037" y="454037"/>
                  </a:lnTo>
                  <a:lnTo>
                    <a:pt x="417123" y="484878"/>
                  </a:lnTo>
                  <a:lnTo>
                    <a:pt x="376484" y="508009"/>
                  </a:lnTo>
                  <a:lnTo>
                    <a:pt x="333183" y="523429"/>
                  </a:lnTo>
                  <a:lnTo>
                    <a:pt x="288285" y="531139"/>
                  </a:lnTo>
                  <a:lnTo>
                    <a:pt x="242854" y="531139"/>
                  </a:lnTo>
                  <a:lnTo>
                    <a:pt x="197956" y="523429"/>
                  </a:lnTo>
                  <a:lnTo>
                    <a:pt x="154655" y="508009"/>
                  </a:lnTo>
                  <a:lnTo>
                    <a:pt x="114015" y="484878"/>
                  </a:lnTo>
                  <a:lnTo>
                    <a:pt x="77102" y="454037"/>
                  </a:lnTo>
                  <a:lnTo>
                    <a:pt x="46261" y="417123"/>
                  </a:lnTo>
                  <a:lnTo>
                    <a:pt x="23130" y="376484"/>
                  </a:lnTo>
                  <a:lnTo>
                    <a:pt x="7710" y="333183"/>
                  </a:lnTo>
                  <a:lnTo>
                    <a:pt x="0" y="288285"/>
                  </a:lnTo>
                  <a:lnTo>
                    <a:pt x="0" y="242854"/>
                  </a:lnTo>
                  <a:lnTo>
                    <a:pt x="7710" y="197956"/>
                  </a:lnTo>
                  <a:lnTo>
                    <a:pt x="23130" y="154655"/>
                  </a:lnTo>
                  <a:lnTo>
                    <a:pt x="46261" y="114015"/>
                  </a:lnTo>
                  <a:lnTo>
                    <a:pt x="77102" y="77102"/>
                  </a:lnTo>
                  <a:lnTo>
                    <a:pt x="114015" y="46261"/>
                  </a:lnTo>
                  <a:lnTo>
                    <a:pt x="154655" y="23130"/>
                  </a:lnTo>
                  <a:lnTo>
                    <a:pt x="197956" y="7710"/>
                  </a:lnTo>
                  <a:lnTo>
                    <a:pt x="242854" y="0"/>
                  </a:lnTo>
                  <a:lnTo>
                    <a:pt x="288285" y="0"/>
                  </a:lnTo>
                  <a:lnTo>
                    <a:pt x="333183" y="7710"/>
                  </a:lnTo>
                  <a:lnTo>
                    <a:pt x="376484" y="23130"/>
                  </a:lnTo>
                  <a:lnTo>
                    <a:pt x="417123" y="46261"/>
                  </a:lnTo>
                  <a:lnTo>
                    <a:pt x="454037" y="77102"/>
                  </a:lnTo>
                  <a:close/>
                </a:path>
              </a:pathLst>
            </a:custGeom>
            <a:ln w="104708">
              <a:solidFill>
                <a:srgbClr val="FFD8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950789" y="1712071"/>
              <a:ext cx="157480" cy="1812289"/>
            </a:xfrm>
            <a:custGeom>
              <a:avLst/>
              <a:gdLst/>
              <a:ahLst/>
              <a:cxnLst/>
              <a:rect l="l" t="t" r="r" b="b"/>
              <a:pathLst>
                <a:path w="157479" h="1812289">
                  <a:moveTo>
                    <a:pt x="157063" y="0"/>
                  </a:moveTo>
                  <a:lnTo>
                    <a:pt x="157063" y="1811690"/>
                  </a:lnTo>
                  <a:lnTo>
                    <a:pt x="0" y="1811690"/>
                  </a:lnTo>
                  <a:lnTo>
                    <a:pt x="0" y="0"/>
                  </a:lnTo>
                  <a:lnTo>
                    <a:pt x="157063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47142" y="4603919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288284" y="0"/>
                  </a:moveTo>
                  <a:lnTo>
                    <a:pt x="242854" y="0"/>
                  </a:lnTo>
                  <a:lnTo>
                    <a:pt x="197956" y="7710"/>
                  </a:lnTo>
                  <a:lnTo>
                    <a:pt x="154655" y="23130"/>
                  </a:lnTo>
                  <a:lnTo>
                    <a:pt x="114015" y="46261"/>
                  </a:lnTo>
                  <a:lnTo>
                    <a:pt x="77102" y="77102"/>
                  </a:lnTo>
                  <a:lnTo>
                    <a:pt x="46261" y="114015"/>
                  </a:lnTo>
                  <a:lnTo>
                    <a:pt x="23130" y="154655"/>
                  </a:lnTo>
                  <a:lnTo>
                    <a:pt x="7710" y="197956"/>
                  </a:lnTo>
                  <a:lnTo>
                    <a:pt x="0" y="242854"/>
                  </a:lnTo>
                  <a:lnTo>
                    <a:pt x="0" y="288284"/>
                  </a:lnTo>
                  <a:lnTo>
                    <a:pt x="7710" y="333182"/>
                  </a:lnTo>
                  <a:lnTo>
                    <a:pt x="23130" y="376483"/>
                  </a:lnTo>
                  <a:lnTo>
                    <a:pt x="46261" y="417123"/>
                  </a:lnTo>
                  <a:lnTo>
                    <a:pt x="77102" y="454037"/>
                  </a:lnTo>
                  <a:lnTo>
                    <a:pt x="114015" y="484878"/>
                  </a:lnTo>
                  <a:lnTo>
                    <a:pt x="154655" y="508008"/>
                  </a:lnTo>
                  <a:lnTo>
                    <a:pt x="197956" y="523429"/>
                  </a:lnTo>
                  <a:lnTo>
                    <a:pt x="242854" y="531139"/>
                  </a:lnTo>
                  <a:lnTo>
                    <a:pt x="288284" y="531139"/>
                  </a:lnTo>
                  <a:lnTo>
                    <a:pt x="333182" y="523429"/>
                  </a:lnTo>
                  <a:lnTo>
                    <a:pt x="376483" y="508008"/>
                  </a:lnTo>
                  <a:lnTo>
                    <a:pt x="417123" y="484878"/>
                  </a:lnTo>
                  <a:lnTo>
                    <a:pt x="454037" y="454037"/>
                  </a:lnTo>
                  <a:lnTo>
                    <a:pt x="484878" y="417123"/>
                  </a:lnTo>
                  <a:lnTo>
                    <a:pt x="508008" y="376483"/>
                  </a:lnTo>
                  <a:lnTo>
                    <a:pt x="523429" y="333182"/>
                  </a:lnTo>
                  <a:lnTo>
                    <a:pt x="531139" y="288284"/>
                  </a:lnTo>
                  <a:lnTo>
                    <a:pt x="531139" y="242854"/>
                  </a:lnTo>
                  <a:lnTo>
                    <a:pt x="523429" y="197956"/>
                  </a:lnTo>
                  <a:lnTo>
                    <a:pt x="508008" y="154655"/>
                  </a:lnTo>
                  <a:lnTo>
                    <a:pt x="484878" y="114015"/>
                  </a:lnTo>
                  <a:lnTo>
                    <a:pt x="454037" y="77102"/>
                  </a:lnTo>
                  <a:lnTo>
                    <a:pt x="417123" y="46261"/>
                  </a:lnTo>
                  <a:lnTo>
                    <a:pt x="376483" y="23130"/>
                  </a:lnTo>
                  <a:lnTo>
                    <a:pt x="333182" y="7710"/>
                  </a:lnTo>
                  <a:lnTo>
                    <a:pt x="288284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47143" y="4603920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454037" y="77102"/>
                  </a:moveTo>
                  <a:lnTo>
                    <a:pt x="484878" y="114015"/>
                  </a:lnTo>
                  <a:lnTo>
                    <a:pt x="508009" y="154655"/>
                  </a:lnTo>
                  <a:lnTo>
                    <a:pt x="523429" y="197956"/>
                  </a:lnTo>
                  <a:lnTo>
                    <a:pt x="531139" y="242854"/>
                  </a:lnTo>
                  <a:lnTo>
                    <a:pt x="531139" y="288285"/>
                  </a:lnTo>
                  <a:lnTo>
                    <a:pt x="523429" y="333183"/>
                  </a:lnTo>
                  <a:lnTo>
                    <a:pt x="508009" y="376484"/>
                  </a:lnTo>
                  <a:lnTo>
                    <a:pt x="484878" y="417123"/>
                  </a:lnTo>
                  <a:lnTo>
                    <a:pt x="454037" y="454037"/>
                  </a:lnTo>
                  <a:lnTo>
                    <a:pt x="417123" y="484878"/>
                  </a:lnTo>
                  <a:lnTo>
                    <a:pt x="376484" y="508009"/>
                  </a:lnTo>
                  <a:lnTo>
                    <a:pt x="333183" y="523429"/>
                  </a:lnTo>
                  <a:lnTo>
                    <a:pt x="288285" y="531139"/>
                  </a:lnTo>
                  <a:lnTo>
                    <a:pt x="242854" y="531139"/>
                  </a:lnTo>
                  <a:lnTo>
                    <a:pt x="197956" y="523429"/>
                  </a:lnTo>
                  <a:lnTo>
                    <a:pt x="154655" y="508009"/>
                  </a:lnTo>
                  <a:lnTo>
                    <a:pt x="114015" y="484878"/>
                  </a:lnTo>
                  <a:lnTo>
                    <a:pt x="77102" y="454037"/>
                  </a:lnTo>
                  <a:lnTo>
                    <a:pt x="46261" y="417123"/>
                  </a:lnTo>
                  <a:lnTo>
                    <a:pt x="23130" y="376484"/>
                  </a:lnTo>
                  <a:lnTo>
                    <a:pt x="7710" y="333183"/>
                  </a:lnTo>
                  <a:lnTo>
                    <a:pt x="0" y="288285"/>
                  </a:lnTo>
                  <a:lnTo>
                    <a:pt x="0" y="242854"/>
                  </a:lnTo>
                  <a:lnTo>
                    <a:pt x="7710" y="197956"/>
                  </a:lnTo>
                  <a:lnTo>
                    <a:pt x="23130" y="154655"/>
                  </a:lnTo>
                  <a:lnTo>
                    <a:pt x="46261" y="114015"/>
                  </a:lnTo>
                  <a:lnTo>
                    <a:pt x="77102" y="77102"/>
                  </a:lnTo>
                  <a:lnTo>
                    <a:pt x="114015" y="46261"/>
                  </a:lnTo>
                  <a:lnTo>
                    <a:pt x="154655" y="23130"/>
                  </a:lnTo>
                  <a:lnTo>
                    <a:pt x="197956" y="7710"/>
                  </a:lnTo>
                  <a:lnTo>
                    <a:pt x="242854" y="0"/>
                  </a:lnTo>
                  <a:lnTo>
                    <a:pt x="288285" y="0"/>
                  </a:lnTo>
                  <a:lnTo>
                    <a:pt x="333183" y="7710"/>
                  </a:lnTo>
                  <a:lnTo>
                    <a:pt x="376484" y="23130"/>
                  </a:lnTo>
                  <a:lnTo>
                    <a:pt x="417123" y="46261"/>
                  </a:lnTo>
                  <a:lnTo>
                    <a:pt x="454037" y="77102"/>
                  </a:lnTo>
                  <a:close/>
                </a:path>
              </a:pathLst>
            </a:custGeom>
            <a:ln w="104708">
              <a:solidFill>
                <a:srgbClr val="00FF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704574" y="3510303"/>
              <a:ext cx="1355090" cy="1355090"/>
            </a:xfrm>
            <a:custGeom>
              <a:avLst/>
              <a:gdLst/>
              <a:ahLst/>
              <a:cxnLst/>
              <a:rect l="l" t="t" r="r" b="b"/>
              <a:pathLst>
                <a:path w="1355090" h="1355089">
                  <a:moveTo>
                    <a:pt x="1355077" y="0"/>
                  </a:moveTo>
                  <a:lnTo>
                    <a:pt x="0" y="1355077"/>
                  </a:lnTo>
                </a:path>
              </a:pathLst>
            </a:custGeom>
            <a:ln w="157063">
              <a:solidFill>
                <a:srgbClr val="F051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34173" y="4855647"/>
              <a:ext cx="1481455" cy="1812289"/>
            </a:xfrm>
            <a:custGeom>
              <a:avLst/>
              <a:gdLst/>
              <a:ahLst/>
              <a:cxnLst/>
              <a:rect l="l" t="t" r="r" b="b"/>
              <a:pathLst>
                <a:path w="1481454" h="1812290">
                  <a:moveTo>
                    <a:pt x="157060" y="0"/>
                  </a:moveTo>
                  <a:lnTo>
                    <a:pt x="0" y="0"/>
                  </a:lnTo>
                  <a:lnTo>
                    <a:pt x="0" y="1811693"/>
                  </a:lnTo>
                  <a:lnTo>
                    <a:pt x="157060" y="1811693"/>
                  </a:lnTo>
                  <a:lnTo>
                    <a:pt x="157060" y="0"/>
                  </a:lnTo>
                  <a:close/>
                </a:path>
                <a:path w="1481454" h="1812290">
                  <a:moveTo>
                    <a:pt x="1480959" y="0"/>
                  </a:moveTo>
                  <a:lnTo>
                    <a:pt x="1323886" y="0"/>
                  </a:lnTo>
                  <a:lnTo>
                    <a:pt x="1323886" y="1811693"/>
                  </a:lnTo>
                  <a:lnTo>
                    <a:pt x="1480959" y="1811693"/>
                  </a:lnTo>
                  <a:lnTo>
                    <a:pt x="1480959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55889" y="6555168"/>
              <a:ext cx="1355090" cy="1355090"/>
            </a:xfrm>
            <a:custGeom>
              <a:avLst/>
              <a:gdLst/>
              <a:ahLst/>
              <a:cxnLst/>
              <a:rect l="l" t="t" r="r" b="b"/>
              <a:pathLst>
                <a:path w="1355090" h="1355090">
                  <a:moveTo>
                    <a:pt x="0" y="0"/>
                  </a:moveTo>
                  <a:lnTo>
                    <a:pt x="1355077" y="1355077"/>
                  </a:lnTo>
                </a:path>
              </a:pathLst>
            </a:custGeom>
            <a:ln w="157063">
              <a:solidFill>
                <a:srgbClr val="F051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028897" y="772139"/>
            <a:ext cx="3107055" cy="1156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25" dirty="0"/>
              <a:t>B</a:t>
            </a:r>
            <a:r>
              <a:rPr spc="-580" dirty="0"/>
              <a:t>r</a:t>
            </a:r>
            <a:r>
              <a:rPr spc="-65" dirty="0"/>
              <a:t>an</a:t>
            </a:r>
            <a:r>
              <a:rPr spc="-95" dirty="0"/>
              <a:t>c</a:t>
            </a:r>
            <a:r>
              <a:rPr spc="-415" dirty="0"/>
              <a:t>h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9594544" y="1449738"/>
            <a:ext cx="138176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-16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300" b="1" spc="-1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300" b="1" spc="-2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300" b="1" spc="-16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300" b="1" spc="-130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778086" y="4581405"/>
            <a:ext cx="140462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-14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3300" b="1" spc="-1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300" b="1" spc="-3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3300" b="1" spc="-5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300" b="1" spc="-19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751620" y="7858624"/>
            <a:ext cx="95885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5" dirty="0">
                <a:solidFill>
                  <a:srgbClr val="FFFFFF"/>
                </a:solidFill>
                <a:latin typeface="Trebuchet MS"/>
                <a:cs typeface="Trebuchet MS"/>
              </a:rPr>
              <a:t>me</a:t>
            </a:r>
            <a:r>
              <a:rPr sz="2450" spc="-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50" spc="245" dirty="0">
                <a:solidFill>
                  <a:srgbClr val="FFFFFF"/>
                </a:solidFill>
                <a:latin typeface="Trebuchet MS"/>
                <a:cs typeface="Trebuchet MS"/>
              </a:rPr>
              <a:t>ge</a:t>
            </a:r>
            <a:endParaRPr sz="245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4468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82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717687" y="9308696"/>
            <a:ext cx="636270" cy="636270"/>
            <a:chOff x="8717687" y="9308696"/>
            <a:chExt cx="636270" cy="636270"/>
          </a:xfrm>
        </p:grpSpPr>
        <p:sp>
          <p:nvSpPr>
            <p:cNvPr id="5" name="object 5"/>
            <p:cNvSpPr/>
            <p:nvPr/>
          </p:nvSpPr>
          <p:spPr>
            <a:xfrm>
              <a:off x="8770041" y="9361050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288284" y="0"/>
                  </a:moveTo>
                  <a:lnTo>
                    <a:pt x="242854" y="0"/>
                  </a:lnTo>
                  <a:lnTo>
                    <a:pt x="197956" y="7710"/>
                  </a:lnTo>
                  <a:lnTo>
                    <a:pt x="154655" y="23130"/>
                  </a:lnTo>
                  <a:lnTo>
                    <a:pt x="114015" y="46261"/>
                  </a:lnTo>
                  <a:lnTo>
                    <a:pt x="77102" y="77102"/>
                  </a:lnTo>
                  <a:lnTo>
                    <a:pt x="46261" y="114015"/>
                  </a:lnTo>
                  <a:lnTo>
                    <a:pt x="23130" y="154655"/>
                  </a:lnTo>
                  <a:lnTo>
                    <a:pt x="7710" y="197956"/>
                  </a:lnTo>
                  <a:lnTo>
                    <a:pt x="0" y="242854"/>
                  </a:lnTo>
                  <a:lnTo>
                    <a:pt x="0" y="288284"/>
                  </a:lnTo>
                  <a:lnTo>
                    <a:pt x="7710" y="333182"/>
                  </a:lnTo>
                  <a:lnTo>
                    <a:pt x="23130" y="376483"/>
                  </a:lnTo>
                  <a:lnTo>
                    <a:pt x="46261" y="417123"/>
                  </a:lnTo>
                  <a:lnTo>
                    <a:pt x="77102" y="454037"/>
                  </a:lnTo>
                  <a:lnTo>
                    <a:pt x="114015" y="484878"/>
                  </a:lnTo>
                  <a:lnTo>
                    <a:pt x="154655" y="508008"/>
                  </a:lnTo>
                  <a:lnTo>
                    <a:pt x="197956" y="523429"/>
                  </a:lnTo>
                  <a:lnTo>
                    <a:pt x="242854" y="531139"/>
                  </a:lnTo>
                  <a:lnTo>
                    <a:pt x="288284" y="531139"/>
                  </a:lnTo>
                  <a:lnTo>
                    <a:pt x="333182" y="523429"/>
                  </a:lnTo>
                  <a:lnTo>
                    <a:pt x="376483" y="508008"/>
                  </a:lnTo>
                  <a:lnTo>
                    <a:pt x="417123" y="484878"/>
                  </a:lnTo>
                  <a:lnTo>
                    <a:pt x="454037" y="454037"/>
                  </a:lnTo>
                  <a:lnTo>
                    <a:pt x="484878" y="417123"/>
                  </a:lnTo>
                  <a:lnTo>
                    <a:pt x="508008" y="376483"/>
                  </a:lnTo>
                  <a:lnTo>
                    <a:pt x="523429" y="333182"/>
                  </a:lnTo>
                  <a:lnTo>
                    <a:pt x="531139" y="288284"/>
                  </a:lnTo>
                  <a:lnTo>
                    <a:pt x="531139" y="242854"/>
                  </a:lnTo>
                  <a:lnTo>
                    <a:pt x="523429" y="197956"/>
                  </a:lnTo>
                  <a:lnTo>
                    <a:pt x="508008" y="154655"/>
                  </a:lnTo>
                  <a:lnTo>
                    <a:pt x="484878" y="114015"/>
                  </a:lnTo>
                  <a:lnTo>
                    <a:pt x="454037" y="77102"/>
                  </a:lnTo>
                  <a:lnTo>
                    <a:pt x="417123" y="46261"/>
                  </a:lnTo>
                  <a:lnTo>
                    <a:pt x="376483" y="23130"/>
                  </a:lnTo>
                  <a:lnTo>
                    <a:pt x="333182" y="7710"/>
                  </a:lnTo>
                  <a:lnTo>
                    <a:pt x="288284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70041" y="9361050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454037" y="77102"/>
                  </a:moveTo>
                  <a:lnTo>
                    <a:pt x="484878" y="114015"/>
                  </a:lnTo>
                  <a:lnTo>
                    <a:pt x="508009" y="154655"/>
                  </a:lnTo>
                  <a:lnTo>
                    <a:pt x="523429" y="197956"/>
                  </a:lnTo>
                  <a:lnTo>
                    <a:pt x="531139" y="242854"/>
                  </a:lnTo>
                  <a:lnTo>
                    <a:pt x="531139" y="288285"/>
                  </a:lnTo>
                  <a:lnTo>
                    <a:pt x="523429" y="333183"/>
                  </a:lnTo>
                  <a:lnTo>
                    <a:pt x="508009" y="376484"/>
                  </a:lnTo>
                  <a:lnTo>
                    <a:pt x="484878" y="417123"/>
                  </a:lnTo>
                  <a:lnTo>
                    <a:pt x="454037" y="454037"/>
                  </a:lnTo>
                  <a:lnTo>
                    <a:pt x="417123" y="484878"/>
                  </a:lnTo>
                  <a:lnTo>
                    <a:pt x="376484" y="508009"/>
                  </a:lnTo>
                  <a:lnTo>
                    <a:pt x="333183" y="523429"/>
                  </a:lnTo>
                  <a:lnTo>
                    <a:pt x="288285" y="531139"/>
                  </a:lnTo>
                  <a:lnTo>
                    <a:pt x="242854" y="531139"/>
                  </a:lnTo>
                  <a:lnTo>
                    <a:pt x="197956" y="523429"/>
                  </a:lnTo>
                  <a:lnTo>
                    <a:pt x="154655" y="508009"/>
                  </a:lnTo>
                  <a:lnTo>
                    <a:pt x="114015" y="484878"/>
                  </a:lnTo>
                  <a:lnTo>
                    <a:pt x="77102" y="454037"/>
                  </a:lnTo>
                  <a:lnTo>
                    <a:pt x="46261" y="417123"/>
                  </a:lnTo>
                  <a:lnTo>
                    <a:pt x="23130" y="376484"/>
                  </a:lnTo>
                  <a:lnTo>
                    <a:pt x="7710" y="333183"/>
                  </a:lnTo>
                  <a:lnTo>
                    <a:pt x="0" y="288285"/>
                  </a:lnTo>
                  <a:lnTo>
                    <a:pt x="0" y="242854"/>
                  </a:lnTo>
                  <a:lnTo>
                    <a:pt x="7710" y="197956"/>
                  </a:lnTo>
                  <a:lnTo>
                    <a:pt x="23130" y="154655"/>
                  </a:lnTo>
                  <a:lnTo>
                    <a:pt x="46261" y="114015"/>
                  </a:lnTo>
                  <a:lnTo>
                    <a:pt x="77102" y="77102"/>
                  </a:lnTo>
                  <a:lnTo>
                    <a:pt x="114015" y="46261"/>
                  </a:lnTo>
                  <a:lnTo>
                    <a:pt x="154655" y="23130"/>
                  </a:lnTo>
                  <a:lnTo>
                    <a:pt x="197956" y="7710"/>
                  </a:lnTo>
                  <a:lnTo>
                    <a:pt x="242854" y="0"/>
                  </a:lnTo>
                  <a:lnTo>
                    <a:pt x="288285" y="0"/>
                  </a:lnTo>
                  <a:lnTo>
                    <a:pt x="333183" y="7710"/>
                  </a:lnTo>
                  <a:lnTo>
                    <a:pt x="376484" y="23130"/>
                  </a:lnTo>
                  <a:lnTo>
                    <a:pt x="417123" y="46261"/>
                  </a:lnTo>
                  <a:lnTo>
                    <a:pt x="454037" y="77102"/>
                  </a:lnTo>
                  <a:close/>
                </a:path>
              </a:pathLst>
            </a:custGeom>
            <a:ln w="104708">
              <a:solidFill>
                <a:srgbClr val="00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711396" y="6085211"/>
            <a:ext cx="636270" cy="2147570"/>
            <a:chOff x="8711396" y="6085211"/>
            <a:chExt cx="636270" cy="2147570"/>
          </a:xfrm>
        </p:grpSpPr>
        <p:sp>
          <p:nvSpPr>
            <p:cNvPr id="8" name="object 8"/>
            <p:cNvSpPr/>
            <p:nvPr/>
          </p:nvSpPr>
          <p:spPr>
            <a:xfrm>
              <a:off x="8958071" y="6085211"/>
              <a:ext cx="157480" cy="1812289"/>
            </a:xfrm>
            <a:custGeom>
              <a:avLst/>
              <a:gdLst/>
              <a:ahLst/>
              <a:cxnLst/>
              <a:rect l="l" t="t" r="r" b="b"/>
              <a:pathLst>
                <a:path w="157479" h="1812290">
                  <a:moveTo>
                    <a:pt x="157063" y="0"/>
                  </a:moveTo>
                  <a:lnTo>
                    <a:pt x="157063" y="1811690"/>
                  </a:lnTo>
                  <a:lnTo>
                    <a:pt x="0" y="1811690"/>
                  </a:lnTo>
                  <a:lnTo>
                    <a:pt x="0" y="0"/>
                  </a:lnTo>
                  <a:lnTo>
                    <a:pt x="157063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63751" y="7649227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288284" y="0"/>
                  </a:moveTo>
                  <a:lnTo>
                    <a:pt x="242854" y="0"/>
                  </a:lnTo>
                  <a:lnTo>
                    <a:pt x="197956" y="7710"/>
                  </a:lnTo>
                  <a:lnTo>
                    <a:pt x="154655" y="23130"/>
                  </a:lnTo>
                  <a:lnTo>
                    <a:pt x="114015" y="46261"/>
                  </a:lnTo>
                  <a:lnTo>
                    <a:pt x="77102" y="77102"/>
                  </a:lnTo>
                  <a:lnTo>
                    <a:pt x="46261" y="114015"/>
                  </a:lnTo>
                  <a:lnTo>
                    <a:pt x="23130" y="154655"/>
                  </a:lnTo>
                  <a:lnTo>
                    <a:pt x="7710" y="197957"/>
                  </a:lnTo>
                  <a:lnTo>
                    <a:pt x="0" y="242855"/>
                  </a:lnTo>
                  <a:lnTo>
                    <a:pt x="0" y="288285"/>
                  </a:lnTo>
                  <a:lnTo>
                    <a:pt x="7710" y="333183"/>
                  </a:lnTo>
                  <a:lnTo>
                    <a:pt x="23130" y="376484"/>
                  </a:lnTo>
                  <a:lnTo>
                    <a:pt x="46261" y="417124"/>
                  </a:lnTo>
                  <a:lnTo>
                    <a:pt x="77102" y="454038"/>
                  </a:lnTo>
                  <a:lnTo>
                    <a:pt x="114015" y="484879"/>
                  </a:lnTo>
                  <a:lnTo>
                    <a:pt x="154655" y="508009"/>
                  </a:lnTo>
                  <a:lnTo>
                    <a:pt x="197956" y="523430"/>
                  </a:lnTo>
                  <a:lnTo>
                    <a:pt x="242854" y="531140"/>
                  </a:lnTo>
                  <a:lnTo>
                    <a:pt x="288284" y="531140"/>
                  </a:lnTo>
                  <a:lnTo>
                    <a:pt x="333182" y="523430"/>
                  </a:lnTo>
                  <a:lnTo>
                    <a:pt x="376483" y="508009"/>
                  </a:lnTo>
                  <a:lnTo>
                    <a:pt x="417123" y="484879"/>
                  </a:lnTo>
                  <a:lnTo>
                    <a:pt x="454037" y="454038"/>
                  </a:lnTo>
                  <a:lnTo>
                    <a:pt x="484878" y="417124"/>
                  </a:lnTo>
                  <a:lnTo>
                    <a:pt x="508008" y="376484"/>
                  </a:lnTo>
                  <a:lnTo>
                    <a:pt x="523429" y="333183"/>
                  </a:lnTo>
                  <a:lnTo>
                    <a:pt x="531139" y="288285"/>
                  </a:lnTo>
                  <a:lnTo>
                    <a:pt x="531139" y="242855"/>
                  </a:lnTo>
                  <a:lnTo>
                    <a:pt x="523429" y="197957"/>
                  </a:lnTo>
                  <a:lnTo>
                    <a:pt x="508008" y="154655"/>
                  </a:lnTo>
                  <a:lnTo>
                    <a:pt x="484878" y="114015"/>
                  </a:lnTo>
                  <a:lnTo>
                    <a:pt x="454037" y="77102"/>
                  </a:lnTo>
                  <a:lnTo>
                    <a:pt x="417123" y="46261"/>
                  </a:lnTo>
                  <a:lnTo>
                    <a:pt x="376483" y="23130"/>
                  </a:lnTo>
                  <a:lnTo>
                    <a:pt x="333182" y="7710"/>
                  </a:lnTo>
                  <a:lnTo>
                    <a:pt x="288284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63750" y="7649228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454037" y="77102"/>
                  </a:moveTo>
                  <a:lnTo>
                    <a:pt x="484878" y="114015"/>
                  </a:lnTo>
                  <a:lnTo>
                    <a:pt x="508009" y="154655"/>
                  </a:lnTo>
                  <a:lnTo>
                    <a:pt x="523429" y="197956"/>
                  </a:lnTo>
                  <a:lnTo>
                    <a:pt x="531139" y="242854"/>
                  </a:lnTo>
                  <a:lnTo>
                    <a:pt x="531139" y="288285"/>
                  </a:lnTo>
                  <a:lnTo>
                    <a:pt x="523429" y="333183"/>
                  </a:lnTo>
                  <a:lnTo>
                    <a:pt x="508009" y="376484"/>
                  </a:lnTo>
                  <a:lnTo>
                    <a:pt x="484878" y="417123"/>
                  </a:lnTo>
                  <a:lnTo>
                    <a:pt x="454037" y="454037"/>
                  </a:lnTo>
                  <a:lnTo>
                    <a:pt x="417123" y="484878"/>
                  </a:lnTo>
                  <a:lnTo>
                    <a:pt x="376484" y="508009"/>
                  </a:lnTo>
                  <a:lnTo>
                    <a:pt x="333183" y="523429"/>
                  </a:lnTo>
                  <a:lnTo>
                    <a:pt x="288285" y="531139"/>
                  </a:lnTo>
                  <a:lnTo>
                    <a:pt x="242854" y="531139"/>
                  </a:lnTo>
                  <a:lnTo>
                    <a:pt x="197956" y="523429"/>
                  </a:lnTo>
                  <a:lnTo>
                    <a:pt x="154655" y="508009"/>
                  </a:lnTo>
                  <a:lnTo>
                    <a:pt x="114015" y="484878"/>
                  </a:lnTo>
                  <a:lnTo>
                    <a:pt x="77102" y="454037"/>
                  </a:lnTo>
                  <a:lnTo>
                    <a:pt x="46261" y="417123"/>
                  </a:lnTo>
                  <a:lnTo>
                    <a:pt x="23130" y="376484"/>
                  </a:lnTo>
                  <a:lnTo>
                    <a:pt x="7710" y="333183"/>
                  </a:lnTo>
                  <a:lnTo>
                    <a:pt x="0" y="288285"/>
                  </a:lnTo>
                  <a:lnTo>
                    <a:pt x="0" y="242854"/>
                  </a:lnTo>
                  <a:lnTo>
                    <a:pt x="7710" y="197956"/>
                  </a:lnTo>
                  <a:lnTo>
                    <a:pt x="23130" y="154655"/>
                  </a:lnTo>
                  <a:lnTo>
                    <a:pt x="46261" y="114015"/>
                  </a:lnTo>
                  <a:lnTo>
                    <a:pt x="77102" y="77102"/>
                  </a:lnTo>
                  <a:lnTo>
                    <a:pt x="114015" y="46261"/>
                  </a:lnTo>
                  <a:lnTo>
                    <a:pt x="154655" y="23130"/>
                  </a:lnTo>
                  <a:lnTo>
                    <a:pt x="197956" y="7710"/>
                  </a:lnTo>
                  <a:lnTo>
                    <a:pt x="242854" y="0"/>
                  </a:lnTo>
                  <a:lnTo>
                    <a:pt x="288285" y="0"/>
                  </a:lnTo>
                  <a:lnTo>
                    <a:pt x="333183" y="7710"/>
                  </a:lnTo>
                  <a:lnTo>
                    <a:pt x="376484" y="23130"/>
                  </a:lnTo>
                  <a:lnTo>
                    <a:pt x="417123" y="46261"/>
                  </a:lnTo>
                  <a:lnTo>
                    <a:pt x="454037" y="77102"/>
                  </a:lnTo>
                  <a:close/>
                </a:path>
              </a:pathLst>
            </a:custGeom>
            <a:ln w="104708">
              <a:solidFill>
                <a:srgbClr val="00E7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394788" y="6264476"/>
            <a:ext cx="636270" cy="636270"/>
            <a:chOff x="7394788" y="6264476"/>
            <a:chExt cx="636270" cy="636270"/>
          </a:xfrm>
        </p:grpSpPr>
        <p:sp>
          <p:nvSpPr>
            <p:cNvPr id="12" name="object 12"/>
            <p:cNvSpPr/>
            <p:nvPr/>
          </p:nvSpPr>
          <p:spPr>
            <a:xfrm>
              <a:off x="7447143" y="6316831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288284" y="0"/>
                  </a:moveTo>
                  <a:lnTo>
                    <a:pt x="242854" y="0"/>
                  </a:lnTo>
                  <a:lnTo>
                    <a:pt x="197956" y="7710"/>
                  </a:lnTo>
                  <a:lnTo>
                    <a:pt x="154655" y="23130"/>
                  </a:lnTo>
                  <a:lnTo>
                    <a:pt x="114015" y="46261"/>
                  </a:lnTo>
                  <a:lnTo>
                    <a:pt x="77102" y="77102"/>
                  </a:lnTo>
                  <a:lnTo>
                    <a:pt x="46261" y="114015"/>
                  </a:lnTo>
                  <a:lnTo>
                    <a:pt x="23130" y="154655"/>
                  </a:lnTo>
                  <a:lnTo>
                    <a:pt x="7710" y="197957"/>
                  </a:lnTo>
                  <a:lnTo>
                    <a:pt x="0" y="242855"/>
                  </a:lnTo>
                  <a:lnTo>
                    <a:pt x="0" y="288285"/>
                  </a:lnTo>
                  <a:lnTo>
                    <a:pt x="7710" y="333183"/>
                  </a:lnTo>
                  <a:lnTo>
                    <a:pt x="23130" y="376484"/>
                  </a:lnTo>
                  <a:lnTo>
                    <a:pt x="46261" y="417124"/>
                  </a:lnTo>
                  <a:lnTo>
                    <a:pt x="77102" y="454038"/>
                  </a:lnTo>
                  <a:lnTo>
                    <a:pt x="114015" y="484879"/>
                  </a:lnTo>
                  <a:lnTo>
                    <a:pt x="154655" y="508009"/>
                  </a:lnTo>
                  <a:lnTo>
                    <a:pt x="197956" y="523430"/>
                  </a:lnTo>
                  <a:lnTo>
                    <a:pt x="242854" y="531140"/>
                  </a:lnTo>
                  <a:lnTo>
                    <a:pt x="288284" y="531140"/>
                  </a:lnTo>
                  <a:lnTo>
                    <a:pt x="333182" y="523430"/>
                  </a:lnTo>
                  <a:lnTo>
                    <a:pt x="376483" y="508009"/>
                  </a:lnTo>
                  <a:lnTo>
                    <a:pt x="417123" y="484879"/>
                  </a:lnTo>
                  <a:lnTo>
                    <a:pt x="454037" y="454038"/>
                  </a:lnTo>
                  <a:lnTo>
                    <a:pt x="484878" y="417124"/>
                  </a:lnTo>
                  <a:lnTo>
                    <a:pt x="508008" y="376484"/>
                  </a:lnTo>
                  <a:lnTo>
                    <a:pt x="523429" y="333183"/>
                  </a:lnTo>
                  <a:lnTo>
                    <a:pt x="531139" y="288285"/>
                  </a:lnTo>
                  <a:lnTo>
                    <a:pt x="531139" y="242855"/>
                  </a:lnTo>
                  <a:lnTo>
                    <a:pt x="523429" y="197957"/>
                  </a:lnTo>
                  <a:lnTo>
                    <a:pt x="508008" y="154655"/>
                  </a:lnTo>
                  <a:lnTo>
                    <a:pt x="484878" y="114015"/>
                  </a:lnTo>
                  <a:lnTo>
                    <a:pt x="454037" y="77102"/>
                  </a:lnTo>
                  <a:lnTo>
                    <a:pt x="417123" y="46261"/>
                  </a:lnTo>
                  <a:lnTo>
                    <a:pt x="376483" y="23130"/>
                  </a:lnTo>
                  <a:lnTo>
                    <a:pt x="333182" y="7710"/>
                  </a:lnTo>
                  <a:lnTo>
                    <a:pt x="288284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47143" y="6316831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454037" y="77102"/>
                  </a:moveTo>
                  <a:lnTo>
                    <a:pt x="484878" y="114015"/>
                  </a:lnTo>
                  <a:lnTo>
                    <a:pt x="508009" y="154655"/>
                  </a:lnTo>
                  <a:lnTo>
                    <a:pt x="523429" y="197956"/>
                  </a:lnTo>
                  <a:lnTo>
                    <a:pt x="531139" y="242854"/>
                  </a:lnTo>
                  <a:lnTo>
                    <a:pt x="531139" y="288285"/>
                  </a:lnTo>
                  <a:lnTo>
                    <a:pt x="523429" y="333183"/>
                  </a:lnTo>
                  <a:lnTo>
                    <a:pt x="508009" y="376484"/>
                  </a:lnTo>
                  <a:lnTo>
                    <a:pt x="484878" y="417123"/>
                  </a:lnTo>
                  <a:lnTo>
                    <a:pt x="454037" y="454037"/>
                  </a:lnTo>
                  <a:lnTo>
                    <a:pt x="417123" y="484878"/>
                  </a:lnTo>
                  <a:lnTo>
                    <a:pt x="376484" y="508009"/>
                  </a:lnTo>
                  <a:lnTo>
                    <a:pt x="333183" y="523429"/>
                  </a:lnTo>
                  <a:lnTo>
                    <a:pt x="288285" y="531139"/>
                  </a:lnTo>
                  <a:lnTo>
                    <a:pt x="242854" y="531139"/>
                  </a:lnTo>
                  <a:lnTo>
                    <a:pt x="197956" y="523429"/>
                  </a:lnTo>
                  <a:lnTo>
                    <a:pt x="154655" y="508009"/>
                  </a:lnTo>
                  <a:lnTo>
                    <a:pt x="114015" y="484878"/>
                  </a:lnTo>
                  <a:lnTo>
                    <a:pt x="77102" y="454037"/>
                  </a:lnTo>
                  <a:lnTo>
                    <a:pt x="46261" y="417123"/>
                  </a:lnTo>
                  <a:lnTo>
                    <a:pt x="23130" y="376484"/>
                  </a:lnTo>
                  <a:lnTo>
                    <a:pt x="7710" y="333183"/>
                  </a:lnTo>
                  <a:lnTo>
                    <a:pt x="0" y="288285"/>
                  </a:lnTo>
                  <a:lnTo>
                    <a:pt x="0" y="242854"/>
                  </a:lnTo>
                  <a:lnTo>
                    <a:pt x="7710" y="197956"/>
                  </a:lnTo>
                  <a:lnTo>
                    <a:pt x="23130" y="154655"/>
                  </a:lnTo>
                  <a:lnTo>
                    <a:pt x="46261" y="114015"/>
                  </a:lnTo>
                  <a:lnTo>
                    <a:pt x="77102" y="77102"/>
                  </a:lnTo>
                  <a:lnTo>
                    <a:pt x="114015" y="46261"/>
                  </a:lnTo>
                  <a:lnTo>
                    <a:pt x="154655" y="23130"/>
                  </a:lnTo>
                  <a:lnTo>
                    <a:pt x="197956" y="7710"/>
                  </a:lnTo>
                  <a:lnTo>
                    <a:pt x="242854" y="0"/>
                  </a:lnTo>
                  <a:lnTo>
                    <a:pt x="288285" y="0"/>
                  </a:lnTo>
                  <a:lnTo>
                    <a:pt x="333183" y="7710"/>
                  </a:lnTo>
                  <a:lnTo>
                    <a:pt x="376484" y="23130"/>
                  </a:lnTo>
                  <a:lnTo>
                    <a:pt x="417123" y="46261"/>
                  </a:lnTo>
                  <a:lnTo>
                    <a:pt x="454037" y="77102"/>
                  </a:lnTo>
                  <a:close/>
                </a:path>
              </a:pathLst>
            </a:custGeom>
            <a:ln w="104708">
              <a:solidFill>
                <a:srgbClr val="00FF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7447142" y="1472252"/>
            <a:ext cx="3178283" cy="7126551"/>
            <a:chOff x="7447142" y="1472252"/>
            <a:chExt cx="3178283" cy="7126551"/>
          </a:xfrm>
        </p:grpSpPr>
        <p:sp>
          <p:nvSpPr>
            <p:cNvPr id="15" name="object 15"/>
            <p:cNvSpPr/>
            <p:nvPr/>
          </p:nvSpPr>
          <p:spPr>
            <a:xfrm>
              <a:off x="8950789" y="3489420"/>
              <a:ext cx="157480" cy="1812289"/>
            </a:xfrm>
            <a:custGeom>
              <a:avLst/>
              <a:gdLst/>
              <a:ahLst/>
              <a:cxnLst/>
              <a:rect l="l" t="t" r="r" b="b"/>
              <a:pathLst>
                <a:path w="157479" h="1812289">
                  <a:moveTo>
                    <a:pt x="157063" y="0"/>
                  </a:moveTo>
                  <a:lnTo>
                    <a:pt x="157063" y="1811690"/>
                  </a:lnTo>
                  <a:lnTo>
                    <a:pt x="0" y="1811690"/>
                  </a:lnTo>
                  <a:lnTo>
                    <a:pt x="0" y="0"/>
                  </a:lnTo>
                  <a:lnTo>
                    <a:pt x="157063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763750" y="3252303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288284" y="0"/>
                  </a:moveTo>
                  <a:lnTo>
                    <a:pt x="242854" y="0"/>
                  </a:lnTo>
                  <a:lnTo>
                    <a:pt x="197956" y="7710"/>
                  </a:lnTo>
                  <a:lnTo>
                    <a:pt x="154655" y="23130"/>
                  </a:lnTo>
                  <a:lnTo>
                    <a:pt x="114015" y="46261"/>
                  </a:lnTo>
                  <a:lnTo>
                    <a:pt x="77102" y="77102"/>
                  </a:lnTo>
                  <a:lnTo>
                    <a:pt x="46261" y="114015"/>
                  </a:lnTo>
                  <a:lnTo>
                    <a:pt x="23130" y="154655"/>
                  </a:lnTo>
                  <a:lnTo>
                    <a:pt x="7710" y="197957"/>
                  </a:lnTo>
                  <a:lnTo>
                    <a:pt x="0" y="242855"/>
                  </a:lnTo>
                  <a:lnTo>
                    <a:pt x="0" y="288285"/>
                  </a:lnTo>
                  <a:lnTo>
                    <a:pt x="7710" y="333183"/>
                  </a:lnTo>
                  <a:lnTo>
                    <a:pt x="23130" y="376484"/>
                  </a:lnTo>
                  <a:lnTo>
                    <a:pt x="46261" y="417124"/>
                  </a:lnTo>
                  <a:lnTo>
                    <a:pt x="77102" y="454038"/>
                  </a:lnTo>
                  <a:lnTo>
                    <a:pt x="114015" y="484879"/>
                  </a:lnTo>
                  <a:lnTo>
                    <a:pt x="154655" y="508009"/>
                  </a:lnTo>
                  <a:lnTo>
                    <a:pt x="197956" y="523430"/>
                  </a:lnTo>
                  <a:lnTo>
                    <a:pt x="242854" y="531140"/>
                  </a:lnTo>
                  <a:lnTo>
                    <a:pt x="288284" y="531140"/>
                  </a:lnTo>
                  <a:lnTo>
                    <a:pt x="333182" y="523430"/>
                  </a:lnTo>
                  <a:lnTo>
                    <a:pt x="376483" y="508009"/>
                  </a:lnTo>
                  <a:lnTo>
                    <a:pt x="417123" y="484879"/>
                  </a:lnTo>
                  <a:lnTo>
                    <a:pt x="454037" y="454038"/>
                  </a:lnTo>
                  <a:lnTo>
                    <a:pt x="484878" y="417124"/>
                  </a:lnTo>
                  <a:lnTo>
                    <a:pt x="508008" y="376484"/>
                  </a:lnTo>
                  <a:lnTo>
                    <a:pt x="523429" y="333183"/>
                  </a:lnTo>
                  <a:lnTo>
                    <a:pt x="531139" y="288285"/>
                  </a:lnTo>
                  <a:lnTo>
                    <a:pt x="531139" y="242855"/>
                  </a:lnTo>
                  <a:lnTo>
                    <a:pt x="523429" y="197957"/>
                  </a:lnTo>
                  <a:lnTo>
                    <a:pt x="508008" y="154655"/>
                  </a:lnTo>
                  <a:lnTo>
                    <a:pt x="484878" y="114015"/>
                  </a:lnTo>
                  <a:lnTo>
                    <a:pt x="454037" y="77102"/>
                  </a:lnTo>
                  <a:lnTo>
                    <a:pt x="417123" y="46261"/>
                  </a:lnTo>
                  <a:lnTo>
                    <a:pt x="376483" y="23130"/>
                  </a:lnTo>
                  <a:lnTo>
                    <a:pt x="333182" y="7710"/>
                  </a:lnTo>
                  <a:lnTo>
                    <a:pt x="288284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763750" y="3252303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454037" y="77102"/>
                  </a:moveTo>
                  <a:lnTo>
                    <a:pt x="484878" y="114015"/>
                  </a:lnTo>
                  <a:lnTo>
                    <a:pt x="508009" y="154655"/>
                  </a:lnTo>
                  <a:lnTo>
                    <a:pt x="523429" y="197956"/>
                  </a:lnTo>
                  <a:lnTo>
                    <a:pt x="531139" y="242854"/>
                  </a:lnTo>
                  <a:lnTo>
                    <a:pt x="531139" y="288285"/>
                  </a:lnTo>
                  <a:lnTo>
                    <a:pt x="523429" y="333183"/>
                  </a:lnTo>
                  <a:lnTo>
                    <a:pt x="508009" y="376484"/>
                  </a:lnTo>
                  <a:lnTo>
                    <a:pt x="484878" y="417123"/>
                  </a:lnTo>
                  <a:lnTo>
                    <a:pt x="454037" y="454037"/>
                  </a:lnTo>
                  <a:lnTo>
                    <a:pt x="417123" y="484878"/>
                  </a:lnTo>
                  <a:lnTo>
                    <a:pt x="376484" y="508009"/>
                  </a:lnTo>
                  <a:lnTo>
                    <a:pt x="333183" y="523429"/>
                  </a:lnTo>
                  <a:lnTo>
                    <a:pt x="288285" y="531139"/>
                  </a:lnTo>
                  <a:lnTo>
                    <a:pt x="242854" y="531139"/>
                  </a:lnTo>
                  <a:lnTo>
                    <a:pt x="197956" y="523429"/>
                  </a:lnTo>
                  <a:lnTo>
                    <a:pt x="154655" y="508009"/>
                  </a:lnTo>
                  <a:lnTo>
                    <a:pt x="114015" y="484878"/>
                  </a:lnTo>
                  <a:lnTo>
                    <a:pt x="77102" y="454037"/>
                  </a:lnTo>
                  <a:lnTo>
                    <a:pt x="46261" y="417123"/>
                  </a:lnTo>
                  <a:lnTo>
                    <a:pt x="23130" y="376484"/>
                  </a:lnTo>
                  <a:lnTo>
                    <a:pt x="7710" y="333183"/>
                  </a:lnTo>
                  <a:lnTo>
                    <a:pt x="0" y="288285"/>
                  </a:lnTo>
                  <a:lnTo>
                    <a:pt x="0" y="242854"/>
                  </a:lnTo>
                  <a:lnTo>
                    <a:pt x="7710" y="197956"/>
                  </a:lnTo>
                  <a:lnTo>
                    <a:pt x="23130" y="154655"/>
                  </a:lnTo>
                  <a:lnTo>
                    <a:pt x="46261" y="114015"/>
                  </a:lnTo>
                  <a:lnTo>
                    <a:pt x="77102" y="77102"/>
                  </a:lnTo>
                  <a:lnTo>
                    <a:pt x="114015" y="46261"/>
                  </a:lnTo>
                  <a:lnTo>
                    <a:pt x="154655" y="23130"/>
                  </a:lnTo>
                  <a:lnTo>
                    <a:pt x="197956" y="7710"/>
                  </a:lnTo>
                  <a:lnTo>
                    <a:pt x="242854" y="0"/>
                  </a:lnTo>
                  <a:lnTo>
                    <a:pt x="288285" y="0"/>
                  </a:lnTo>
                  <a:lnTo>
                    <a:pt x="333183" y="7710"/>
                  </a:lnTo>
                  <a:lnTo>
                    <a:pt x="376484" y="23130"/>
                  </a:lnTo>
                  <a:lnTo>
                    <a:pt x="417123" y="46261"/>
                  </a:lnTo>
                  <a:lnTo>
                    <a:pt x="454037" y="77102"/>
                  </a:lnTo>
                  <a:close/>
                </a:path>
              </a:pathLst>
            </a:custGeom>
            <a:ln w="104708">
              <a:solidFill>
                <a:srgbClr val="FFD8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771032" y="1472252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4">
                  <a:moveTo>
                    <a:pt x="288285" y="0"/>
                  </a:moveTo>
                  <a:lnTo>
                    <a:pt x="242855" y="0"/>
                  </a:lnTo>
                  <a:lnTo>
                    <a:pt x="197957" y="7710"/>
                  </a:lnTo>
                  <a:lnTo>
                    <a:pt x="154655" y="23130"/>
                  </a:lnTo>
                  <a:lnTo>
                    <a:pt x="114015" y="46261"/>
                  </a:lnTo>
                  <a:lnTo>
                    <a:pt x="77102" y="77102"/>
                  </a:lnTo>
                  <a:lnTo>
                    <a:pt x="46261" y="114015"/>
                  </a:lnTo>
                  <a:lnTo>
                    <a:pt x="23130" y="154655"/>
                  </a:lnTo>
                  <a:lnTo>
                    <a:pt x="7710" y="197957"/>
                  </a:lnTo>
                  <a:lnTo>
                    <a:pt x="0" y="242855"/>
                  </a:lnTo>
                  <a:lnTo>
                    <a:pt x="0" y="288285"/>
                  </a:lnTo>
                  <a:lnTo>
                    <a:pt x="7710" y="333183"/>
                  </a:lnTo>
                  <a:lnTo>
                    <a:pt x="23130" y="376484"/>
                  </a:lnTo>
                  <a:lnTo>
                    <a:pt x="46261" y="417124"/>
                  </a:lnTo>
                  <a:lnTo>
                    <a:pt x="77102" y="454038"/>
                  </a:lnTo>
                  <a:lnTo>
                    <a:pt x="114015" y="484879"/>
                  </a:lnTo>
                  <a:lnTo>
                    <a:pt x="154655" y="508009"/>
                  </a:lnTo>
                  <a:lnTo>
                    <a:pt x="197957" y="523430"/>
                  </a:lnTo>
                  <a:lnTo>
                    <a:pt x="242855" y="531140"/>
                  </a:lnTo>
                  <a:lnTo>
                    <a:pt x="288285" y="531140"/>
                  </a:lnTo>
                  <a:lnTo>
                    <a:pt x="333183" y="523430"/>
                  </a:lnTo>
                  <a:lnTo>
                    <a:pt x="376484" y="508009"/>
                  </a:lnTo>
                  <a:lnTo>
                    <a:pt x="417124" y="484879"/>
                  </a:lnTo>
                  <a:lnTo>
                    <a:pt x="454038" y="454038"/>
                  </a:lnTo>
                  <a:lnTo>
                    <a:pt x="484878" y="417124"/>
                  </a:lnTo>
                  <a:lnTo>
                    <a:pt x="508009" y="376484"/>
                  </a:lnTo>
                  <a:lnTo>
                    <a:pt x="523429" y="333183"/>
                  </a:lnTo>
                  <a:lnTo>
                    <a:pt x="531139" y="288285"/>
                  </a:lnTo>
                  <a:lnTo>
                    <a:pt x="531139" y="242855"/>
                  </a:lnTo>
                  <a:lnTo>
                    <a:pt x="523429" y="197957"/>
                  </a:lnTo>
                  <a:lnTo>
                    <a:pt x="508009" y="154655"/>
                  </a:lnTo>
                  <a:lnTo>
                    <a:pt x="484878" y="114015"/>
                  </a:lnTo>
                  <a:lnTo>
                    <a:pt x="454038" y="77102"/>
                  </a:lnTo>
                  <a:lnTo>
                    <a:pt x="417124" y="46261"/>
                  </a:lnTo>
                  <a:lnTo>
                    <a:pt x="376484" y="23130"/>
                  </a:lnTo>
                  <a:lnTo>
                    <a:pt x="333183" y="7710"/>
                  </a:lnTo>
                  <a:lnTo>
                    <a:pt x="288285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771032" y="1472253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4">
                  <a:moveTo>
                    <a:pt x="454037" y="77102"/>
                  </a:moveTo>
                  <a:lnTo>
                    <a:pt x="484878" y="114015"/>
                  </a:lnTo>
                  <a:lnTo>
                    <a:pt x="508009" y="154655"/>
                  </a:lnTo>
                  <a:lnTo>
                    <a:pt x="523429" y="197956"/>
                  </a:lnTo>
                  <a:lnTo>
                    <a:pt x="531139" y="242854"/>
                  </a:lnTo>
                  <a:lnTo>
                    <a:pt x="531139" y="288285"/>
                  </a:lnTo>
                  <a:lnTo>
                    <a:pt x="523429" y="333183"/>
                  </a:lnTo>
                  <a:lnTo>
                    <a:pt x="508009" y="376484"/>
                  </a:lnTo>
                  <a:lnTo>
                    <a:pt x="484878" y="417123"/>
                  </a:lnTo>
                  <a:lnTo>
                    <a:pt x="454037" y="454037"/>
                  </a:lnTo>
                  <a:lnTo>
                    <a:pt x="417123" y="484878"/>
                  </a:lnTo>
                  <a:lnTo>
                    <a:pt x="376484" y="508009"/>
                  </a:lnTo>
                  <a:lnTo>
                    <a:pt x="333183" y="523429"/>
                  </a:lnTo>
                  <a:lnTo>
                    <a:pt x="288285" y="531139"/>
                  </a:lnTo>
                  <a:lnTo>
                    <a:pt x="242854" y="531139"/>
                  </a:lnTo>
                  <a:lnTo>
                    <a:pt x="197956" y="523429"/>
                  </a:lnTo>
                  <a:lnTo>
                    <a:pt x="154655" y="508009"/>
                  </a:lnTo>
                  <a:lnTo>
                    <a:pt x="114015" y="484878"/>
                  </a:lnTo>
                  <a:lnTo>
                    <a:pt x="77102" y="454037"/>
                  </a:lnTo>
                  <a:lnTo>
                    <a:pt x="46261" y="417123"/>
                  </a:lnTo>
                  <a:lnTo>
                    <a:pt x="23130" y="376484"/>
                  </a:lnTo>
                  <a:lnTo>
                    <a:pt x="7710" y="333183"/>
                  </a:lnTo>
                  <a:lnTo>
                    <a:pt x="0" y="288285"/>
                  </a:lnTo>
                  <a:lnTo>
                    <a:pt x="0" y="242854"/>
                  </a:lnTo>
                  <a:lnTo>
                    <a:pt x="7710" y="197956"/>
                  </a:lnTo>
                  <a:lnTo>
                    <a:pt x="23130" y="154655"/>
                  </a:lnTo>
                  <a:lnTo>
                    <a:pt x="46261" y="114015"/>
                  </a:lnTo>
                  <a:lnTo>
                    <a:pt x="77102" y="77102"/>
                  </a:lnTo>
                  <a:lnTo>
                    <a:pt x="114015" y="46261"/>
                  </a:lnTo>
                  <a:lnTo>
                    <a:pt x="154655" y="23130"/>
                  </a:lnTo>
                  <a:lnTo>
                    <a:pt x="197956" y="7710"/>
                  </a:lnTo>
                  <a:lnTo>
                    <a:pt x="242854" y="0"/>
                  </a:lnTo>
                  <a:lnTo>
                    <a:pt x="288285" y="0"/>
                  </a:lnTo>
                  <a:lnTo>
                    <a:pt x="333183" y="7710"/>
                  </a:lnTo>
                  <a:lnTo>
                    <a:pt x="376484" y="23130"/>
                  </a:lnTo>
                  <a:lnTo>
                    <a:pt x="417123" y="46261"/>
                  </a:lnTo>
                  <a:lnTo>
                    <a:pt x="454037" y="77102"/>
                  </a:lnTo>
                  <a:close/>
                </a:path>
              </a:pathLst>
            </a:custGeom>
            <a:ln w="104708">
              <a:solidFill>
                <a:srgbClr val="FFD8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950789" y="1712071"/>
              <a:ext cx="157480" cy="1812289"/>
            </a:xfrm>
            <a:custGeom>
              <a:avLst/>
              <a:gdLst/>
              <a:ahLst/>
              <a:cxnLst/>
              <a:rect l="l" t="t" r="r" b="b"/>
              <a:pathLst>
                <a:path w="157479" h="1812289">
                  <a:moveTo>
                    <a:pt x="157063" y="0"/>
                  </a:moveTo>
                  <a:lnTo>
                    <a:pt x="157063" y="1811690"/>
                  </a:lnTo>
                  <a:lnTo>
                    <a:pt x="0" y="1811690"/>
                  </a:lnTo>
                  <a:lnTo>
                    <a:pt x="0" y="0"/>
                  </a:lnTo>
                  <a:lnTo>
                    <a:pt x="157063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47142" y="4603919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288284" y="0"/>
                  </a:moveTo>
                  <a:lnTo>
                    <a:pt x="242854" y="0"/>
                  </a:lnTo>
                  <a:lnTo>
                    <a:pt x="197956" y="7710"/>
                  </a:lnTo>
                  <a:lnTo>
                    <a:pt x="154655" y="23130"/>
                  </a:lnTo>
                  <a:lnTo>
                    <a:pt x="114015" y="46261"/>
                  </a:lnTo>
                  <a:lnTo>
                    <a:pt x="77102" y="77102"/>
                  </a:lnTo>
                  <a:lnTo>
                    <a:pt x="46261" y="114015"/>
                  </a:lnTo>
                  <a:lnTo>
                    <a:pt x="23130" y="154655"/>
                  </a:lnTo>
                  <a:lnTo>
                    <a:pt x="7710" y="197956"/>
                  </a:lnTo>
                  <a:lnTo>
                    <a:pt x="0" y="242854"/>
                  </a:lnTo>
                  <a:lnTo>
                    <a:pt x="0" y="288284"/>
                  </a:lnTo>
                  <a:lnTo>
                    <a:pt x="7710" y="333182"/>
                  </a:lnTo>
                  <a:lnTo>
                    <a:pt x="23130" y="376483"/>
                  </a:lnTo>
                  <a:lnTo>
                    <a:pt x="46261" y="417123"/>
                  </a:lnTo>
                  <a:lnTo>
                    <a:pt x="77102" y="454037"/>
                  </a:lnTo>
                  <a:lnTo>
                    <a:pt x="114015" y="484878"/>
                  </a:lnTo>
                  <a:lnTo>
                    <a:pt x="154655" y="508008"/>
                  </a:lnTo>
                  <a:lnTo>
                    <a:pt x="197956" y="523429"/>
                  </a:lnTo>
                  <a:lnTo>
                    <a:pt x="242854" y="531139"/>
                  </a:lnTo>
                  <a:lnTo>
                    <a:pt x="288284" y="531139"/>
                  </a:lnTo>
                  <a:lnTo>
                    <a:pt x="333182" y="523429"/>
                  </a:lnTo>
                  <a:lnTo>
                    <a:pt x="376483" y="508008"/>
                  </a:lnTo>
                  <a:lnTo>
                    <a:pt x="417123" y="484878"/>
                  </a:lnTo>
                  <a:lnTo>
                    <a:pt x="454037" y="454037"/>
                  </a:lnTo>
                  <a:lnTo>
                    <a:pt x="484878" y="417123"/>
                  </a:lnTo>
                  <a:lnTo>
                    <a:pt x="508008" y="376483"/>
                  </a:lnTo>
                  <a:lnTo>
                    <a:pt x="523429" y="333182"/>
                  </a:lnTo>
                  <a:lnTo>
                    <a:pt x="531139" y="288284"/>
                  </a:lnTo>
                  <a:lnTo>
                    <a:pt x="531139" y="242854"/>
                  </a:lnTo>
                  <a:lnTo>
                    <a:pt x="523429" y="197956"/>
                  </a:lnTo>
                  <a:lnTo>
                    <a:pt x="508008" y="154655"/>
                  </a:lnTo>
                  <a:lnTo>
                    <a:pt x="484878" y="114015"/>
                  </a:lnTo>
                  <a:lnTo>
                    <a:pt x="454037" y="77102"/>
                  </a:lnTo>
                  <a:lnTo>
                    <a:pt x="417123" y="46261"/>
                  </a:lnTo>
                  <a:lnTo>
                    <a:pt x="376483" y="23130"/>
                  </a:lnTo>
                  <a:lnTo>
                    <a:pt x="333182" y="7710"/>
                  </a:lnTo>
                  <a:lnTo>
                    <a:pt x="288284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47143" y="4603920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454037" y="77102"/>
                  </a:moveTo>
                  <a:lnTo>
                    <a:pt x="484878" y="114015"/>
                  </a:lnTo>
                  <a:lnTo>
                    <a:pt x="508009" y="154655"/>
                  </a:lnTo>
                  <a:lnTo>
                    <a:pt x="523429" y="197956"/>
                  </a:lnTo>
                  <a:lnTo>
                    <a:pt x="531139" y="242854"/>
                  </a:lnTo>
                  <a:lnTo>
                    <a:pt x="531139" y="288285"/>
                  </a:lnTo>
                  <a:lnTo>
                    <a:pt x="523429" y="333183"/>
                  </a:lnTo>
                  <a:lnTo>
                    <a:pt x="508009" y="376484"/>
                  </a:lnTo>
                  <a:lnTo>
                    <a:pt x="484878" y="417123"/>
                  </a:lnTo>
                  <a:lnTo>
                    <a:pt x="454037" y="454037"/>
                  </a:lnTo>
                  <a:lnTo>
                    <a:pt x="417123" y="484878"/>
                  </a:lnTo>
                  <a:lnTo>
                    <a:pt x="376484" y="508009"/>
                  </a:lnTo>
                  <a:lnTo>
                    <a:pt x="333183" y="523429"/>
                  </a:lnTo>
                  <a:lnTo>
                    <a:pt x="288285" y="531139"/>
                  </a:lnTo>
                  <a:lnTo>
                    <a:pt x="242854" y="531139"/>
                  </a:lnTo>
                  <a:lnTo>
                    <a:pt x="197956" y="523429"/>
                  </a:lnTo>
                  <a:lnTo>
                    <a:pt x="154655" y="508009"/>
                  </a:lnTo>
                  <a:lnTo>
                    <a:pt x="114015" y="484878"/>
                  </a:lnTo>
                  <a:lnTo>
                    <a:pt x="77102" y="454037"/>
                  </a:lnTo>
                  <a:lnTo>
                    <a:pt x="46261" y="417123"/>
                  </a:lnTo>
                  <a:lnTo>
                    <a:pt x="23130" y="376484"/>
                  </a:lnTo>
                  <a:lnTo>
                    <a:pt x="7710" y="333183"/>
                  </a:lnTo>
                  <a:lnTo>
                    <a:pt x="0" y="288285"/>
                  </a:lnTo>
                  <a:lnTo>
                    <a:pt x="0" y="242854"/>
                  </a:lnTo>
                  <a:lnTo>
                    <a:pt x="7710" y="197956"/>
                  </a:lnTo>
                  <a:lnTo>
                    <a:pt x="23130" y="154655"/>
                  </a:lnTo>
                  <a:lnTo>
                    <a:pt x="46261" y="114015"/>
                  </a:lnTo>
                  <a:lnTo>
                    <a:pt x="77102" y="77102"/>
                  </a:lnTo>
                  <a:lnTo>
                    <a:pt x="114015" y="46261"/>
                  </a:lnTo>
                  <a:lnTo>
                    <a:pt x="154655" y="23130"/>
                  </a:lnTo>
                  <a:lnTo>
                    <a:pt x="197956" y="7710"/>
                  </a:lnTo>
                  <a:lnTo>
                    <a:pt x="242854" y="0"/>
                  </a:lnTo>
                  <a:lnTo>
                    <a:pt x="288285" y="0"/>
                  </a:lnTo>
                  <a:lnTo>
                    <a:pt x="333183" y="7710"/>
                  </a:lnTo>
                  <a:lnTo>
                    <a:pt x="376484" y="23130"/>
                  </a:lnTo>
                  <a:lnTo>
                    <a:pt x="417123" y="46261"/>
                  </a:lnTo>
                  <a:lnTo>
                    <a:pt x="454037" y="77102"/>
                  </a:lnTo>
                  <a:close/>
                </a:path>
              </a:pathLst>
            </a:custGeom>
            <a:ln w="104708">
              <a:solidFill>
                <a:srgbClr val="00FF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704574" y="3510303"/>
              <a:ext cx="1355090" cy="1355090"/>
            </a:xfrm>
            <a:custGeom>
              <a:avLst/>
              <a:gdLst/>
              <a:ahLst/>
              <a:cxnLst/>
              <a:rect l="l" t="t" r="r" b="b"/>
              <a:pathLst>
                <a:path w="1355090" h="1355089">
                  <a:moveTo>
                    <a:pt x="1355077" y="0"/>
                  </a:moveTo>
                  <a:lnTo>
                    <a:pt x="0" y="1355077"/>
                  </a:lnTo>
                </a:path>
              </a:pathLst>
            </a:custGeom>
            <a:ln w="157063">
              <a:solidFill>
                <a:srgbClr val="F051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34173" y="4855647"/>
              <a:ext cx="1481455" cy="1812289"/>
            </a:xfrm>
            <a:custGeom>
              <a:avLst/>
              <a:gdLst/>
              <a:ahLst/>
              <a:cxnLst/>
              <a:rect l="l" t="t" r="r" b="b"/>
              <a:pathLst>
                <a:path w="1481454" h="1812290">
                  <a:moveTo>
                    <a:pt x="157060" y="0"/>
                  </a:moveTo>
                  <a:lnTo>
                    <a:pt x="0" y="0"/>
                  </a:lnTo>
                  <a:lnTo>
                    <a:pt x="0" y="1811693"/>
                  </a:lnTo>
                  <a:lnTo>
                    <a:pt x="157060" y="1811693"/>
                  </a:lnTo>
                  <a:lnTo>
                    <a:pt x="157060" y="0"/>
                  </a:lnTo>
                  <a:close/>
                </a:path>
                <a:path w="1481454" h="1812290">
                  <a:moveTo>
                    <a:pt x="1480959" y="0"/>
                  </a:moveTo>
                  <a:lnTo>
                    <a:pt x="1323886" y="0"/>
                  </a:lnTo>
                  <a:lnTo>
                    <a:pt x="1323886" y="1811693"/>
                  </a:lnTo>
                  <a:lnTo>
                    <a:pt x="1480959" y="1811693"/>
                  </a:lnTo>
                  <a:lnTo>
                    <a:pt x="1480959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55889" y="6555168"/>
              <a:ext cx="1355090" cy="1355090"/>
            </a:xfrm>
            <a:custGeom>
              <a:avLst/>
              <a:gdLst/>
              <a:ahLst/>
              <a:cxnLst/>
              <a:rect l="l" t="t" r="r" b="b"/>
              <a:pathLst>
                <a:path w="1355090" h="1355090">
                  <a:moveTo>
                    <a:pt x="0" y="0"/>
                  </a:moveTo>
                  <a:lnTo>
                    <a:pt x="1355077" y="1355077"/>
                  </a:lnTo>
                </a:path>
              </a:pathLst>
            </a:custGeom>
            <a:ln w="157063">
              <a:solidFill>
                <a:srgbClr val="F051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770040" y="5060234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288284" y="0"/>
                  </a:moveTo>
                  <a:lnTo>
                    <a:pt x="242854" y="0"/>
                  </a:lnTo>
                  <a:lnTo>
                    <a:pt x="197956" y="7710"/>
                  </a:lnTo>
                  <a:lnTo>
                    <a:pt x="154655" y="23130"/>
                  </a:lnTo>
                  <a:lnTo>
                    <a:pt x="114015" y="46261"/>
                  </a:lnTo>
                  <a:lnTo>
                    <a:pt x="77102" y="77102"/>
                  </a:lnTo>
                  <a:lnTo>
                    <a:pt x="46261" y="114015"/>
                  </a:lnTo>
                  <a:lnTo>
                    <a:pt x="23130" y="154655"/>
                  </a:lnTo>
                  <a:lnTo>
                    <a:pt x="7710" y="197956"/>
                  </a:lnTo>
                  <a:lnTo>
                    <a:pt x="0" y="242854"/>
                  </a:lnTo>
                  <a:lnTo>
                    <a:pt x="0" y="288284"/>
                  </a:lnTo>
                  <a:lnTo>
                    <a:pt x="7710" y="333182"/>
                  </a:lnTo>
                  <a:lnTo>
                    <a:pt x="23130" y="376483"/>
                  </a:lnTo>
                  <a:lnTo>
                    <a:pt x="46261" y="417123"/>
                  </a:lnTo>
                  <a:lnTo>
                    <a:pt x="77102" y="454037"/>
                  </a:lnTo>
                  <a:lnTo>
                    <a:pt x="114015" y="484878"/>
                  </a:lnTo>
                  <a:lnTo>
                    <a:pt x="154655" y="508008"/>
                  </a:lnTo>
                  <a:lnTo>
                    <a:pt x="197956" y="523429"/>
                  </a:lnTo>
                  <a:lnTo>
                    <a:pt x="242854" y="531139"/>
                  </a:lnTo>
                  <a:lnTo>
                    <a:pt x="288284" y="531139"/>
                  </a:lnTo>
                  <a:lnTo>
                    <a:pt x="333182" y="523429"/>
                  </a:lnTo>
                  <a:lnTo>
                    <a:pt x="376483" y="508008"/>
                  </a:lnTo>
                  <a:lnTo>
                    <a:pt x="417123" y="484878"/>
                  </a:lnTo>
                  <a:lnTo>
                    <a:pt x="454037" y="454037"/>
                  </a:lnTo>
                  <a:lnTo>
                    <a:pt x="484878" y="417123"/>
                  </a:lnTo>
                  <a:lnTo>
                    <a:pt x="508008" y="376483"/>
                  </a:lnTo>
                  <a:lnTo>
                    <a:pt x="523429" y="333182"/>
                  </a:lnTo>
                  <a:lnTo>
                    <a:pt x="531139" y="288284"/>
                  </a:lnTo>
                  <a:lnTo>
                    <a:pt x="531139" y="242854"/>
                  </a:lnTo>
                  <a:lnTo>
                    <a:pt x="523429" y="197956"/>
                  </a:lnTo>
                  <a:lnTo>
                    <a:pt x="508008" y="154655"/>
                  </a:lnTo>
                  <a:lnTo>
                    <a:pt x="484878" y="114015"/>
                  </a:lnTo>
                  <a:lnTo>
                    <a:pt x="454037" y="77102"/>
                  </a:lnTo>
                  <a:lnTo>
                    <a:pt x="417123" y="46261"/>
                  </a:lnTo>
                  <a:lnTo>
                    <a:pt x="376483" y="23130"/>
                  </a:lnTo>
                  <a:lnTo>
                    <a:pt x="333182" y="7710"/>
                  </a:lnTo>
                  <a:lnTo>
                    <a:pt x="288284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770041" y="5060234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454037" y="77102"/>
                  </a:moveTo>
                  <a:lnTo>
                    <a:pt x="484878" y="114015"/>
                  </a:lnTo>
                  <a:lnTo>
                    <a:pt x="508009" y="154655"/>
                  </a:lnTo>
                  <a:lnTo>
                    <a:pt x="523429" y="197956"/>
                  </a:lnTo>
                  <a:lnTo>
                    <a:pt x="531139" y="242854"/>
                  </a:lnTo>
                  <a:lnTo>
                    <a:pt x="531139" y="288285"/>
                  </a:lnTo>
                  <a:lnTo>
                    <a:pt x="523429" y="333183"/>
                  </a:lnTo>
                  <a:lnTo>
                    <a:pt x="508009" y="376484"/>
                  </a:lnTo>
                  <a:lnTo>
                    <a:pt x="484878" y="417123"/>
                  </a:lnTo>
                  <a:lnTo>
                    <a:pt x="454037" y="454037"/>
                  </a:lnTo>
                  <a:lnTo>
                    <a:pt x="417123" y="484878"/>
                  </a:lnTo>
                  <a:lnTo>
                    <a:pt x="376484" y="508009"/>
                  </a:lnTo>
                  <a:lnTo>
                    <a:pt x="333183" y="523429"/>
                  </a:lnTo>
                  <a:lnTo>
                    <a:pt x="288285" y="531139"/>
                  </a:lnTo>
                  <a:lnTo>
                    <a:pt x="242854" y="531139"/>
                  </a:lnTo>
                  <a:lnTo>
                    <a:pt x="197956" y="523429"/>
                  </a:lnTo>
                  <a:lnTo>
                    <a:pt x="154655" y="508009"/>
                  </a:lnTo>
                  <a:lnTo>
                    <a:pt x="114015" y="484878"/>
                  </a:lnTo>
                  <a:lnTo>
                    <a:pt x="77102" y="454037"/>
                  </a:lnTo>
                  <a:lnTo>
                    <a:pt x="46261" y="417123"/>
                  </a:lnTo>
                  <a:lnTo>
                    <a:pt x="23130" y="376484"/>
                  </a:lnTo>
                  <a:lnTo>
                    <a:pt x="7710" y="333183"/>
                  </a:lnTo>
                  <a:lnTo>
                    <a:pt x="0" y="288285"/>
                  </a:lnTo>
                  <a:lnTo>
                    <a:pt x="0" y="242854"/>
                  </a:lnTo>
                  <a:lnTo>
                    <a:pt x="7710" y="197956"/>
                  </a:lnTo>
                  <a:lnTo>
                    <a:pt x="23130" y="154655"/>
                  </a:lnTo>
                  <a:lnTo>
                    <a:pt x="46261" y="114015"/>
                  </a:lnTo>
                  <a:lnTo>
                    <a:pt x="77102" y="77102"/>
                  </a:lnTo>
                  <a:lnTo>
                    <a:pt x="114015" y="46261"/>
                  </a:lnTo>
                  <a:lnTo>
                    <a:pt x="154655" y="23130"/>
                  </a:lnTo>
                  <a:lnTo>
                    <a:pt x="197956" y="7710"/>
                  </a:lnTo>
                  <a:lnTo>
                    <a:pt x="242854" y="0"/>
                  </a:lnTo>
                  <a:lnTo>
                    <a:pt x="288285" y="0"/>
                  </a:lnTo>
                  <a:lnTo>
                    <a:pt x="333183" y="7710"/>
                  </a:lnTo>
                  <a:lnTo>
                    <a:pt x="376484" y="23130"/>
                  </a:lnTo>
                  <a:lnTo>
                    <a:pt x="417123" y="46261"/>
                  </a:lnTo>
                  <a:lnTo>
                    <a:pt x="454037" y="77102"/>
                  </a:lnTo>
                  <a:close/>
                </a:path>
              </a:pathLst>
            </a:custGeom>
            <a:ln w="104708">
              <a:solidFill>
                <a:srgbClr val="FFD8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093930" y="8067308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288285" y="0"/>
                  </a:moveTo>
                  <a:lnTo>
                    <a:pt x="242855" y="0"/>
                  </a:lnTo>
                  <a:lnTo>
                    <a:pt x="197956" y="7710"/>
                  </a:lnTo>
                  <a:lnTo>
                    <a:pt x="154655" y="23130"/>
                  </a:lnTo>
                  <a:lnTo>
                    <a:pt x="114015" y="46261"/>
                  </a:lnTo>
                  <a:lnTo>
                    <a:pt x="77102" y="77102"/>
                  </a:lnTo>
                  <a:lnTo>
                    <a:pt x="46261" y="114015"/>
                  </a:lnTo>
                  <a:lnTo>
                    <a:pt x="23130" y="154655"/>
                  </a:lnTo>
                  <a:lnTo>
                    <a:pt x="7710" y="197956"/>
                  </a:lnTo>
                  <a:lnTo>
                    <a:pt x="0" y="242854"/>
                  </a:lnTo>
                  <a:lnTo>
                    <a:pt x="0" y="288285"/>
                  </a:lnTo>
                  <a:lnTo>
                    <a:pt x="7710" y="333183"/>
                  </a:lnTo>
                  <a:lnTo>
                    <a:pt x="23130" y="376484"/>
                  </a:lnTo>
                  <a:lnTo>
                    <a:pt x="46261" y="417123"/>
                  </a:lnTo>
                  <a:lnTo>
                    <a:pt x="77102" y="454037"/>
                  </a:lnTo>
                  <a:lnTo>
                    <a:pt x="114015" y="484878"/>
                  </a:lnTo>
                  <a:lnTo>
                    <a:pt x="154655" y="508008"/>
                  </a:lnTo>
                  <a:lnTo>
                    <a:pt x="197956" y="523429"/>
                  </a:lnTo>
                  <a:lnTo>
                    <a:pt x="242855" y="531139"/>
                  </a:lnTo>
                  <a:lnTo>
                    <a:pt x="288285" y="531139"/>
                  </a:lnTo>
                  <a:lnTo>
                    <a:pt x="333183" y="523429"/>
                  </a:lnTo>
                  <a:lnTo>
                    <a:pt x="376485" y="508008"/>
                  </a:lnTo>
                  <a:lnTo>
                    <a:pt x="417126" y="484878"/>
                  </a:lnTo>
                  <a:lnTo>
                    <a:pt x="454041" y="454037"/>
                  </a:lnTo>
                  <a:lnTo>
                    <a:pt x="484880" y="417123"/>
                  </a:lnTo>
                  <a:lnTo>
                    <a:pt x="508009" y="376484"/>
                  </a:lnTo>
                  <a:lnTo>
                    <a:pt x="523428" y="333183"/>
                  </a:lnTo>
                  <a:lnTo>
                    <a:pt x="531138" y="288285"/>
                  </a:lnTo>
                  <a:lnTo>
                    <a:pt x="531138" y="242854"/>
                  </a:lnTo>
                  <a:lnTo>
                    <a:pt x="523428" y="197956"/>
                  </a:lnTo>
                  <a:lnTo>
                    <a:pt x="508009" y="154655"/>
                  </a:lnTo>
                  <a:lnTo>
                    <a:pt x="484880" y="114015"/>
                  </a:lnTo>
                  <a:lnTo>
                    <a:pt x="454041" y="77102"/>
                  </a:lnTo>
                  <a:lnTo>
                    <a:pt x="417126" y="46261"/>
                  </a:lnTo>
                  <a:lnTo>
                    <a:pt x="376485" y="23130"/>
                  </a:lnTo>
                  <a:lnTo>
                    <a:pt x="333183" y="7710"/>
                  </a:lnTo>
                  <a:lnTo>
                    <a:pt x="288285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093930" y="8067308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454037" y="77102"/>
                  </a:moveTo>
                  <a:lnTo>
                    <a:pt x="484878" y="114015"/>
                  </a:lnTo>
                  <a:lnTo>
                    <a:pt x="508009" y="154655"/>
                  </a:lnTo>
                  <a:lnTo>
                    <a:pt x="523429" y="197956"/>
                  </a:lnTo>
                  <a:lnTo>
                    <a:pt x="531139" y="242854"/>
                  </a:lnTo>
                  <a:lnTo>
                    <a:pt x="531139" y="288285"/>
                  </a:lnTo>
                  <a:lnTo>
                    <a:pt x="523429" y="333183"/>
                  </a:lnTo>
                  <a:lnTo>
                    <a:pt x="508009" y="376484"/>
                  </a:lnTo>
                  <a:lnTo>
                    <a:pt x="484878" y="417123"/>
                  </a:lnTo>
                  <a:lnTo>
                    <a:pt x="454037" y="454037"/>
                  </a:lnTo>
                  <a:lnTo>
                    <a:pt x="417123" y="484878"/>
                  </a:lnTo>
                  <a:lnTo>
                    <a:pt x="376484" y="508009"/>
                  </a:lnTo>
                  <a:lnTo>
                    <a:pt x="333183" y="523429"/>
                  </a:lnTo>
                  <a:lnTo>
                    <a:pt x="288285" y="531139"/>
                  </a:lnTo>
                  <a:lnTo>
                    <a:pt x="242854" y="531139"/>
                  </a:lnTo>
                  <a:lnTo>
                    <a:pt x="197956" y="523429"/>
                  </a:lnTo>
                  <a:lnTo>
                    <a:pt x="154655" y="508009"/>
                  </a:lnTo>
                  <a:lnTo>
                    <a:pt x="114015" y="484878"/>
                  </a:lnTo>
                  <a:lnTo>
                    <a:pt x="77102" y="454037"/>
                  </a:lnTo>
                  <a:lnTo>
                    <a:pt x="46261" y="417123"/>
                  </a:lnTo>
                  <a:lnTo>
                    <a:pt x="23130" y="376484"/>
                  </a:lnTo>
                  <a:lnTo>
                    <a:pt x="7710" y="333183"/>
                  </a:lnTo>
                  <a:lnTo>
                    <a:pt x="0" y="288285"/>
                  </a:lnTo>
                  <a:lnTo>
                    <a:pt x="0" y="242854"/>
                  </a:lnTo>
                  <a:lnTo>
                    <a:pt x="7710" y="197956"/>
                  </a:lnTo>
                  <a:lnTo>
                    <a:pt x="23130" y="154655"/>
                  </a:lnTo>
                  <a:lnTo>
                    <a:pt x="46261" y="114015"/>
                  </a:lnTo>
                  <a:lnTo>
                    <a:pt x="77102" y="77102"/>
                  </a:lnTo>
                  <a:lnTo>
                    <a:pt x="114015" y="46261"/>
                  </a:lnTo>
                  <a:lnTo>
                    <a:pt x="154655" y="23130"/>
                  </a:lnTo>
                  <a:lnTo>
                    <a:pt x="197956" y="7710"/>
                  </a:lnTo>
                  <a:lnTo>
                    <a:pt x="242854" y="0"/>
                  </a:lnTo>
                  <a:lnTo>
                    <a:pt x="288285" y="0"/>
                  </a:lnTo>
                  <a:lnTo>
                    <a:pt x="333183" y="7710"/>
                  </a:lnTo>
                  <a:lnTo>
                    <a:pt x="376484" y="23130"/>
                  </a:lnTo>
                  <a:lnTo>
                    <a:pt x="417123" y="46261"/>
                  </a:lnTo>
                  <a:lnTo>
                    <a:pt x="454037" y="77102"/>
                  </a:lnTo>
                  <a:close/>
                </a:path>
              </a:pathLst>
            </a:custGeom>
            <a:ln w="104708">
              <a:solidFill>
                <a:srgbClr val="FF7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093930" y="6354396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288285" y="0"/>
                  </a:moveTo>
                  <a:lnTo>
                    <a:pt x="242855" y="0"/>
                  </a:lnTo>
                  <a:lnTo>
                    <a:pt x="197956" y="7710"/>
                  </a:lnTo>
                  <a:lnTo>
                    <a:pt x="154655" y="23130"/>
                  </a:lnTo>
                  <a:lnTo>
                    <a:pt x="114015" y="46261"/>
                  </a:lnTo>
                  <a:lnTo>
                    <a:pt x="77102" y="77102"/>
                  </a:lnTo>
                  <a:lnTo>
                    <a:pt x="46261" y="114015"/>
                  </a:lnTo>
                  <a:lnTo>
                    <a:pt x="23130" y="154655"/>
                  </a:lnTo>
                  <a:lnTo>
                    <a:pt x="7710" y="197957"/>
                  </a:lnTo>
                  <a:lnTo>
                    <a:pt x="0" y="242855"/>
                  </a:lnTo>
                  <a:lnTo>
                    <a:pt x="0" y="288285"/>
                  </a:lnTo>
                  <a:lnTo>
                    <a:pt x="7710" y="333183"/>
                  </a:lnTo>
                  <a:lnTo>
                    <a:pt x="23130" y="376484"/>
                  </a:lnTo>
                  <a:lnTo>
                    <a:pt x="46261" y="417124"/>
                  </a:lnTo>
                  <a:lnTo>
                    <a:pt x="77102" y="454038"/>
                  </a:lnTo>
                  <a:lnTo>
                    <a:pt x="114015" y="484879"/>
                  </a:lnTo>
                  <a:lnTo>
                    <a:pt x="154655" y="508009"/>
                  </a:lnTo>
                  <a:lnTo>
                    <a:pt x="197956" y="523430"/>
                  </a:lnTo>
                  <a:lnTo>
                    <a:pt x="242855" y="531140"/>
                  </a:lnTo>
                  <a:lnTo>
                    <a:pt x="288285" y="531140"/>
                  </a:lnTo>
                  <a:lnTo>
                    <a:pt x="333183" y="523430"/>
                  </a:lnTo>
                  <a:lnTo>
                    <a:pt x="376485" y="508009"/>
                  </a:lnTo>
                  <a:lnTo>
                    <a:pt x="417126" y="484879"/>
                  </a:lnTo>
                  <a:lnTo>
                    <a:pt x="454041" y="454038"/>
                  </a:lnTo>
                  <a:lnTo>
                    <a:pt x="484880" y="417124"/>
                  </a:lnTo>
                  <a:lnTo>
                    <a:pt x="508009" y="376484"/>
                  </a:lnTo>
                  <a:lnTo>
                    <a:pt x="523428" y="333183"/>
                  </a:lnTo>
                  <a:lnTo>
                    <a:pt x="531138" y="288285"/>
                  </a:lnTo>
                  <a:lnTo>
                    <a:pt x="531138" y="242855"/>
                  </a:lnTo>
                  <a:lnTo>
                    <a:pt x="523428" y="197957"/>
                  </a:lnTo>
                  <a:lnTo>
                    <a:pt x="508009" y="154655"/>
                  </a:lnTo>
                  <a:lnTo>
                    <a:pt x="484880" y="114015"/>
                  </a:lnTo>
                  <a:lnTo>
                    <a:pt x="454041" y="77102"/>
                  </a:lnTo>
                  <a:lnTo>
                    <a:pt x="417126" y="46261"/>
                  </a:lnTo>
                  <a:lnTo>
                    <a:pt x="376485" y="23130"/>
                  </a:lnTo>
                  <a:lnTo>
                    <a:pt x="333183" y="7710"/>
                  </a:lnTo>
                  <a:lnTo>
                    <a:pt x="288285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093930" y="6354396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454037" y="77102"/>
                  </a:moveTo>
                  <a:lnTo>
                    <a:pt x="484878" y="114015"/>
                  </a:lnTo>
                  <a:lnTo>
                    <a:pt x="508009" y="154655"/>
                  </a:lnTo>
                  <a:lnTo>
                    <a:pt x="523429" y="197956"/>
                  </a:lnTo>
                  <a:lnTo>
                    <a:pt x="531139" y="242854"/>
                  </a:lnTo>
                  <a:lnTo>
                    <a:pt x="531139" y="288285"/>
                  </a:lnTo>
                  <a:lnTo>
                    <a:pt x="523429" y="333183"/>
                  </a:lnTo>
                  <a:lnTo>
                    <a:pt x="508009" y="376484"/>
                  </a:lnTo>
                  <a:lnTo>
                    <a:pt x="484878" y="417123"/>
                  </a:lnTo>
                  <a:lnTo>
                    <a:pt x="454037" y="454037"/>
                  </a:lnTo>
                  <a:lnTo>
                    <a:pt x="417123" y="484878"/>
                  </a:lnTo>
                  <a:lnTo>
                    <a:pt x="376484" y="508009"/>
                  </a:lnTo>
                  <a:lnTo>
                    <a:pt x="333183" y="523429"/>
                  </a:lnTo>
                  <a:lnTo>
                    <a:pt x="288285" y="531139"/>
                  </a:lnTo>
                  <a:lnTo>
                    <a:pt x="242854" y="531139"/>
                  </a:lnTo>
                  <a:lnTo>
                    <a:pt x="197956" y="523429"/>
                  </a:lnTo>
                  <a:lnTo>
                    <a:pt x="154655" y="508009"/>
                  </a:lnTo>
                  <a:lnTo>
                    <a:pt x="114015" y="484878"/>
                  </a:lnTo>
                  <a:lnTo>
                    <a:pt x="77102" y="454037"/>
                  </a:lnTo>
                  <a:lnTo>
                    <a:pt x="46261" y="417123"/>
                  </a:lnTo>
                  <a:lnTo>
                    <a:pt x="23130" y="376484"/>
                  </a:lnTo>
                  <a:lnTo>
                    <a:pt x="7710" y="333183"/>
                  </a:lnTo>
                  <a:lnTo>
                    <a:pt x="0" y="288285"/>
                  </a:lnTo>
                  <a:lnTo>
                    <a:pt x="0" y="242854"/>
                  </a:lnTo>
                  <a:lnTo>
                    <a:pt x="7710" y="197956"/>
                  </a:lnTo>
                  <a:lnTo>
                    <a:pt x="23130" y="154655"/>
                  </a:lnTo>
                  <a:lnTo>
                    <a:pt x="46261" y="114015"/>
                  </a:lnTo>
                  <a:lnTo>
                    <a:pt x="77102" y="77102"/>
                  </a:lnTo>
                  <a:lnTo>
                    <a:pt x="114015" y="46261"/>
                  </a:lnTo>
                  <a:lnTo>
                    <a:pt x="154655" y="23130"/>
                  </a:lnTo>
                  <a:lnTo>
                    <a:pt x="197956" y="7710"/>
                  </a:lnTo>
                  <a:lnTo>
                    <a:pt x="242854" y="0"/>
                  </a:lnTo>
                  <a:lnTo>
                    <a:pt x="288285" y="0"/>
                  </a:lnTo>
                  <a:lnTo>
                    <a:pt x="333183" y="7710"/>
                  </a:lnTo>
                  <a:lnTo>
                    <a:pt x="376484" y="23130"/>
                  </a:lnTo>
                  <a:lnTo>
                    <a:pt x="417123" y="46261"/>
                  </a:lnTo>
                  <a:lnTo>
                    <a:pt x="454037" y="77102"/>
                  </a:lnTo>
                  <a:close/>
                </a:path>
              </a:pathLst>
            </a:custGeom>
            <a:ln w="104708">
              <a:solidFill>
                <a:srgbClr val="FF7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280968" y="6606122"/>
              <a:ext cx="157480" cy="1812289"/>
            </a:xfrm>
            <a:custGeom>
              <a:avLst/>
              <a:gdLst/>
              <a:ahLst/>
              <a:cxnLst/>
              <a:rect l="l" t="t" r="r" b="b"/>
              <a:pathLst>
                <a:path w="157479" h="1812290">
                  <a:moveTo>
                    <a:pt x="157063" y="0"/>
                  </a:moveTo>
                  <a:lnTo>
                    <a:pt x="157063" y="1811690"/>
                  </a:lnTo>
                  <a:lnTo>
                    <a:pt x="0" y="1811690"/>
                  </a:lnTo>
                  <a:lnTo>
                    <a:pt x="0" y="0"/>
                  </a:lnTo>
                  <a:lnTo>
                    <a:pt x="157063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012608" y="5299182"/>
              <a:ext cx="1355090" cy="1355090"/>
            </a:xfrm>
            <a:custGeom>
              <a:avLst/>
              <a:gdLst/>
              <a:ahLst/>
              <a:cxnLst/>
              <a:rect l="l" t="t" r="r" b="b"/>
              <a:pathLst>
                <a:path w="1355090" h="1355090">
                  <a:moveTo>
                    <a:pt x="0" y="0"/>
                  </a:moveTo>
                  <a:lnTo>
                    <a:pt x="1355077" y="1355077"/>
                  </a:lnTo>
                </a:path>
              </a:pathLst>
            </a:custGeom>
            <a:ln w="157063">
              <a:solidFill>
                <a:srgbClr val="F051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028897" y="772139"/>
            <a:ext cx="3107055" cy="1156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25" dirty="0"/>
              <a:t>B</a:t>
            </a:r>
            <a:r>
              <a:rPr spc="-580" dirty="0"/>
              <a:t>r</a:t>
            </a:r>
            <a:r>
              <a:rPr spc="-65" dirty="0"/>
              <a:t>an</a:t>
            </a:r>
            <a:r>
              <a:rPr spc="-95" dirty="0"/>
              <a:t>c</a:t>
            </a:r>
            <a:r>
              <a:rPr spc="-415" dirty="0"/>
              <a:t>h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9594544" y="1449738"/>
            <a:ext cx="138176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-16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300" b="1" spc="-1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300" b="1" spc="-2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300" b="1" spc="-16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300" b="1" spc="-130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778086" y="4581405"/>
            <a:ext cx="140462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-14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3300" b="1" spc="-1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300" b="1" spc="-3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3300" b="1" spc="-5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300" b="1" spc="-19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831357" y="6247155"/>
            <a:ext cx="140462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-14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3300" b="1" spc="-1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300" b="1" spc="-3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3300" b="1" spc="-5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300" b="1" spc="-19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3300">
              <a:latin typeface="Tahoma"/>
              <a:cs typeface="Tahom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8717687" y="7926427"/>
            <a:ext cx="636270" cy="2018664"/>
            <a:chOff x="8717687" y="7926427"/>
            <a:chExt cx="636270" cy="2018664"/>
          </a:xfrm>
        </p:grpSpPr>
        <p:sp>
          <p:nvSpPr>
            <p:cNvPr id="41" name="object 41"/>
            <p:cNvSpPr/>
            <p:nvPr/>
          </p:nvSpPr>
          <p:spPr>
            <a:xfrm>
              <a:off x="8957079" y="7926427"/>
              <a:ext cx="157480" cy="1812289"/>
            </a:xfrm>
            <a:custGeom>
              <a:avLst/>
              <a:gdLst/>
              <a:ahLst/>
              <a:cxnLst/>
              <a:rect l="l" t="t" r="r" b="b"/>
              <a:pathLst>
                <a:path w="157479" h="1812290">
                  <a:moveTo>
                    <a:pt x="157063" y="0"/>
                  </a:moveTo>
                  <a:lnTo>
                    <a:pt x="157063" y="1811690"/>
                  </a:lnTo>
                  <a:lnTo>
                    <a:pt x="0" y="1811690"/>
                  </a:lnTo>
                  <a:lnTo>
                    <a:pt x="0" y="0"/>
                  </a:lnTo>
                  <a:lnTo>
                    <a:pt x="157063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770041" y="9361050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288284" y="0"/>
                  </a:moveTo>
                  <a:lnTo>
                    <a:pt x="242854" y="0"/>
                  </a:lnTo>
                  <a:lnTo>
                    <a:pt x="197956" y="7710"/>
                  </a:lnTo>
                  <a:lnTo>
                    <a:pt x="154655" y="23130"/>
                  </a:lnTo>
                  <a:lnTo>
                    <a:pt x="114015" y="46261"/>
                  </a:lnTo>
                  <a:lnTo>
                    <a:pt x="77102" y="77102"/>
                  </a:lnTo>
                  <a:lnTo>
                    <a:pt x="46261" y="114015"/>
                  </a:lnTo>
                  <a:lnTo>
                    <a:pt x="23130" y="154655"/>
                  </a:lnTo>
                  <a:lnTo>
                    <a:pt x="7710" y="197956"/>
                  </a:lnTo>
                  <a:lnTo>
                    <a:pt x="0" y="242854"/>
                  </a:lnTo>
                  <a:lnTo>
                    <a:pt x="0" y="288284"/>
                  </a:lnTo>
                  <a:lnTo>
                    <a:pt x="7710" y="333182"/>
                  </a:lnTo>
                  <a:lnTo>
                    <a:pt x="23130" y="376483"/>
                  </a:lnTo>
                  <a:lnTo>
                    <a:pt x="46261" y="417123"/>
                  </a:lnTo>
                  <a:lnTo>
                    <a:pt x="77102" y="454037"/>
                  </a:lnTo>
                  <a:lnTo>
                    <a:pt x="114015" y="484878"/>
                  </a:lnTo>
                  <a:lnTo>
                    <a:pt x="154655" y="508008"/>
                  </a:lnTo>
                  <a:lnTo>
                    <a:pt x="197956" y="523429"/>
                  </a:lnTo>
                  <a:lnTo>
                    <a:pt x="242854" y="531139"/>
                  </a:lnTo>
                  <a:lnTo>
                    <a:pt x="288284" y="531139"/>
                  </a:lnTo>
                  <a:lnTo>
                    <a:pt x="333182" y="523429"/>
                  </a:lnTo>
                  <a:lnTo>
                    <a:pt x="376483" y="508008"/>
                  </a:lnTo>
                  <a:lnTo>
                    <a:pt x="417123" y="484878"/>
                  </a:lnTo>
                  <a:lnTo>
                    <a:pt x="454037" y="454037"/>
                  </a:lnTo>
                  <a:lnTo>
                    <a:pt x="484878" y="417123"/>
                  </a:lnTo>
                  <a:lnTo>
                    <a:pt x="508008" y="376483"/>
                  </a:lnTo>
                  <a:lnTo>
                    <a:pt x="523429" y="333182"/>
                  </a:lnTo>
                  <a:lnTo>
                    <a:pt x="531139" y="288284"/>
                  </a:lnTo>
                  <a:lnTo>
                    <a:pt x="531139" y="242854"/>
                  </a:lnTo>
                  <a:lnTo>
                    <a:pt x="523429" y="197956"/>
                  </a:lnTo>
                  <a:lnTo>
                    <a:pt x="508008" y="154655"/>
                  </a:lnTo>
                  <a:lnTo>
                    <a:pt x="484878" y="114015"/>
                  </a:lnTo>
                  <a:lnTo>
                    <a:pt x="454037" y="77102"/>
                  </a:lnTo>
                  <a:lnTo>
                    <a:pt x="417123" y="46261"/>
                  </a:lnTo>
                  <a:lnTo>
                    <a:pt x="376483" y="23130"/>
                  </a:lnTo>
                  <a:lnTo>
                    <a:pt x="333182" y="7710"/>
                  </a:lnTo>
                  <a:lnTo>
                    <a:pt x="288284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770041" y="9361050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454037" y="77102"/>
                  </a:moveTo>
                  <a:lnTo>
                    <a:pt x="484878" y="114015"/>
                  </a:lnTo>
                  <a:lnTo>
                    <a:pt x="508009" y="154655"/>
                  </a:lnTo>
                  <a:lnTo>
                    <a:pt x="523429" y="197956"/>
                  </a:lnTo>
                  <a:lnTo>
                    <a:pt x="531139" y="242854"/>
                  </a:lnTo>
                  <a:lnTo>
                    <a:pt x="531139" y="288285"/>
                  </a:lnTo>
                  <a:lnTo>
                    <a:pt x="523429" y="333183"/>
                  </a:lnTo>
                  <a:lnTo>
                    <a:pt x="508009" y="376484"/>
                  </a:lnTo>
                  <a:lnTo>
                    <a:pt x="484878" y="417123"/>
                  </a:lnTo>
                  <a:lnTo>
                    <a:pt x="454037" y="454037"/>
                  </a:lnTo>
                  <a:lnTo>
                    <a:pt x="417123" y="484878"/>
                  </a:lnTo>
                  <a:lnTo>
                    <a:pt x="376484" y="508009"/>
                  </a:lnTo>
                  <a:lnTo>
                    <a:pt x="333183" y="523429"/>
                  </a:lnTo>
                  <a:lnTo>
                    <a:pt x="288285" y="531139"/>
                  </a:lnTo>
                  <a:lnTo>
                    <a:pt x="242854" y="531139"/>
                  </a:lnTo>
                  <a:lnTo>
                    <a:pt x="197956" y="523429"/>
                  </a:lnTo>
                  <a:lnTo>
                    <a:pt x="154655" y="508009"/>
                  </a:lnTo>
                  <a:lnTo>
                    <a:pt x="114015" y="484878"/>
                  </a:lnTo>
                  <a:lnTo>
                    <a:pt x="77102" y="454037"/>
                  </a:lnTo>
                  <a:lnTo>
                    <a:pt x="46261" y="417123"/>
                  </a:lnTo>
                  <a:lnTo>
                    <a:pt x="23130" y="376484"/>
                  </a:lnTo>
                  <a:lnTo>
                    <a:pt x="7710" y="333183"/>
                  </a:lnTo>
                  <a:lnTo>
                    <a:pt x="0" y="288285"/>
                  </a:lnTo>
                  <a:lnTo>
                    <a:pt x="0" y="242854"/>
                  </a:lnTo>
                  <a:lnTo>
                    <a:pt x="7710" y="197956"/>
                  </a:lnTo>
                  <a:lnTo>
                    <a:pt x="23130" y="154655"/>
                  </a:lnTo>
                  <a:lnTo>
                    <a:pt x="46261" y="114015"/>
                  </a:lnTo>
                  <a:lnTo>
                    <a:pt x="77102" y="77102"/>
                  </a:lnTo>
                  <a:lnTo>
                    <a:pt x="114015" y="46261"/>
                  </a:lnTo>
                  <a:lnTo>
                    <a:pt x="154655" y="23130"/>
                  </a:lnTo>
                  <a:lnTo>
                    <a:pt x="197956" y="7710"/>
                  </a:lnTo>
                  <a:lnTo>
                    <a:pt x="242854" y="0"/>
                  </a:lnTo>
                  <a:lnTo>
                    <a:pt x="288285" y="0"/>
                  </a:lnTo>
                  <a:lnTo>
                    <a:pt x="333183" y="7710"/>
                  </a:lnTo>
                  <a:lnTo>
                    <a:pt x="376484" y="23130"/>
                  </a:lnTo>
                  <a:lnTo>
                    <a:pt x="417123" y="46261"/>
                  </a:lnTo>
                  <a:lnTo>
                    <a:pt x="454037" y="77102"/>
                  </a:lnTo>
                  <a:close/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Sinal de Multiplicação 45">
            <a:extLst>
              <a:ext uri="{FF2B5EF4-FFF2-40B4-BE49-F238E27FC236}">
                <a16:creationId xmlns:a16="http://schemas.microsoft.com/office/drawing/2014/main" id="{EF6F5409-25D8-AC8E-4596-2D4EC4077055}"/>
              </a:ext>
            </a:extLst>
          </p:cNvPr>
          <p:cNvSpPr/>
          <p:nvPr/>
        </p:nvSpPr>
        <p:spPr>
          <a:xfrm>
            <a:off x="9837848" y="7837695"/>
            <a:ext cx="950625" cy="98781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82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717687" y="9308696"/>
            <a:ext cx="636270" cy="636270"/>
            <a:chOff x="8717687" y="9308696"/>
            <a:chExt cx="636270" cy="636270"/>
          </a:xfrm>
        </p:grpSpPr>
        <p:sp>
          <p:nvSpPr>
            <p:cNvPr id="5" name="object 5"/>
            <p:cNvSpPr/>
            <p:nvPr/>
          </p:nvSpPr>
          <p:spPr>
            <a:xfrm>
              <a:off x="8770041" y="9361050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288284" y="0"/>
                  </a:moveTo>
                  <a:lnTo>
                    <a:pt x="242854" y="0"/>
                  </a:lnTo>
                  <a:lnTo>
                    <a:pt x="197956" y="7710"/>
                  </a:lnTo>
                  <a:lnTo>
                    <a:pt x="154655" y="23130"/>
                  </a:lnTo>
                  <a:lnTo>
                    <a:pt x="114015" y="46261"/>
                  </a:lnTo>
                  <a:lnTo>
                    <a:pt x="77102" y="77102"/>
                  </a:lnTo>
                  <a:lnTo>
                    <a:pt x="46261" y="114015"/>
                  </a:lnTo>
                  <a:lnTo>
                    <a:pt x="23130" y="154655"/>
                  </a:lnTo>
                  <a:lnTo>
                    <a:pt x="7710" y="197956"/>
                  </a:lnTo>
                  <a:lnTo>
                    <a:pt x="0" y="242854"/>
                  </a:lnTo>
                  <a:lnTo>
                    <a:pt x="0" y="288284"/>
                  </a:lnTo>
                  <a:lnTo>
                    <a:pt x="7710" y="333182"/>
                  </a:lnTo>
                  <a:lnTo>
                    <a:pt x="23130" y="376483"/>
                  </a:lnTo>
                  <a:lnTo>
                    <a:pt x="46261" y="417123"/>
                  </a:lnTo>
                  <a:lnTo>
                    <a:pt x="77102" y="454037"/>
                  </a:lnTo>
                  <a:lnTo>
                    <a:pt x="114015" y="484878"/>
                  </a:lnTo>
                  <a:lnTo>
                    <a:pt x="154655" y="508008"/>
                  </a:lnTo>
                  <a:lnTo>
                    <a:pt x="197956" y="523429"/>
                  </a:lnTo>
                  <a:lnTo>
                    <a:pt x="242854" y="531139"/>
                  </a:lnTo>
                  <a:lnTo>
                    <a:pt x="288284" y="531139"/>
                  </a:lnTo>
                  <a:lnTo>
                    <a:pt x="333182" y="523429"/>
                  </a:lnTo>
                  <a:lnTo>
                    <a:pt x="376483" y="508008"/>
                  </a:lnTo>
                  <a:lnTo>
                    <a:pt x="417123" y="484878"/>
                  </a:lnTo>
                  <a:lnTo>
                    <a:pt x="454037" y="454037"/>
                  </a:lnTo>
                  <a:lnTo>
                    <a:pt x="484878" y="417123"/>
                  </a:lnTo>
                  <a:lnTo>
                    <a:pt x="508008" y="376483"/>
                  </a:lnTo>
                  <a:lnTo>
                    <a:pt x="523429" y="333182"/>
                  </a:lnTo>
                  <a:lnTo>
                    <a:pt x="531139" y="288284"/>
                  </a:lnTo>
                  <a:lnTo>
                    <a:pt x="531139" y="242854"/>
                  </a:lnTo>
                  <a:lnTo>
                    <a:pt x="523429" y="197956"/>
                  </a:lnTo>
                  <a:lnTo>
                    <a:pt x="508008" y="154655"/>
                  </a:lnTo>
                  <a:lnTo>
                    <a:pt x="484878" y="114015"/>
                  </a:lnTo>
                  <a:lnTo>
                    <a:pt x="454037" y="77102"/>
                  </a:lnTo>
                  <a:lnTo>
                    <a:pt x="417123" y="46261"/>
                  </a:lnTo>
                  <a:lnTo>
                    <a:pt x="376483" y="23130"/>
                  </a:lnTo>
                  <a:lnTo>
                    <a:pt x="333182" y="7710"/>
                  </a:lnTo>
                  <a:lnTo>
                    <a:pt x="288284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70041" y="9361050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454037" y="77102"/>
                  </a:moveTo>
                  <a:lnTo>
                    <a:pt x="484878" y="114015"/>
                  </a:lnTo>
                  <a:lnTo>
                    <a:pt x="508009" y="154655"/>
                  </a:lnTo>
                  <a:lnTo>
                    <a:pt x="523429" y="197956"/>
                  </a:lnTo>
                  <a:lnTo>
                    <a:pt x="531139" y="242854"/>
                  </a:lnTo>
                  <a:lnTo>
                    <a:pt x="531139" y="288285"/>
                  </a:lnTo>
                  <a:lnTo>
                    <a:pt x="523429" y="333183"/>
                  </a:lnTo>
                  <a:lnTo>
                    <a:pt x="508009" y="376484"/>
                  </a:lnTo>
                  <a:lnTo>
                    <a:pt x="484878" y="417123"/>
                  </a:lnTo>
                  <a:lnTo>
                    <a:pt x="454037" y="454037"/>
                  </a:lnTo>
                  <a:lnTo>
                    <a:pt x="417123" y="484878"/>
                  </a:lnTo>
                  <a:lnTo>
                    <a:pt x="376484" y="508009"/>
                  </a:lnTo>
                  <a:lnTo>
                    <a:pt x="333183" y="523429"/>
                  </a:lnTo>
                  <a:lnTo>
                    <a:pt x="288285" y="531139"/>
                  </a:lnTo>
                  <a:lnTo>
                    <a:pt x="242854" y="531139"/>
                  </a:lnTo>
                  <a:lnTo>
                    <a:pt x="197956" y="523429"/>
                  </a:lnTo>
                  <a:lnTo>
                    <a:pt x="154655" y="508009"/>
                  </a:lnTo>
                  <a:lnTo>
                    <a:pt x="114015" y="484878"/>
                  </a:lnTo>
                  <a:lnTo>
                    <a:pt x="77102" y="454037"/>
                  </a:lnTo>
                  <a:lnTo>
                    <a:pt x="46261" y="417123"/>
                  </a:lnTo>
                  <a:lnTo>
                    <a:pt x="23130" y="376484"/>
                  </a:lnTo>
                  <a:lnTo>
                    <a:pt x="7710" y="333183"/>
                  </a:lnTo>
                  <a:lnTo>
                    <a:pt x="0" y="288285"/>
                  </a:lnTo>
                  <a:lnTo>
                    <a:pt x="0" y="242854"/>
                  </a:lnTo>
                  <a:lnTo>
                    <a:pt x="7710" y="197956"/>
                  </a:lnTo>
                  <a:lnTo>
                    <a:pt x="23130" y="154655"/>
                  </a:lnTo>
                  <a:lnTo>
                    <a:pt x="46261" y="114015"/>
                  </a:lnTo>
                  <a:lnTo>
                    <a:pt x="77102" y="77102"/>
                  </a:lnTo>
                  <a:lnTo>
                    <a:pt x="114015" y="46261"/>
                  </a:lnTo>
                  <a:lnTo>
                    <a:pt x="154655" y="23130"/>
                  </a:lnTo>
                  <a:lnTo>
                    <a:pt x="197956" y="7710"/>
                  </a:lnTo>
                  <a:lnTo>
                    <a:pt x="242854" y="0"/>
                  </a:lnTo>
                  <a:lnTo>
                    <a:pt x="288285" y="0"/>
                  </a:lnTo>
                  <a:lnTo>
                    <a:pt x="333183" y="7710"/>
                  </a:lnTo>
                  <a:lnTo>
                    <a:pt x="376484" y="23130"/>
                  </a:lnTo>
                  <a:lnTo>
                    <a:pt x="417123" y="46261"/>
                  </a:lnTo>
                  <a:lnTo>
                    <a:pt x="454037" y="77102"/>
                  </a:lnTo>
                  <a:close/>
                </a:path>
              </a:pathLst>
            </a:custGeom>
            <a:ln w="104708">
              <a:solidFill>
                <a:srgbClr val="00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711396" y="6085211"/>
            <a:ext cx="636270" cy="2147570"/>
            <a:chOff x="8711396" y="6085211"/>
            <a:chExt cx="636270" cy="2147570"/>
          </a:xfrm>
        </p:grpSpPr>
        <p:sp>
          <p:nvSpPr>
            <p:cNvPr id="8" name="object 8"/>
            <p:cNvSpPr/>
            <p:nvPr/>
          </p:nvSpPr>
          <p:spPr>
            <a:xfrm>
              <a:off x="8958071" y="6085211"/>
              <a:ext cx="157480" cy="1812289"/>
            </a:xfrm>
            <a:custGeom>
              <a:avLst/>
              <a:gdLst/>
              <a:ahLst/>
              <a:cxnLst/>
              <a:rect l="l" t="t" r="r" b="b"/>
              <a:pathLst>
                <a:path w="157479" h="1812290">
                  <a:moveTo>
                    <a:pt x="157063" y="0"/>
                  </a:moveTo>
                  <a:lnTo>
                    <a:pt x="157063" y="1811690"/>
                  </a:lnTo>
                  <a:lnTo>
                    <a:pt x="0" y="1811690"/>
                  </a:lnTo>
                  <a:lnTo>
                    <a:pt x="0" y="0"/>
                  </a:lnTo>
                  <a:lnTo>
                    <a:pt x="157063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63751" y="7649227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288284" y="0"/>
                  </a:moveTo>
                  <a:lnTo>
                    <a:pt x="242854" y="0"/>
                  </a:lnTo>
                  <a:lnTo>
                    <a:pt x="197956" y="7710"/>
                  </a:lnTo>
                  <a:lnTo>
                    <a:pt x="154655" y="23130"/>
                  </a:lnTo>
                  <a:lnTo>
                    <a:pt x="114015" y="46261"/>
                  </a:lnTo>
                  <a:lnTo>
                    <a:pt x="77102" y="77102"/>
                  </a:lnTo>
                  <a:lnTo>
                    <a:pt x="46261" y="114015"/>
                  </a:lnTo>
                  <a:lnTo>
                    <a:pt x="23130" y="154655"/>
                  </a:lnTo>
                  <a:lnTo>
                    <a:pt x="7710" y="197957"/>
                  </a:lnTo>
                  <a:lnTo>
                    <a:pt x="0" y="242855"/>
                  </a:lnTo>
                  <a:lnTo>
                    <a:pt x="0" y="288285"/>
                  </a:lnTo>
                  <a:lnTo>
                    <a:pt x="7710" y="333183"/>
                  </a:lnTo>
                  <a:lnTo>
                    <a:pt x="23130" y="376484"/>
                  </a:lnTo>
                  <a:lnTo>
                    <a:pt x="46261" y="417124"/>
                  </a:lnTo>
                  <a:lnTo>
                    <a:pt x="77102" y="454038"/>
                  </a:lnTo>
                  <a:lnTo>
                    <a:pt x="114015" y="484879"/>
                  </a:lnTo>
                  <a:lnTo>
                    <a:pt x="154655" y="508009"/>
                  </a:lnTo>
                  <a:lnTo>
                    <a:pt x="197956" y="523430"/>
                  </a:lnTo>
                  <a:lnTo>
                    <a:pt x="242854" y="531140"/>
                  </a:lnTo>
                  <a:lnTo>
                    <a:pt x="288284" y="531140"/>
                  </a:lnTo>
                  <a:lnTo>
                    <a:pt x="333182" y="523430"/>
                  </a:lnTo>
                  <a:lnTo>
                    <a:pt x="376483" y="508009"/>
                  </a:lnTo>
                  <a:lnTo>
                    <a:pt x="417123" y="484879"/>
                  </a:lnTo>
                  <a:lnTo>
                    <a:pt x="454037" y="454038"/>
                  </a:lnTo>
                  <a:lnTo>
                    <a:pt x="484878" y="417124"/>
                  </a:lnTo>
                  <a:lnTo>
                    <a:pt x="508008" y="376484"/>
                  </a:lnTo>
                  <a:lnTo>
                    <a:pt x="523429" y="333183"/>
                  </a:lnTo>
                  <a:lnTo>
                    <a:pt x="531139" y="288285"/>
                  </a:lnTo>
                  <a:lnTo>
                    <a:pt x="531139" y="242855"/>
                  </a:lnTo>
                  <a:lnTo>
                    <a:pt x="523429" y="197957"/>
                  </a:lnTo>
                  <a:lnTo>
                    <a:pt x="508008" y="154655"/>
                  </a:lnTo>
                  <a:lnTo>
                    <a:pt x="484878" y="114015"/>
                  </a:lnTo>
                  <a:lnTo>
                    <a:pt x="454037" y="77102"/>
                  </a:lnTo>
                  <a:lnTo>
                    <a:pt x="417123" y="46261"/>
                  </a:lnTo>
                  <a:lnTo>
                    <a:pt x="376483" y="23130"/>
                  </a:lnTo>
                  <a:lnTo>
                    <a:pt x="333182" y="7710"/>
                  </a:lnTo>
                  <a:lnTo>
                    <a:pt x="288284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63750" y="7649228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454037" y="77102"/>
                  </a:moveTo>
                  <a:lnTo>
                    <a:pt x="484878" y="114015"/>
                  </a:lnTo>
                  <a:lnTo>
                    <a:pt x="508009" y="154655"/>
                  </a:lnTo>
                  <a:lnTo>
                    <a:pt x="523429" y="197956"/>
                  </a:lnTo>
                  <a:lnTo>
                    <a:pt x="531139" y="242854"/>
                  </a:lnTo>
                  <a:lnTo>
                    <a:pt x="531139" y="288285"/>
                  </a:lnTo>
                  <a:lnTo>
                    <a:pt x="523429" y="333183"/>
                  </a:lnTo>
                  <a:lnTo>
                    <a:pt x="508009" y="376484"/>
                  </a:lnTo>
                  <a:lnTo>
                    <a:pt x="484878" y="417123"/>
                  </a:lnTo>
                  <a:lnTo>
                    <a:pt x="454037" y="454037"/>
                  </a:lnTo>
                  <a:lnTo>
                    <a:pt x="417123" y="484878"/>
                  </a:lnTo>
                  <a:lnTo>
                    <a:pt x="376484" y="508009"/>
                  </a:lnTo>
                  <a:lnTo>
                    <a:pt x="333183" y="523429"/>
                  </a:lnTo>
                  <a:lnTo>
                    <a:pt x="288285" y="531139"/>
                  </a:lnTo>
                  <a:lnTo>
                    <a:pt x="242854" y="531139"/>
                  </a:lnTo>
                  <a:lnTo>
                    <a:pt x="197956" y="523429"/>
                  </a:lnTo>
                  <a:lnTo>
                    <a:pt x="154655" y="508009"/>
                  </a:lnTo>
                  <a:lnTo>
                    <a:pt x="114015" y="484878"/>
                  </a:lnTo>
                  <a:lnTo>
                    <a:pt x="77102" y="454037"/>
                  </a:lnTo>
                  <a:lnTo>
                    <a:pt x="46261" y="417123"/>
                  </a:lnTo>
                  <a:lnTo>
                    <a:pt x="23130" y="376484"/>
                  </a:lnTo>
                  <a:lnTo>
                    <a:pt x="7710" y="333183"/>
                  </a:lnTo>
                  <a:lnTo>
                    <a:pt x="0" y="288285"/>
                  </a:lnTo>
                  <a:lnTo>
                    <a:pt x="0" y="242854"/>
                  </a:lnTo>
                  <a:lnTo>
                    <a:pt x="7710" y="197956"/>
                  </a:lnTo>
                  <a:lnTo>
                    <a:pt x="23130" y="154655"/>
                  </a:lnTo>
                  <a:lnTo>
                    <a:pt x="46261" y="114015"/>
                  </a:lnTo>
                  <a:lnTo>
                    <a:pt x="77102" y="77102"/>
                  </a:lnTo>
                  <a:lnTo>
                    <a:pt x="114015" y="46261"/>
                  </a:lnTo>
                  <a:lnTo>
                    <a:pt x="154655" y="23130"/>
                  </a:lnTo>
                  <a:lnTo>
                    <a:pt x="197956" y="7710"/>
                  </a:lnTo>
                  <a:lnTo>
                    <a:pt x="242854" y="0"/>
                  </a:lnTo>
                  <a:lnTo>
                    <a:pt x="288285" y="0"/>
                  </a:lnTo>
                  <a:lnTo>
                    <a:pt x="333183" y="7710"/>
                  </a:lnTo>
                  <a:lnTo>
                    <a:pt x="376484" y="23130"/>
                  </a:lnTo>
                  <a:lnTo>
                    <a:pt x="417123" y="46261"/>
                  </a:lnTo>
                  <a:lnTo>
                    <a:pt x="454037" y="77102"/>
                  </a:lnTo>
                  <a:close/>
                </a:path>
              </a:pathLst>
            </a:custGeom>
            <a:ln w="104708">
              <a:solidFill>
                <a:srgbClr val="00E7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394788" y="6264476"/>
            <a:ext cx="636270" cy="636270"/>
            <a:chOff x="7394788" y="6264476"/>
            <a:chExt cx="636270" cy="636270"/>
          </a:xfrm>
        </p:grpSpPr>
        <p:sp>
          <p:nvSpPr>
            <p:cNvPr id="12" name="object 12"/>
            <p:cNvSpPr/>
            <p:nvPr/>
          </p:nvSpPr>
          <p:spPr>
            <a:xfrm>
              <a:off x="7447143" y="6316831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288284" y="0"/>
                  </a:moveTo>
                  <a:lnTo>
                    <a:pt x="242854" y="0"/>
                  </a:lnTo>
                  <a:lnTo>
                    <a:pt x="197956" y="7710"/>
                  </a:lnTo>
                  <a:lnTo>
                    <a:pt x="154655" y="23130"/>
                  </a:lnTo>
                  <a:lnTo>
                    <a:pt x="114015" y="46261"/>
                  </a:lnTo>
                  <a:lnTo>
                    <a:pt x="77102" y="77102"/>
                  </a:lnTo>
                  <a:lnTo>
                    <a:pt x="46261" y="114015"/>
                  </a:lnTo>
                  <a:lnTo>
                    <a:pt x="23130" y="154655"/>
                  </a:lnTo>
                  <a:lnTo>
                    <a:pt x="7710" y="197957"/>
                  </a:lnTo>
                  <a:lnTo>
                    <a:pt x="0" y="242855"/>
                  </a:lnTo>
                  <a:lnTo>
                    <a:pt x="0" y="288285"/>
                  </a:lnTo>
                  <a:lnTo>
                    <a:pt x="7710" y="333183"/>
                  </a:lnTo>
                  <a:lnTo>
                    <a:pt x="23130" y="376484"/>
                  </a:lnTo>
                  <a:lnTo>
                    <a:pt x="46261" y="417124"/>
                  </a:lnTo>
                  <a:lnTo>
                    <a:pt x="77102" y="454038"/>
                  </a:lnTo>
                  <a:lnTo>
                    <a:pt x="114015" y="484879"/>
                  </a:lnTo>
                  <a:lnTo>
                    <a:pt x="154655" y="508009"/>
                  </a:lnTo>
                  <a:lnTo>
                    <a:pt x="197956" y="523430"/>
                  </a:lnTo>
                  <a:lnTo>
                    <a:pt x="242854" y="531140"/>
                  </a:lnTo>
                  <a:lnTo>
                    <a:pt x="288284" y="531140"/>
                  </a:lnTo>
                  <a:lnTo>
                    <a:pt x="333182" y="523430"/>
                  </a:lnTo>
                  <a:lnTo>
                    <a:pt x="376483" y="508009"/>
                  </a:lnTo>
                  <a:lnTo>
                    <a:pt x="417123" y="484879"/>
                  </a:lnTo>
                  <a:lnTo>
                    <a:pt x="454037" y="454038"/>
                  </a:lnTo>
                  <a:lnTo>
                    <a:pt x="484878" y="417124"/>
                  </a:lnTo>
                  <a:lnTo>
                    <a:pt x="508008" y="376484"/>
                  </a:lnTo>
                  <a:lnTo>
                    <a:pt x="523429" y="333183"/>
                  </a:lnTo>
                  <a:lnTo>
                    <a:pt x="531139" y="288285"/>
                  </a:lnTo>
                  <a:lnTo>
                    <a:pt x="531139" y="242855"/>
                  </a:lnTo>
                  <a:lnTo>
                    <a:pt x="523429" y="197957"/>
                  </a:lnTo>
                  <a:lnTo>
                    <a:pt x="508008" y="154655"/>
                  </a:lnTo>
                  <a:lnTo>
                    <a:pt x="484878" y="114015"/>
                  </a:lnTo>
                  <a:lnTo>
                    <a:pt x="454037" y="77102"/>
                  </a:lnTo>
                  <a:lnTo>
                    <a:pt x="417123" y="46261"/>
                  </a:lnTo>
                  <a:lnTo>
                    <a:pt x="376483" y="23130"/>
                  </a:lnTo>
                  <a:lnTo>
                    <a:pt x="333182" y="7710"/>
                  </a:lnTo>
                  <a:lnTo>
                    <a:pt x="288284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47143" y="6316831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454037" y="77102"/>
                  </a:moveTo>
                  <a:lnTo>
                    <a:pt x="484878" y="114015"/>
                  </a:lnTo>
                  <a:lnTo>
                    <a:pt x="508009" y="154655"/>
                  </a:lnTo>
                  <a:lnTo>
                    <a:pt x="523429" y="197956"/>
                  </a:lnTo>
                  <a:lnTo>
                    <a:pt x="531139" y="242854"/>
                  </a:lnTo>
                  <a:lnTo>
                    <a:pt x="531139" y="288285"/>
                  </a:lnTo>
                  <a:lnTo>
                    <a:pt x="523429" y="333183"/>
                  </a:lnTo>
                  <a:lnTo>
                    <a:pt x="508009" y="376484"/>
                  </a:lnTo>
                  <a:lnTo>
                    <a:pt x="484878" y="417123"/>
                  </a:lnTo>
                  <a:lnTo>
                    <a:pt x="454037" y="454037"/>
                  </a:lnTo>
                  <a:lnTo>
                    <a:pt x="417123" y="484878"/>
                  </a:lnTo>
                  <a:lnTo>
                    <a:pt x="376484" y="508009"/>
                  </a:lnTo>
                  <a:lnTo>
                    <a:pt x="333183" y="523429"/>
                  </a:lnTo>
                  <a:lnTo>
                    <a:pt x="288285" y="531139"/>
                  </a:lnTo>
                  <a:lnTo>
                    <a:pt x="242854" y="531139"/>
                  </a:lnTo>
                  <a:lnTo>
                    <a:pt x="197956" y="523429"/>
                  </a:lnTo>
                  <a:lnTo>
                    <a:pt x="154655" y="508009"/>
                  </a:lnTo>
                  <a:lnTo>
                    <a:pt x="114015" y="484878"/>
                  </a:lnTo>
                  <a:lnTo>
                    <a:pt x="77102" y="454037"/>
                  </a:lnTo>
                  <a:lnTo>
                    <a:pt x="46261" y="417123"/>
                  </a:lnTo>
                  <a:lnTo>
                    <a:pt x="23130" y="376484"/>
                  </a:lnTo>
                  <a:lnTo>
                    <a:pt x="7710" y="333183"/>
                  </a:lnTo>
                  <a:lnTo>
                    <a:pt x="0" y="288285"/>
                  </a:lnTo>
                  <a:lnTo>
                    <a:pt x="0" y="242854"/>
                  </a:lnTo>
                  <a:lnTo>
                    <a:pt x="7710" y="197956"/>
                  </a:lnTo>
                  <a:lnTo>
                    <a:pt x="23130" y="154655"/>
                  </a:lnTo>
                  <a:lnTo>
                    <a:pt x="46261" y="114015"/>
                  </a:lnTo>
                  <a:lnTo>
                    <a:pt x="77102" y="77102"/>
                  </a:lnTo>
                  <a:lnTo>
                    <a:pt x="114015" y="46261"/>
                  </a:lnTo>
                  <a:lnTo>
                    <a:pt x="154655" y="23130"/>
                  </a:lnTo>
                  <a:lnTo>
                    <a:pt x="197956" y="7710"/>
                  </a:lnTo>
                  <a:lnTo>
                    <a:pt x="242854" y="0"/>
                  </a:lnTo>
                  <a:lnTo>
                    <a:pt x="288285" y="0"/>
                  </a:lnTo>
                  <a:lnTo>
                    <a:pt x="333183" y="7710"/>
                  </a:lnTo>
                  <a:lnTo>
                    <a:pt x="376484" y="23130"/>
                  </a:lnTo>
                  <a:lnTo>
                    <a:pt x="417123" y="46261"/>
                  </a:lnTo>
                  <a:lnTo>
                    <a:pt x="454037" y="77102"/>
                  </a:lnTo>
                  <a:close/>
                </a:path>
              </a:pathLst>
            </a:custGeom>
            <a:ln w="104708">
              <a:solidFill>
                <a:srgbClr val="00FF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7394755" y="1419865"/>
            <a:ext cx="3282950" cy="8355965"/>
            <a:chOff x="7394755" y="1419865"/>
            <a:chExt cx="3282950" cy="8355965"/>
          </a:xfrm>
        </p:grpSpPr>
        <p:sp>
          <p:nvSpPr>
            <p:cNvPr id="15" name="object 15"/>
            <p:cNvSpPr/>
            <p:nvPr/>
          </p:nvSpPr>
          <p:spPr>
            <a:xfrm>
              <a:off x="8950789" y="3489420"/>
              <a:ext cx="157480" cy="1812289"/>
            </a:xfrm>
            <a:custGeom>
              <a:avLst/>
              <a:gdLst/>
              <a:ahLst/>
              <a:cxnLst/>
              <a:rect l="l" t="t" r="r" b="b"/>
              <a:pathLst>
                <a:path w="157479" h="1812289">
                  <a:moveTo>
                    <a:pt x="157063" y="0"/>
                  </a:moveTo>
                  <a:lnTo>
                    <a:pt x="157063" y="1811690"/>
                  </a:lnTo>
                  <a:lnTo>
                    <a:pt x="0" y="1811690"/>
                  </a:lnTo>
                  <a:lnTo>
                    <a:pt x="0" y="0"/>
                  </a:lnTo>
                  <a:lnTo>
                    <a:pt x="157063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763750" y="3252303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288284" y="0"/>
                  </a:moveTo>
                  <a:lnTo>
                    <a:pt x="242854" y="0"/>
                  </a:lnTo>
                  <a:lnTo>
                    <a:pt x="197956" y="7710"/>
                  </a:lnTo>
                  <a:lnTo>
                    <a:pt x="154655" y="23130"/>
                  </a:lnTo>
                  <a:lnTo>
                    <a:pt x="114015" y="46261"/>
                  </a:lnTo>
                  <a:lnTo>
                    <a:pt x="77102" y="77102"/>
                  </a:lnTo>
                  <a:lnTo>
                    <a:pt x="46261" y="114015"/>
                  </a:lnTo>
                  <a:lnTo>
                    <a:pt x="23130" y="154655"/>
                  </a:lnTo>
                  <a:lnTo>
                    <a:pt x="7710" y="197957"/>
                  </a:lnTo>
                  <a:lnTo>
                    <a:pt x="0" y="242855"/>
                  </a:lnTo>
                  <a:lnTo>
                    <a:pt x="0" y="288285"/>
                  </a:lnTo>
                  <a:lnTo>
                    <a:pt x="7710" y="333183"/>
                  </a:lnTo>
                  <a:lnTo>
                    <a:pt x="23130" y="376484"/>
                  </a:lnTo>
                  <a:lnTo>
                    <a:pt x="46261" y="417124"/>
                  </a:lnTo>
                  <a:lnTo>
                    <a:pt x="77102" y="454038"/>
                  </a:lnTo>
                  <a:lnTo>
                    <a:pt x="114015" y="484879"/>
                  </a:lnTo>
                  <a:lnTo>
                    <a:pt x="154655" y="508009"/>
                  </a:lnTo>
                  <a:lnTo>
                    <a:pt x="197956" y="523430"/>
                  </a:lnTo>
                  <a:lnTo>
                    <a:pt x="242854" y="531140"/>
                  </a:lnTo>
                  <a:lnTo>
                    <a:pt x="288284" y="531140"/>
                  </a:lnTo>
                  <a:lnTo>
                    <a:pt x="333182" y="523430"/>
                  </a:lnTo>
                  <a:lnTo>
                    <a:pt x="376483" y="508009"/>
                  </a:lnTo>
                  <a:lnTo>
                    <a:pt x="417123" y="484879"/>
                  </a:lnTo>
                  <a:lnTo>
                    <a:pt x="454037" y="454038"/>
                  </a:lnTo>
                  <a:lnTo>
                    <a:pt x="484878" y="417124"/>
                  </a:lnTo>
                  <a:lnTo>
                    <a:pt x="508008" y="376484"/>
                  </a:lnTo>
                  <a:lnTo>
                    <a:pt x="523429" y="333183"/>
                  </a:lnTo>
                  <a:lnTo>
                    <a:pt x="531139" y="288285"/>
                  </a:lnTo>
                  <a:lnTo>
                    <a:pt x="531139" y="242855"/>
                  </a:lnTo>
                  <a:lnTo>
                    <a:pt x="523429" y="197957"/>
                  </a:lnTo>
                  <a:lnTo>
                    <a:pt x="508008" y="154655"/>
                  </a:lnTo>
                  <a:lnTo>
                    <a:pt x="484878" y="114015"/>
                  </a:lnTo>
                  <a:lnTo>
                    <a:pt x="454037" y="77102"/>
                  </a:lnTo>
                  <a:lnTo>
                    <a:pt x="417123" y="46261"/>
                  </a:lnTo>
                  <a:lnTo>
                    <a:pt x="376483" y="23130"/>
                  </a:lnTo>
                  <a:lnTo>
                    <a:pt x="333182" y="7710"/>
                  </a:lnTo>
                  <a:lnTo>
                    <a:pt x="288284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763750" y="3252303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454037" y="77102"/>
                  </a:moveTo>
                  <a:lnTo>
                    <a:pt x="484878" y="114015"/>
                  </a:lnTo>
                  <a:lnTo>
                    <a:pt x="508009" y="154655"/>
                  </a:lnTo>
                  <a:lnTo>
                    <a:pt x="523429" y="197956"/>
                  </a:lnTo>
                  <a:lnTo>
                    <a:pt x="531139" y="242854"/>
                  </a:lnTo>
                  <a:lnTo>
                    <a:pt x="531139" y="288285"/>
                  </a:lnTo>
                  <a:lnTo>
                    <a:pt x="523429" y="333183"/>
                  </a:lnTo>
                  <a:lnTo>
                    <a:pt x="508009" y="376484"/>
                  </a:lnTo>
                  <a:lnTo>
                    <a:pt x="484878" y="417123"/>
                  </a:lnTo>
                  <a:lnTo>
                    <a:pt x="454037" y="454037"/>
                  </a:lnTo>
                  <a:lnTo>
                    <a:pt x="417123" y="484878"/>
                  </a:lnTo>
                  <a:lnTo>
                    <a:pt x="376484" y="508009"/>
                  </a:lnTo>
                  <a:lnTo>
                    <a:pt x="333183" y="523429"/>
                  </a:lnTo>
                  <a:lnTo>
                    <a:pt x="288285" y="531139"/>
                  </a:lnTo>
                  <a:lnTo>
                    <a:pt x="242854" y="531139"/>
                  </a:lnTo>
                  <a:lnTo>
                    <a:pt x="197956" y="523429"/>
                  </a:lnTo>
                  <a:lnTo>
                    <a:pt x="154655" y="508009"/>
                  </a:lnTo>
                  <a:lnTo>
                    <a:pt x="114015" y="484878"/>
                  </a:lnTo>
                  <a:lnTo>
                    <a:pt x="77102" y="454037"/>
                  </a:lnTo>
                  <a:lnTo>
                    <a:pt x="46261" y="417123"/>
                  </a:lnTo>
                  <a:lnTo>
                    <a:pt x="23130" y="376484"/>
                  </a:lnTo>
                  <a:lnTo>
                    <a:pt x="7710" y="333183"/>
                  </a:lnTo>
                  <a:lnTo>
                    <a:pt x="0" y="288285"/>
                  </a:lnTo>
                  <a:lnTo>
                    <a:pt x="0" y="242854"/>
                  </a:lnTo>
                  <a:lnTo>
                    <a:pt x="7710" y="197956"/>
                  </a:lnTo>
                  <a:lnTo>
                    <a:pt x="23130" y="154655"/>
                  </a:lnTo>
                  <a:lnTo>
                    <a:pt x="46261" y="114015"/>
                  </a:lnTo>
                  <a:lnTo>
                    <a:pt x="77102" y="77102"/>
                  </a:lnTo>
                  <a:lnTo>
                    <a:pt x="114015" y="46261"/>
                  </a:lnTo>
                  <a:lnTo>
                    <a:pt x="154655" y="23130"/>
                  </a:lnTo>
                  <a:lnTo>
                    <a:pt x="197956" y="7710"/>
                  </a:lnTo>
                  <a:lnTo>
                    <a:pt x="242854" y="0"/>
                  </a:lnTo>
                  <a:lnTo>
                    <a:pt x="288285" y="0"/>
                  </a:lnTo>
                  <a:lnTo>
                    <a:pt x="333183" y="7710"/>
                  </a:lnTo>
                  <a:lnTo>
                    <a:pt x="376484" y="23130"/>
                  </a:lnTo>
                  <a:lnTo>
                    <a:pt x="417123" y="46261"/>
                  </a:lnTo>
                  <a:lnTo>
                    <a:pt x="454037" y="77102"/>
                  </a:lnTo>
                  <a:close/>
                </a:path>
              </a:pathLst>
            </a:custGeom>
            <a:ln w="104708">
              <a:solidFill>
                <a:srgbClr val="FFD8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771032" y="1472252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4">
                  <a:moveTo>
                    <a:pt x="288285" y="0"/>
                  </a:moveTo>
                  <a:lnTo>
                    <a:pt x="242855" y="0"/>
                  </a:lnTo>
                  <a:lnTo>
                    <a:pt x="197957" y="7710"/>
                  </a:lnTo>
                  <a:lnTo>
                    <a:pt x="154655" y="23130"/>
                  </a:lnTo>
                  <a:lnTo>
                    <a:pt x="114015" y="46261"/>
                  </a:lnTo>
                  <a:lnTo>
                    <a:pt x="77102" y="77102"/>
                  </a:lnTo>
                  <a:lnTo>
                    <a:pt x="46261" y="114015"/>
                  </a:lnTo>
                  <a:lnTo>
                    <a:pt x="23130" y="154655"/>
                  </a:lnTo>
                  <a:lnTo>
                    <a:pt x="7710" y="197957"/>
                  </a:lnTo>
                  <a:lnTo>
                    <a:pt x="0" y="242855"/>
                  </a:lnTo>
                  <a:lnTo>
                    <a:pt x="0" y="288285"/>
                  </a:lnTo>
                  <a:lnTo>
                    <a:pt x="7710" y="333183"/>
                  </a:lnTo>
                  <a:lnTo>
                    <a:pt x="23130" y="376484"/>
                  </a:lnTo>
                  <a:lnTo>
                    <a:pt x="46261" y="417124"/>
                  </a:lnTo>
                  <a:lnTo>
                    <a:pt x="77102" y="454038"/>
                  </a:lnTo>
                  <a:lnTo>
                    <a:pt x="114015" y="484879"/>
                  </a:lnTo>
                  <a:lnTo>
                    <a:pt x="154655" y="508009"/>
                  </a:lnTo>
                  <a:lnTo>
                    <a:pt x="197957" y="523430"/>
                  </a:lnTo>
                  <a:lnTo>
                    <a:pt x="242855" y="531140"/>
                  </a:lnTo>
                  <a:lnTo>
                    <a:pt x="288285" y="531140"/>
                  </a:lnTo>
                  <a:lnTo>
                    <a:pt x="333183" y="523430"/>
                  </a:lnTo>
                  <a:lnTo>
                    <a:pt x="376484" y="508009"/>
                  </a:lnTo>
                  <a:lnTo>
                    <a:pt x="417124" y="484879"/>
                  </a:lnTo>
                  <a:lnTo>
                    <a:pt x="454038" y="454038"/>
                  </a:lnTo>
                  <a:lnTo>
                    <a:pt x="484878" y="417124"/>
                  </a:lnTo>
                  <a:lnTo>
                    <a:pt x="508009" y="376484"/>
                  </a:lnTo>
                  <a:lnTo>
                    <a:pt x="523429" y="333183"/>
                  </a:lnTo>
                  <a:lnTo>
                    <a:pt x="531139" y="288285"/>
                  </a:lnTo>
                  <a:lnTo>
                    <a:pt x="531139" y="242855"/>
                  </a:lnTo>
                  <a:lnTo>
                    <a:pt x="523429" y="197957"/>
                  </a:lnTo>
                  <a:lnTo>
                    <a:pt x="508009" y="154655"/>
                  </a:lnTo>
                  <a:lnTo>
                    <a:pt x="484878" y="114015"/>
                  </a:lnTo>
                  <a:lnTo>
                    <a:pt x="454038" y="77102"/>
                  </a:lnTo>
                  <a:lnTo>
                    <a:pt x="417124" y="46261"/>
                  </a:lnTo>
                  <a:lnTo>
                    <a:pt x="376484" y="23130"/>
                  </a:lnTo>
                  <a:lnTo>
                    <a:pt x="333183" y="7710"/>
                  </a:lnTo>
                  <a:lnTo>
                    <a:pt x="288285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771032" y="1472253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4">
                  <a:moveTo>
                    <a:pt x="454037" y="77102"/>
                  </a:moveTo>
                  <a:lnTo>
                    <a:pt x="484878" y="114015"/>
                  </a:lnTo>
                  <a:lnTo>
                    <a:pt x="508009" y="154655"/>
                  </a:lnTo>
                  <a:lnTo>
                    <a:pt x="523429" y="197956"/>
                  </a:lnTo>
                  <a:lnTo>
                    <a:pt x="531139" y="242854"/>
                  </a:lnTo>
                  <a:lnTo>
                    <a:pt x="531139" y="288285"/>
                  </a:lnTo>
                  <a:lnTo>
                    <a:pt x="523429" y="333183"/>
                  </a:lnTo>
                  <a:lnTo>
                    <a:pt x="508009" y="376484"/>
                  </a:lnTo>
                  <a:lnTo>
                    <a:pt x="484878" y="417123"/>
                  </a:lnTo>
                  <a:lnTo>
                    <a:pt x="454037" y="454037"/>
                  </a:lnTo>
                  <a:lnTo>
                    <a:pt x="417123" y="484878"/>
                  </a:lnTo>
                  <a:lnTo>
                    <a:pt x="376484" y="508009"/>
                  </a:lnTo>
                  <a:lnTo>
                    <a:pt x="333183" y="523429"/>
                  </a:lnTo>
                  <a:lnTo>
                    <a:pt x="288285" y="531139"/>
                  </a:lnTo>
                  <a:lnTo>
                    <a:pt x="242854" y="531139"/>
                  </a:lnTo>
                  <a:lnTo>
                    <a:pt x="197956" y="523429"/>
                  </a:lnTo>
                  <a:lnTo>
                    <a:pt x="154655" y="508009"/>
                  </a:lnTo>
                  <a:lnTo>
                    <a:pt x="114015" y="484878"/>
                  </a:lnTo>
                  <a:lnTo>
                    <a:pt x="77102" y="454037"/>
                  </a:lnTo>
                  <a:lnTo>
                    <a:pt x="46261" y="417123"/>
                  </a:lnTo>
                  <a:lnTo>
                    <a:pt x="23130" y="376484"/>
                  </a:lnTo>
                  <a:lnTo>
                    <a:pt x="7710" y="333183"/>
                  </a:lnTo>
                  <a:lnTo>
                    <a:pt x="0" y="288285"/>
                  </a:lnTo>
                  <a:lnTo>
                    <a:pt x="0" y="242854"/>
                  </a:lnTo>
                  <a:lnTo>
                    <a:pt x="7710" y="197956"/>
                  </a:lnTo>
                  <a:lnTo>
                    <a:pt x="23130" y="154655"/>
                  </a:lnTo>
                  <a:lnTo>
                    <a:pt x="46261" y="114015"/>
                  </a:lnTo>
                  <a:lnTo>
                    <a:pt x="77102" y="77102"/>
                  </a:lnTo>
                  <a:lnTo>
                    <a:pt x="114015" y="46261"/>
                  </a:lnTo>
                  <a:lnTo>
                    <a:pt x="154655" y="23130"/>
                  </a:lnTo>
                  <a:lnTo>
                    <a:pt x="197956" y="7710"/>
                  </a:lnTo>
                  <a:lnTo>
                    <a:pt x="242854" y="0"/>
                  </a:lnTo>
                  <a:lnTo>
                    <a:pt x="288285" y="0"/>
                  </a:lnTo>
                  <a:lnTo>
                    <a:pt x="333183" y="7710"/>
                  </a:lnTo>
                  <a:lnTo>
                    <a:pt x="376484" y="23130"/>
                  </a:lnTo>
                  <a:lnTo>
                    <a:pt x="417123" y="46261"/>
                  </a:lnTo>
                  <a:lnTo>
                    <a:pt x="454037" y="77102"/>
                  </a:lnTo>
                  <a:close/>
                </a:path>
              </a:pathLst>
            </a:custGeom>
            <a:ln w="104708">
              <a:solidFill>
                <a:srgbClr val="FFD8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950789" y="1712071"/>
              <a:ext cx="157480" cy="1812289"/>
            </a:xfrm>
            <a:custGeom>
              <a:avLst/>
              <a:gdLst/>
              <a:ahLst/>
              <a:cxnLst/>
              <a:rect l="l" t="t" r="r" b="b"/>
              <a:pathLst>
                <a:path w="157479" h="1812289">
                  <a:moveTo>
                    <a:pt x="157063" y="0"/>
                  </a:moveTo>
                  <a:lnTo>
                    <a:pt x="157063" y="1811690"/>
                  </a:lnTo>
                  <a:lnTo>
                    <a:pt x="0" y="1811690"/>
                  </a:lnTo>
                  <a:lnTo>
                    <a:pt x="0" y="0"/>
                  </a:lnTo>
                  <a:lnTo>
                    <a:pt x="157063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47142" y="4603919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288284" y="0"/>
                  </a:moveTo>
                  <a:lnTo>
                    <a:pt x="242854" y="0"/>
                  </a:lnTo>
                  <a:lnTo>
                    <a:pt x="197956" y="7710"/>
                  </a:lnTo>
                  <a:lnTo>
                    <a:pt x="154655" y="23130"/>
                  </a:lnTo>
                  <a:lnTo>
                    <a:pt x="114015" y="46261"/>
                  </a:lnTo>
                  <a:lnTo>
                    <a:pt x="77102" y="77102"/>
                  </a:lnTo>
                  <a:lnTo>
                    <a:pt x="46261" y="114015"/>
                  </a:lnTo>
                  <a:lnTo>
                    <a:pt x="23130" y="154655"/>
                  </a:lnTo>
                  <a:lnTo>
                    <a:pt x="7710" y="197956"/>
                  </a:lnTo>
                  <a:lnTo>
                    <a:pt x="0" y="242854"/>
                  </a:lnTo>
                  <a:lnTo>
                    <a:pt x="0" y="288284"/>
                  </a:lnTo>
                  <a:lnTo>
                    <a:pt x="7710" y="333182"/>
                  </a:lnTo>
                  <a:lnTo>
                    <a:pt x="23130" y="376483"/>
                  </a:lnTo>
                  <a:lnTo>
                    <a:pt x="46261" y="417123"/>
                  </a:lnTo>
                  <a:lnTo>
                    <a:pt x="77102" y="454037"/>
                  </a:lnTo>
                  <a:lnTo>
                    <a:pt x="114015" y="484878"/>
                  </a:lnTo>
                  <a:lnTo>
                    <a:pt x="154655" y="508008"/>
                  </a:lnTo>
                  <a:lnTo>
                    <a:pt x="197956" y="523429"/>
                  </a:lnTo>
                  <a:lnTo>
                    <a:pt x="242854" y="531139"/>
                  </a:lnTo>
                  <a:lnTo>
                    <a:pt x="288284" y="531139"/>
                  </a:lnTo>
                  <a:lnTo>
                    <a:pt x="333182" y="523429"/>
                  </a:lnTo>
                  <a:lnTo>
                    <a:pt x="376483" y="508008"/>
                  </a:lnTo>
                  <a:lnTo>
                    <a:pt x="417123" y="484878"/>
                  </a:lnTo>
                  <a:lnTo>
                    <a:pt x="454037" y="454037"/>
                  </a:lnTo>
                  <a:lnTo>
                    <a:pt x="484878" y="417123"/>
                  </a:lnTo>
                  <a:lnTo>
                    <a:pt x="508008" y="376483"/>
                  </a:lnTo>
                  <a:lnTo>
                    <a:pt x="523429" y="333182"/>
                  </a:lnTo>
                  <a:lnTo>
                    <a:pt x="531139" y="288284"/>
                  </a:lnTo>
                  <a:lnTo>
                    <a:pt x="531139" y="242854"/>
                  </a:lnTo>
                  <a:lnTo>
                    <a:pt x="523429" y="197956"/>
                  </a:lnTo>
                  <a:lnTo>
                    <a:pt x="508008" y="154655"/>
                  </a:lnTo>
                  <a:lnTo>
                    <a:pt x="484878" y="114015"/>
                  </a:lnTo>
                  <a:lnTo>
                    <a:pt x="454037" y="77102"/>
                  </a:lnTo>
                  <a:lnTo>
                    <a:pt x="417123" y="46261"/>
                  </a:lnTo>
                  <a:lnTo>
                    <a:pt x="376483" y="23130"/>
                  </a:lnTo>
                  <a:lnTo>
                    <a:pt x="333182" y="7710"/>
                  </a:lnTo>
                  <a:lnTo>
                    <a:pt x="288284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47143" y="4603920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454037" y="77102"/>
                  </a:moveTo>
                  <a:lnTo>
                    <a:pt x="484878" y="114015"/>
                  </a:lnTo>
                  <a:lnTo>
                    <a:pt x="508009" y="154655"/>
                  </a:lnTo>
                  <a:lnTo>
                    <a:pt x="523429" y="197956"/>
                  </a:lnTo>
                  <a:lnTo>
                    <a:pt x="531139" y="242854"/>
                  </a:lnTo>
                  <a:lnTo>
                    <a:pt x="531139" y="288285"/>
                  </a:lnTo>
                  <a:lnTo>
                    <a:pt x="523429" y="333183"/>
                  </a:lnTo>
                  <a:lnTo>
                    <a:pt x="508009" y="376484"/>
                  </a:lnTo>
                  <a:lnTo>
                    <a:pt x="484878" y="417123"/>
                  </a:lnTo>
                  <a:lnTo>
                    <a:pt x="454037" y="454037"/>
                  </a:lnTo>
                  <a:lnTo>
                    <a:pt x="417123" y="484878"/>
                  </a:lnTo>
                  <a:lnTo>
                    <a:pt x="376484" y="508009"/>
                  </a:lnTo>
                  <a:lnTo>
                    <a:pt x="333183" y="523429"/>
                  </a:lnTo>
                  <a:lnTo>
                    <a:pt x="288285" y="531139"/>
                  </a:lnTo>
                  <a:lnTo>
                    <a:pt x="242854" y="531139"/>
                  </a:lnTo>
                  <a:lnTo>
                    <a:pt x="197956" y="523429"/>
                  </a:lnTo>
                  <a:lnTo>
                    <a:pt x="154655" y="508009"/>
                  </a:lnTo>
                  <a:lnTo>
                    <a:pt x="114015" y="484878"/>
                  </a:lnTo>
                  <a:lnTo>
                    <a:pt x="77102" y="454037"/>
                  </a:lnTo>
                  <a:lnTo>
                    <a:pt x="46261" y="417123"/>
                  </a:lnTo>
                  <a:lnTo>
                    <a:pt x="23130" y="376484"/>
                  </a:lnTo>
                  <a:lnTo>
                    <a:pt x="7710" y="333183"/>
                  </a:lnTo>
                  <a:lnTo>
                    <a:pt x="0" y="288285"/>
                  </a:lnTo>
                  <a:lnTo>
                    <a:pt x="0" y="242854"/>
                  </a:lnTo>
                  <a:lnTo>
                    <a:pt x="7710" y="197956"/>
                  </a:lnTo>
                  <a:lnTo>
                    <a:pt x="23130" y="154655"/>
                  </a:lnTo>
                  <a:lnTo>
                    <a:pt x="46261" y="114015"/>
                  </a:lnTo>
                  <a:lnTo>
                    <a:pt x="77102" y="77102"/>
                  </a:lnTo>
                  <a:lnTo>
                    <a:pt x="114015" y="46261"/>
                  </a:lnTo>
                  <a:lnTo>
                    <a:pt x="154655" y="23130"/>
                  </a:lnTo>
                  <a:lnTo>
                    <a:pt x="197956" y="7710"/>
                  </a:lnTo>
                  <a:lnTo>
                    <a:pt x="242854" y="0"/>
                  </a:lnTo>
                  <a:lnTo>
                    <a:pt x="288285" y="0"/>
                  </a:lnTo>
                  <a:lnTo>
                    <a:pt x="333183" y="7710"/>
                  </a:lnTo>
                  <a:lnTo>
                    <a:pt x="376484" y="23130"/>
                  </a:lnTo>
                  <a:lnTo>
                    <a:pt x="417123" y="46261"/>
                  </a:lnTo>
                  <a:lnTo>
                    <a:pt x="454037" y="77102"/>
                  </a:lnTo>
                  <a:close/>
                </a:path>
              </a:pathLst>
            </a:custGeom>
            <a:ln w="104708">
              <a:solidFill>
                <a:srgbClr val="00FF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704574" y="3510303"/>
              <a:ext cx="1355090" cy="1355090"/>
            </a:xfrm>
            <a:custGeom>
              <a:avLst/>
              <a:gdLst/>
              <a:ahLst/>
              <a:cxnLst/>
              <a:rect l="l" t="t" r="r" b="b"/>
              <a:pathLst>
                <a:path w="1355090" h="1355089">
                  <a:moveTo>
                    <a:pt x="1355077" y="0"/>
                  </a:moveTo>
                  <a:lnTo>
                    <a:pt x="0" y="1355077"/>
                  </a:lnTo>
                </a:path>
              </a:pathLst>
            </a:custGeom>
            <a:ln w="157063">
              <a:solidFill>
                <a:srgbClr val="F051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34173" y="4855647"/>
              <a:ext cx="1481455" cy="1812289"/>
            </a:xfrm>
            <a:custGeom>
              <a:avLst/>
              <a:gdLst/>
              <a:ahLst/>
              <a:cxnLst/>
              <a:rect l="l" t="t" r="r" b="b"/>
              <a:pathLst>
                <a:path w="1481454" h="1812290">
                  <a:moveTo>
                    <a:pt x="157060" y="0"/>
                  </a:moveTo>
                  <a:lnTo>
                    <a:pt x="0" y="0"/>
                  </a:lnTo>
                  <a:lnTo>
                    <a:pt x="0" y="1811693"/>
                  </a:lnTo>
                  <a:lnTo>
                    <a:pt x="157060" y="1811693"/>
                  </a:lnTo>
                  <a:lnTo>
                    <a:pt x="157060" y="0"/>
                  </a:lnTo>
                  <a:close/>
                </a:path>
                <a:path w="1481454" h="1812290">
                  <a:moveTo>
                    <a:pt x="1480959" y="0"/>
                  </a:moveTo>
                  <a:lnTo>
                    <a:pt x="1323886" y="0"/>
                  </a:lnTo>
                  <a:lnTo>
                    <a:pt x="1323886" y="1811693"/>
                  </a:lnTo>
                  <a:lnTo>
                    <a:pt x="1480959" y="1811693"/>
                  </a:lnTo>
                  <a:lnTo>
                    <a:pt x="1480959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55889" y="6555168"/>
              <a:ext cx="1355090" cy="1355090"/>
            </a:xfrm>
            <a:custGeom>
              <a:avLst/>
              <a:gdLst/>
              <a:ahLst/>
              <a:cxnLst/>
              <a:rect l="l" t="t" r="r" b="b"/>
              <a:pathLst>
                <a:path w="1355090" h="1355090">
                  <a:moveTo>
                    <a:pt x="0" y="0"/>
                  </a:moveTo>
                  <a:lnTo>
                    <a:pt x="1355077" y="1355077"/>
                  </a:lnTo>
                </a:path>
              </a:pathLst>
            </a:custGeom>
            <a:ln w="157063">
              <a:solidFill>
                <a:srgbClr val="F051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770040" y="5060234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288284" y="0"/>
                  </a:moveTo>
                  <a:lnTo>
                    <a:pt x="242854" y="0"/>
                  </a:lnTo>
                  <a:lnTo>
                    <a:pt x="197956" y="7710"/>
                  </a:lnTo>
                  <a:lnTo>
                    <a:pt x="154655" y="23130"/>
                  </a:lnTo>
                  <a:lnTo>
                    <a:pt x="114015" y="46261"/>
                  </a:lnTo>
                  <a:lnTo>
                    <a:pt x="77102" y="77102"/>
                  </a:lnTo>
                  <a:lnTo>
                    <a:pt x="46261" y="114015"/>
                  </a:lnTo>
                  <a:lnTo>
                    <a:pt x="23130" y="154655"/>
                  </a:lnTo>
                  <a:lnTo>
                    <a:pt x="7710" y="197956"/>
                  </a:lnTo>
                  <a:lnTo>
                    <a:pt x="0" y="242854"/>
                  </a:lnTo>
                  <a:lnTo>
                    <a:pt x="0" y="288284"/>
                  </a:lnTo>
                  <a:lnTo>
                    <a:pt x="7710" y="333182"/>
                  </a:lnTo>
                  <a:lnTo>
                    <a:pt x="23130" y="376483"/>
                  </a:lnTo>
                  <a:lnTo>
                    <a:pt x="46261" y="417123"/>
                  </a:lnTo>
                  <a:lnTo>
                    <a:pt x="77102" y="454037"/>
                  </a:lnTo>
                  <a:lnTo>
                    <a:pt x="114015" y="484878"/>
                  </a:lnTo>
                  <a:lnTo>
                    <a:pt x="154655" y="508008"/>
                  </a:lnTo>
                  <a:lnTo>
                    <a:pt x="197956" y="523429"/>
                  </a:lnTo>
                  <a:lnTo>
                    <a:pt x="242854" y="531139"/>
                  </a:lnTo>
                  <a:lnTo>
                    <a:pt x="288284" y="531139"/>
                  </a:lnTo>
                  <a:lnTo>
                    <a:pt x="333182" y="523429"/>
                  </a:lnTo>
                  <a:lnTo>
                    <a:pt x="376483" y="508008"/>
                  </a:lnTo>
                  <a:lnTo>
                    <a:pt x="417123" y="484878"/>
                  </a:lnTo>
                  <a:lnTo>
                    <a:pt x="454037" y="454037"/>
                  </a:lnTo>
                  <a:lnTo>
                    <a:pt x="484878" y="417123"/>
                  </a:lnTo>
                  <a:lnTo>
                    <a:pt x="508008" y="376483"/>
                  </a:lnTo>
                  <a:lnTo>
                    <a:pt x="523429" y="333182"/>
                  </a:lnTo>
                  <a:lnTo>
                    <a:pt x="531139" y="288284"/>
                  </a:lnTo>
                  <a:lnTo>
                    <a:pt x="531139" y="242854"/>
                  </a:lnTo>
                  <a:lnTo>
                    <a:pt x="523429" y="197956"/>
                  </a:lnTo>
                  <a:lnTo>
                    <a:pt x="508008" y="154655"/>
                  </a:lnTo>
                  <a:lnTo>
                    <a:pt x="484878" y="114015"/>
                  </a:lnTo>
                  <a:lnTo>
                    <a:pt x="454037" y="77102"/>
                  </a:lnTo>
                  <a:lnTo>
                    <a:pt x="417123" y="46261"/>
                  </a:lnTo>
                  <a:lnTo>
                    <a:pt x="376483" y="23130"/>
                  </a:lnTo>
                  <a:lnTo>
                    <a:pt x="333182" y="7710"/>
                  </a:lnTo>
                  <a:lnTo>
                    <a:pt x="288284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770041" y="5060234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454037" y="77102"/>
                  </a:moveTo>
                  <a:lnTo>
                    <a:pt x="484878" y="114015"/>
                  </a:lnTo>
                  <a:lnTo>
                    <a:pt x="508009" y="154655"/>
                  </a:lnTo>
                  <a:lnTo>
                    <a:pt x="523429" y="197956"/>
                  </a:lnTo>
                  <a:lnTo>
                    <a:pt x="531139" y="242854"/>
                  </a:lnTo>
                  <a:lnTo>
                    <a:pt x="531139" y="288285"/>
                  </a:lnTo>
                  <a:lnTo>
                    <a:pt x="523429" y="333183"/>
                  </a:lnTo>
                  <a:lnTo>
                    <a:pt x="508009" y="376484"/>
                  </a:lnTo>
                  <a:lnTo>
                    <a:pt x="484878" y="417123"/>
                  </a:lnTo>
                  <a:lnTo>
                    <a:pt x="454037" y="454037"/>
                  </a:lnTo>
                  <a:lnTo>
                    <a:pt x="417123" y="484878"/>
                  </a:lnTo>
                  <a:lnTo>
                    <a:pt x="376484" y="508009"/>
                  </a:lnTo>
                  <a:lnTo>
                    <a:pt x="333183" y="523429"/>
                  </a:lnTo>
                  <a:lnTo>
                    <a:pt x="288285" y="531139"/>
                  </a:lnTo>
                  <a:lnTo>
                    <a:pt x="242854" y="531139"/>
                  </a:lnTo>
                  <a:lnTo>
                    <a:pt x="197956" y="523429"/>
                  </a:lnTo>
                  <a:lnTo>
                    <a:pt x="154655" y="508009"/>
                  </a:lnTo>
                  <a:lnTo>
                    <a:pt x="114015" y="484878"/>
                  </a:lnTo>
                  <a:lnTo>
                    <a:pt x="77102" y="454037"/>
                  </a:lnTo>
                  <a:lnTo>
                    <a:pt x="46261" y="417123"/>
                  </a:lnTo>
                  <a:lnTo>
                    <a:pt x="23130" y="376484"/>
                  </a:lnTo>
                  <a:lnTo>
                    <a:pt x="7710" y="333183"/>
                  </a:lnTo>
                  <a:lnTo>
                    <a:pt x="0" y="288285"/>
                  </a:lnTo>
                  <a:lnTo>
                    <a:pt x="0" y="242854"/>
                  </a:lnTo>
                  <a:lnTo>
                    <a:pt x="7710" y="197956"/>
                  </a:lnTo>
                  <a:lnTo>
                    <a:pt x="23130" y="154655"/>
                  </a:lnTo>
                  <a:lnTo>
                    <a:pt x="46261" y="114015"/>
                  </a:lnTo>
                  <a:lnTo>
                    <a:pt x="77102" y="77102"/>
                  </a:lnTo>
                  <a:lnTo>
                    <a:pt x="114015" y="46261"/>
                  </a:lnTo>
                  <a:lnTo>
                    <a:pt x="154655" y="23130"/>
                  </a:lnTo>
                  <a:lnTo>
                    <a:pt x="197956" y="7710"/>
                  </a:lnTo>
                  <a:lnTo>
                    <a:pt x="242854" y="0"/>
                  </a:lnTo>
                  <a:lnTo>
                    <a:pt x="288285" y="0"/>
                  </a:lnTo>
                  <a:lnTo>
                    <a:pt x="333183" y="7710"/>
                  </a:lnTo>
                  <a:lnTo>
                    <a:pt x="376484" y="23130"/>
                  </a:lnTo>
                  <a:lnTo>
                    <a:pt x="417123" y="46261"/>
                  </a:lnTo>
                  <a:lnTo>
                    <a:pt x="454037" y="77102"/>
                  </a:lnTo>
                  <a:close/>
                </a:path>
              </a:pathLst>
            </a:custGeom>
            <a:ln w="104708">
              <a:solidFill>
                <a:srgbClr val="FFD8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093930" y="8067308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288285" y="0"/>
                  </a:moveTo>
                  <a:lnTo>
                    <a:pt x="242855" y="0"/>
                  </a:lnTo>
                  <a:lnTo>
                    <a:pt x="197956" y="7710"/>
                  </a:lnTo>
                  <a:lnTo>
                    <a:pt x="154655" y="23130"/>
                  </a:lnTo>
                  <a:lnTo>
                    <a:pt x="114015" y="46261"/>
                  </a:lnTo>
                  <a:lnTo>
                    <a:pt x="77102" y="77102"/>
                  </a:lnTo>
                  <a:lnTo>
                    <a:pt x="46261" y="114015"/>
                  </a:lnTo>
                  <a:lnTo>
                    <a:pt x="23130" y="154655"/>
                  </a:lnTo>
                  <a:lnTo>
                    <a:pt x="7710" y="197956"/>
                  </a:lnTo>
                  <a:lnTo>
                    <a:pt x="0" y="242854"/>
                  </a:lnTo>
                  <a:lnTo>
                    <a:pt x="0" y="288285"/>
                  </a:lnTo>
                  <a:lnTo>
                    <a:pt x="7710" y="333183"/>
                  </a:lnTo>
                  <a:lnTo>
                    <a:pt x="23130" y="376484"/>
                  </a:lnTo>
                  <a:lnTo>
                    <a:pt x="46261" y="417123"/>
                  </a:lnTo>
                  <a:lnTo>
                    <a:pt x="77102" y="454037"/>
                  </a:lnTo>
                  <a:lnTo>
                    <a:pt x="114015" y="484878"/>
                  </a:lnTo>
                  <a:lnTo>
                    <a:pt x="154655" y="508008"/>
                  </a:lnTo>
                  <a:lnTo>
                    <a:pt x="197956" y="523429"/>
                  </a:lnTo>
                  <a:lnTo>
                    <a:pt x="242855" y="531139"/>
                  </a:lnTo>
                  <a:lnTo>
                    <a:pt x="288285" y="531139"/>
                  </a:lnTo>
                  <a:lnTo>
                    <a:pt x="333183" y="523429"/>
                  </a:lnTo>
                  <a:lnTo>
                    <a:pt x="376485" y="508008"/>
                  </a:lnTo>
                  <a:lnTo>
                    <a:pt x="417126" y="484878"/>
                  </a:lnTo>
                  <a:lnTo>
                    <a:pt x="454041" y="454037"/>
                  </a:lnTo>
                  <a:lnTo>
                    <a:pt x="484880" y="417123"/>
                  </a:lnTo>
                  <a:lnTo>
                    <a:pt x="508009" y="376484"/>
                  </a:lnTo>
                  <a:lnTo>
                    <a:pt x="523428" y="333183"/>
                  </a:lnTo>
                  <a:lnTo>
                    <a:pt x="531138" y="288285"/>
                  </a:lnTo>
                  <a:lnTo>
                    <a:pt x="531138" y="242854"/>
                  </a:lnTo>
                  <a:lnTo>
                    <a:pt x="523428" y="197956"/>
                  </a:lnTo>
                  <a:lnTo>
                    <a:pt x="508009" y="154655"/>
                  </a:lnTo>
                  <a:lnTo>
                    <a:pt x="484880" y="114015"/>
                  </a:lnTo>
                  <a:lnTo>
                    <a:pt x="454041" y="77102"/>
                  </a:lnTo>
                  <a:lnTo>
                    <a:pt x="417126" y="46261"/>
                  </a:lnTo>
                  <a:lnTo>
                    <a:pt x="376485" y="23130"/>
                  </a:lnTo>
                  <a:lnTo>
                    <a:pt x="333183" y="7710"/>
                  </a:lnTo>
                  <a:lnTo>
                    <a:pt x="288285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093930" y="8067308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454037" y="77102"/>
                  </a:moveTo>
                  <a:lnTo>
                    <a:pt x="484878" y="114015"/>
                  </a:lnTo>
                  <a:lnTo>
                    <a:pt x="508009" y="154655"/>
                  </a:lnTo>
                  <a:lnTo>
                    <a:pt x="523429" y="197956"/>
                  </a:lnTo>
                  <a:lnTo>
                    <a:pt x="531139" y="242854"/>
                  </a:lnTo>
                  <a:lnTo>
                    <a:pt x="531139" y="288285"/>
                  </a:lnTo>
                  <a:lnTo>
                    <a:pt x="523429" y="333183"/>
                  </a:lnTo>
                  <a:lnTo>
                    <a:pt x="508009" y="376484"/>
                  </a:lnTo>
                  <a:lnTo>
                    <a:pt x="484878" y="417123"/>
                  </a:lnTo>
                  <a:lnTo>
                    <a:pt x="454037" y="454037"/>
                  </a:lnTo>
                  <a:lnTo>
                    <a:pt x="417123" y="484878"/>
                  </a:lnTo>
                  <a:lnTo>
                    <a:pt x="376484" y="508009"/>
                  </a:lnTo>
                  <a:lnTo>
                    <a:pt x="333183" y="523429"/>
                  </a:lnTo>
                  <a:lnTo>
                    <a:pt x="288285" y="531139"/>
                  </a:lnTo>
                  <a:lnTo>
                    <a:pt x="242854" y="531139"/>
                  </a:lnTo>
                  <a:lnTo>
                    <a:pt x="197956" y="523429"/>
                  </a:lnTo>
                  <a:lnTo>
                    <a:pt x="154655" y="508009"/>
                  </a:lnTo>
                  <a:lnTo>
                    <a:pt x="114015" y="484878"/>
                  </a:lnTo>
                  <a:lnTo>
                    <a:pt x="77102" y="454037"/>
                  </a:lnTo>
                  <a:lnTo>
                    <a:pt x="46261" y="417123"/>
                  </a:lnTo>
                  <a:lnTo>
                    <a:pt x="23130" y="376484"/>
                  </a:lnTo>
                  <a:lnTo>
                    <a:pt x="7710" y="333183"/>
                  </a:lnTo>
                  <a:lnTo>
                    <a:pt x="0" y="288285"/>
                  </a:lnTo>
                  <a:lnTo>
                    <a:pt x="0" y="242854"/>
                  </a:lnTo>
                  <a:lnTo>
                    <a:pt x="7710" y="197956"/>
                  </a:lnTo>
                  <a:lnTo>
                    <a:pt x="23130" y="154655"/>
                  </a:lnTo>
                  <a:lnTo>
                    <a:pt x="46261" y="114015"/>
                  </a:lnTo>
                  <a:lnTo>
                    <a:pt x="77102" y="77102"/>
                  </a:lnTo>
                  <a:lnTo>
                    <a:pt x="114015" y="46261"/>
                  </a:lnTo>
                  <a:lnTo>
                    <a:pt x="154655" y="23130"/>
                  </a:lnTo>
                  <a:lnTo>
                    <a:pt x="197956" y="7710"/>
                  </a:lnTo>
                  <a:lnTo>
                    <a:pt x="242854" y="0"/>
                  </a:lnTo>
                  <a:lnTo>
                    <a:pt x="288285" y="0"/>
                  </a:lnTo>
                  <a:lnTo>
                    <a:pt x="333183" y="7710"/>
                  </a:lnTo>
                  <a:lnTo>
                    <a:pt x="376484" y="23130"/>
                  </a:lnTo>
                  <a:lnTo>
                    <a:pt x="417123" y="46261"/>
                  </a:lnTo>
                  <a:lnTo>
                    <a:pt x="454037" y="77102"/>
                  </a:lnTo>
                  <a:close/>
                </a:path>
              </a:pathLst>
            </a:custGeom>
            <a:ln w="104708">
              <a:solidFill>
                <a:srgbClr val="FF7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093930" y="6354396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288285" y="0"/>
                  </a:moveTo>
                  <a:lnTo>
                    <a:pt x="242855" y="0"/>
                  </a:lnTo>
                  <a:lnTo>
                    <a:pt x="197956" y="7710"/>
                  </a:lnTo>
                  <a:lnTo>
                    <a:pt x="154655" y="23130"/>
                  </a:lnTo>
                  <a:lnTo>
                    <a:pt x="114015" y="46261"/>
                  </a:lnTo>
                  <a:lnTo>
                    <a:pt x="77102" y="77102"/>
                  </a:lnTo>
                  <a:lnTo>
                    <a:pt x="46261" y="114015"/>
                  </a:lnTo>
                  <a:lnTo>
                    <a:pt x="23130" y="154655"/>
                  </a:lnTo>
                  <a:lnTo>
                    <a:pt x="7710" y="197957"/>
                  </a:lnTo>
                  <a:lnTo>
                    <a:pt x="0" y="242855"/>
                  </a:lnTo>
                  <a:lnTo>
                    <a:pt x="0" y="288285"/>
                  </a:lnTo>
                  <a:lnTo>
                    <a:pt x="7710" y="333183"/>
                  </a:lnTo>
                  <a:lnTo>
                    <a:pt x="23130" y="376484"/>
                  </a:lnTo>
                  <a:lnTo>
                    <a:pt x="46261" y="417124"/>
                  </a:lnTo>
                  <a:lnTo>
                    <a:pt x="77102" y="454038"/>
                  </a:lnTo>
                  <a:lnTo>
                    <a:pt x="114015" y="484879"/>
                  </a:lnTo>
                  <a:lnTo>
                    <a:pt x="154655" y="508009"/>
                  </a:lnTo>
                  <a:lnTo>
                    <a:pt x="197956" y="523430"/>
                  </a:lnTo>
                  <a:lnTo>
                    <a:pt x="242855" y="531140"/>
                  </a:lnTo>
                  <a:lnTo>
                    <a:pt x="288285" y="531140"/>
                  </a:lnTo>
                  <a:lnTo>
                    <a:pt x="333183" y="523430"/>
                  </a:lnTo>
                  <a:lnTo>
                    <a:pt x="376485" y="508009"/>
                  </a:lnTo>
                  <a:lnTo>
                    <a:pt x="417126" y="484879"/>
                  </a:lnTo>
                  <a:lnTo>
                    <a:pt x="454041" y="454038"/>
                  </a:lnTo>
                  <a:lnTo>
                    <a:pt x="484880" y="417124"/>
                  </a:lnTo>
                  <a:lnTo>
                    <a:pt x="508009" y="376484"/>
                  </a:lnTo>
                  <a:lnTo>
                    <a:pt x="523428" y="333183"/>
                  </a:lnTo>
                  <a:lnTo>
                    <a:pt x="531138" y="288285"/>
                  </a:lnTo>
                  <a:lnTo>
                    <a:pt x="531138" y="242855"/>
                  </a:lnTo>
                  <a:lnTo>
                    <a:pt x="523428" y="197957"/>
                  </a:lnTo>
                  <a:lnTo>
                    <a:pt x="508009" y="154655"/>
                  </a:lnTo>
                  <a:lnTo>
                    <a:pt x="484880" y="114015"/>
                  </a:lnTo>
                  <a:lnTo>
                    <a:pt x="454041" y="77102"/>
                  </a:lnTo>
                  <a:lnTo>
                    <a:pt x="417126" y="46261"/>
                  </a:lnTo>
                  <a:lnTo>
                    <a:pt x="376485" y="23130"/>
                  </a:lnTo>
                  <a:lnTo>
                    <a:pt x="333183" y="7710"/>
                  </a:lnTo>
                  <a:lnTo>
                    <a:pt x="288285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093930" y="6354396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454037" y="77102"/>
                  </a:moveTo>
                  <a:lnTo>
                    <a:pt x="484878" y="114015"/>
                  </a:lnTo>
                  <a:lnTo>
                    <a:pt x="508009" y="154655"/>
                  </a:lnTo>
                  <a:lnTo>
                    <a:pt x="523429" y="197956"/>
                  </a:lnTo>
                  <a:lnTo>
                    <a:pt x="531139" y="242854"/>
                  </a:lnTo>
                  <a:lnTo>
                    <a:pt x="531139" y="288285"/>
                  </a:lnTo>
                  <a:lnTo>
                    <a:pt x="523429" y="333183"/>
                  </a:lnTo>
                  <a:lnTo>
                    <a:pt x="508009" y="376484"/>
                  </a:lnTo>
                  <a:lnTo>
                    <a:pt x="484878" y="417123"/>
                  </a:lnTo>
                  <a:lnTo>
                    <a:pt x="454037" y="454037"/>
                  </a:lnTo>
                  <a:lnTo>
                    <a:pt x="417123" y="484878"/>
                  </a:lnTo>
                  <a:lnTo>
                    <a:pt x="376484" y="508009"/>
                  </a:lnTo>
                  <a:lnTo>
                    <a:pt x="333183" y="523429"/>
                  </a:lnTo>
                  <a:lnTo>
                    <a:pt x="288285" y="531139"/>
                  </a:lnTo>
                  <a:lnTo>
                    <a:pt x="242854" y="531139"/>
                  </a:lnTo>
                  <a:lnTo>
                    <a:pt x="197956" y="523429"/>
                  </a:lnTo>
                  <a:lnTo>
                    <a:pt x="154655" y="508009"/>
                  </a:lnTo>
                  <a:lnTo>
                    <a:pt x="114015" y="484878"/>
                  </a:lnTo>
                  <a:lnTo>
                    <a:pt x="77102" y="454037"/>
                  </a:lnTo>
                  <a:lnTo>
                    <a:pt x="46261" y="417123"/>
                  </a:lnTo>
                  <a:lnTo>
                    <a:pt x="23130" y="376484"/>
                  </a:lnTo>
                  <a:lnTo>
                    <a:pt x="7710" y="333183"/>
                  </a:lnTo>
                  <a:lnTo>
                    <a:pt x="0" y="288285"/>
                  </a:lnTo>
                  <a:lnTo>
                    <a:pt x="0" y="242854"/>
                  </a:lnTo>
                  <a:lnTo>
                    <a:pt x="7710" y="197956"/>
                  </a:lnTo>
                  <a:lnTo>
                    <a:pt x="23130" y="154655"/>
                  </a:lnTo>
                  <a:lnTo>
                    <a:pt x="46261" y="114015"/>
                  </a:lnTo>
                  <a:lnTo>
                    <a:pt x="77102" y="77102"/>
                  </a:lnTo>
                  <a:lnTo>
                    <a:pt x="114015" y="46261"/>
                  </a:lnTo>
                  <a:lnTo>
                    <a:pt x="154655" y="23130"/>
                  </a:lnTo>
                  <a:lnTo>
                    <a:pt x="197956" y="7710"/>
                  </a:lnTo>
                  <a:lnTo>
                    <a:pt x="242854" y="0"/>
                  </a:lnTo>
                  <a:lnTo>
                    <a:pt x="288285" y="0"/>
                  </a:lnTo>
                  <a:lnTo>
                    <a:pt x="333183" y="7710"/>
                  </a:lnTo>
                  <a:lnTo>
                    <a:pt x="376484" y="23130"/>
                  </a:lnTo>
                  <a:lnTo>
                    <a:pt x="417123" y="46261"/>
                  </a:lnTo>
                  <a:lnTo>
                    <a:pt x="454037" y="77102"/>
                  </a:lnTo>
                  <a:close/>
                </a:path>
              </a:pathLst>
            </a:custGeom>
            <a:ln w="104708">
              <a:solidFill>
                <a:srgbClr val="FF7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280968" y="6606122"/>
              <a:ext cx="157480" cy="1812289"/>
            </a:xfrm>
            <a:custGeom>
              <a:avLst/>
              <a:gdLst/>
              <a:ahLst/>
              <a:cxnLst/>
              <a:rect l="l" t="t" r="r" b="b"/>
              <a:pathLst>
                <a:path w="157479" h="1812290">
                  <a:moveTo>
                    <a:pt x="157063" y="0"/>
                  </a:moveTo>
                  <a:lnTo>
                    <a:pt x="157063" y="1811690"/>
                  </a:lnTo>
                  <a:lnTo>
                    <a:pt x="0" y="1811690"/>
                  </a:lnTo>
                  <a:lnTo>
                    <a:pt x="0" y="0"/>
                  </a:lnTo>
                  <a:lnTo>
                    <a:pt x="157063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012608" y="5299182"/>
              <a:ext cx="1355090" cy="1355090"/>
            </a:xfrm>
            <a:custGeom>
              <a:avLst/>
              <a:gdLst/>
              <a:ahLst/>
              <a:cxnLst/>
              <a:rect l="l" t="t" r="r" b="b"/>
              <a:pathLst>
                <a:path w="1355090" h="1355090">
                  <a:moveTo>
                    <a:pt x="0" y="0"/>
                  </a:moveTo>
                  <a:lnTo>
                    <a:pt x="1355077" y="1355077"/>
                  </a:lnTo>
                </a:path>
              </a:pathLst>
            </a:custGeom>
            <a:ln w="157063">
              <a:solidFill>
                <a:srgbClr val="F051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012608" y="8341701"/>
              <a:ext cx="1355090" cy="1355090"/>
            </a:xfrm>
            <a:custGeom>
              <a:avLst/>
              <a:gdLst/>
              <a:ahLst/>
              <a:cxnLst/>
              <a:rect l="l" t="t" r="r" b="b"/>
              <a:pathLst>
                <a:path w="1355090" h="1355090">
                  <a:moveTo>
                    <a:pt x="1355077" y="0"/>
                  </a:moveTo>
                  <a:lnTo>
                    <a:pt x="0" y="1355077"/>
                  </a:lnTo>
                </a:path>
              </a:pathLst>
            </a:custGeom>
            <a:ln w="157063">
              <a:solidFill>
                <a:srgbClr val="F051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028897" y="772139"/>
            <a:ext cx="3107055" cy="1156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25" dirty="0"/>
              <a:t>B</a:t>
            </a:r>
            <a:r>
              <a:rPr spc="-580" dirty="0"/>
              <a:t>r</a:t>
            </a:r>
            <a:r>
              <a:rPr spc="-65" dirty="0"/>
              <a:t>an</a:t>
            </a:r>
            <a:r>
              <a:rPr spc="-95" dirty="0"/>
              <a:t>c</a:t>
            </a:r>
            <a:r>
              <a:rPr spc="-415" dirty="0"/>
              <a:t>h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9594544" y="1449738"/>
            <a:ext cx="138176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-16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300" b="1" spc="-1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300" b="1" spc="-2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300" b="1" spc="-16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300" b="1" spc="-130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778086" y="4581405"/>
            <a:ext cx="140462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-14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3300" b="1" spc="-1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300" b="1" spc="-3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3300" b="1" spc="-5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300" b="1" spc="-19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831357" y="6247155"/>
            <a:ext cx="140462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-14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3300" b="1" spc="-1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300" b="1" spc="-3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3300" b="1" spc="-5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300" b="1" spc="-19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880165" y="8960698"/>
            <a:ext cx="95885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5" dirty="0">
                <a:solidFill>
                  <a:srgbClr val="FFFFFF"/>
                </a:solidFill>
                <a:latin typeface="Trebuchet MS"/>
                <a:cs typeface="Trebuchet MS"/>
              </a:rPr>
              <a:t>me</a:t>
            </a:r>
            <a:r>
              <a:rPr sz="2450" spc="-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50" spc="245" dirty="0">
                <a:solidFill>
                  <a:srgbClr val="FFFFFF"/>
                </a:solidFill>
                <a:latin typeface="Trebuchet MS"/>
                <a:cs typeface="Trebuchet MS"/>
              </a:rPr>
              <a:t>ge</a:t>
            </a:r>
            <a:endParaRPr sz="2450">
              <a:latin typeface="Trebuchet MS"/>
              <a:cs typeface="Trebuchet M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8717687" y="7926427"/>
            <a:ext cx="636270" cy="2018664"/>
            <a:chOff x="8717687" y="7926427"/>
            <a:chExt cx="636270" cy="2018664"/>
          </a:xfrm>
        </p:grpSpPr>
        <p:sp>
          <p:nvSpPr>
            <p:cNvPr id="41" name="object 41"/>
            <p:cNvSpPr/>
            <p:nvPr/>
          </p:nvSpPr>
          <p:spPr>
            <a:xfrm>
              <a:off x="8957079" y="7926427"/>
              <a:ext cx="157480" cy="1812289"/>
            </a:xfrm>
            <a:custGeom>
              <a:avLst/>
              <a:gdLst/>
              <a:ahLst/>
              <a:cxnLst/>
              <a:rect l="l" t="t" r="r" b="b"/>
              <a:pathLst>
                <a:path w="157479" h="1812290">
                  <a:moveTo>
                    <a:pt x="157063" y="0"/>
                  </a:moveTo>
                  <a:lnTo>
                    <a:pt x="157063" y="1811690"/>
                  </a:lnTo>
                  <a:lnTo>
                    <a:pt x="0" y="1811690"/>
                  </a:lnTo>
                  <a:lnTo>
                    <a:pt x="0" y="0"/>
                  </a:lnTo>
                  <a:lnTo>
                    <a:pt x="157063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770041" y="9361050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288284" y="0"/>
                  </a:moveTo>
                  <a:lnTo>
                    <a:pt x="242854" y="0"/>
                  </a:lnTo>
                  <a:lnTo>
                    <a:pt x="197956" y="7710"/>
                  </a:lnTo>
                  <a:lnTo>
                    <a:pt x="154655" y="23130"/>
                  </a:lnTo>
                  <a:lnTo>
                    <a:pt x="114015" y="46261"/>
                  </a:lnTo>
                  <a:lnTo>
                    <a:pt x="77102" y="77102"/>
                  </a:lnTo>
                  <a:lnTo>
                    <a:pt x="46261" y="114015"/>
                  </a:lnTo>
                  <a:lnTo>
                    <a:pt x="23130" y="154655"/>
                  </a:lnTo>
                  <a:lnTo>
                    <a:pt x="7710" y="197956"/>
                  </a:lnTo>
                  <a:lnTo>
                    <a:pt x="0" y="242854"/>
                  </a:lnTo>
                  <a:lnTo>
                    <a:pt x="0" y="288284"/>
                  </a:lnTo>
                  <a:lnTo>
                    <a:pt x="7710" y="333182"/>
                  </a:lnTo>
                  <a:lnTo>
                    <a:pt x="23130" y="376483"/>
                  </a:lnTo>
                  <a:lnTo>
                    <a:pt x="46261" y="417123"/>
                  </a:lnTo>
                  <a:lnTo>
                    <a:pt x="77102" y="454037"/>
                  </a:lnTo>
                  <a:lnTo>
                    <a:pt x="114015" y="484878"/>
                  </a:lnTo>
                  <a:lnTo>
                    <a:pt x="154655" y="508008"/>
                  </a:lnTo>
                  <a:lnTo>
                    <a:pt x="197956" y="523429"/>
                  </a:lnTo>
                  <a:lnTo>
                    <a:pt x="242854" y="531139"/>
                  </a:lnTo>
                  <a:lnTo>
                    <a:pt x="288284" y="531139"/>
                  </a:lnTo>
                  <a:lnTo>
                    <a:pt x="333182" y="523429"/>
                  </a:lnTo>
                  <a:lnTo>
                    <a:pt x="376483" y="508008"/>
                  </a:lnTo>
                  <a:lnTo>
                    <a:pt x="417123" y="484878"/>
                  </a:lnTo>
                  <a:lnTo>
                    <a:pt x="454037" y="454037"/>
                  </a:lnTo>
                  <a:lnTo>
                    <a:pt x="484878" y="417123"/>
                  </a:lnTo>
                  <a:lnTo>
                    <a:pt x="508008" y="376483"/>
                  </a:lnTo>
                  <a:lnTo>
                    <a:pt x="523429" y="333182"/>
                  </a:lnTo>
                  <a:lnTo>
                    <a:pt x="531139" y="288284"/>
                  </a:lnTo>
                  <a:lnTo>
                    <a:pt x="531139" y="242854"/>
                  </a:lnTo>
                  <a:lnTo>
                    <a:pt x="523429" y="197956"/>
                  </a:lnTo>
                  <a:lnTo>
                    <a:pt x="508008" y="154655"/>
                  </a:lnTo>
                  <a:lnTo>
                    <a:pt x="484878" y="114015"/>
                  </a:lnTo>
                  <a:lnTo>
                    <a:pt x="454037" y="77102"/>
                  </a:lnTo>
                  <a:lnTo>
                    <a:pt x="417123" y="46261"/>
                  </a:lnTo>
                  <a:lnTo>
                    <a:pt x="376483" y="23130"/>
                  </a:lnTo>
                  <a:lnTo>
                    <a:pt x="333182" y="7710"/>
                  </a:lnTo>
                  <a:lnTo>
                    <a:pt x="288284" y="0"/>
                  </a:lnTo>
                  <a:close/>
                </a:path>
              </a:pathLst>
            </a:custGeom>
            <a:solidFill>
              <a:srgbClr val="F05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770041" y="9361050"/>
              <a:ext cx="531495" cy="531495"/>
            </a:xfrm>
            <a:custGeom>
              <a:avLst/>
              <a:gdLst/>
              <a:ahLst/>
              <a:cxnLst/>
              <a:rect l="l" t="t" r="r" b="b"/>
              <a:pathLst>
                <a:path w="531495" h="531495">
                  <a:moveTo>
                    <a:pt x="454037" y="77102"/>
                  </a:moveTo>
                  <a:lnTo>
                    <a:pt x="484878" y="114015"/>
                  </a:lnTo>
                  <a:lnTo>
                    <a:pt x="508009" y="154655"/>
                  </a:lnTo>
                  <a:lnTo>
                    <a:pt x="523429" y="197956"/>
                  </a:lnTo>
                  <a:lnTo>
                    <a:pt x="531139" y="242854"/>
                  </a:lnTo>
                  <a:lnTo>
                    <a:pt x="531139" y="288285"/>
                  </a:lnTo>
                  <a:lnTo>
                    <a:pt x="523429" y="333183"/>
                  </a:lnTo>
                  <a:lnTo>
                    <a:pt x="508009" y="376484"/>
                  </a:lnTo>
                  <a:lnTo>
                    <a:pt x="484878" y="417123"/>
                  </a:lnTo>
                  <a:lnTo>
                    <a:pt x="454037" y="454037"/>
                  </a:lnTo>
                  <a:lnTo>
                    <a:pt x="417123" y="484878"/>
                  </a:lnTo>
                  <a:lnTo>
                    <a:pt x="376484" y="508009"/>
                  </a:lnTo>
                  <a:lnTo>
                    <a:pt x="333183" y="523429"/>
                  </a:lnTo>
                  <a:lnTo>
                    <a:pt x="288285" y="531139"/>
                  </a:lnTo>
                  <a:lnTo>
                    <a:pt x="242854" y="531139"/>
                  </a:lnTo>
                  <a:lnTo>
                    <a:pt x="197956" y="523429"/>
                  </a:lnTo>
                  <a:lnTo>
                    <a:pt x="154655" y="508009"/>
                  </a:lnTo>
                  <a:lnTo>
                    <a:pt x="114015" y="484878"/>
                  </a:lnTo>
                  <a:lnTo>
                    <a:pt x="77102" y="454037"/>
                  </a:lnTo>
                  <a:lnTo>
                    <a:pt x="46261" y="417123"/>
                  </a:lnTo>
                  <a:lnTo>
                    <a:pt x="23130" y="376484"/>
                  </a:lnTo>
                  <a:lnTo>
                    <a:pt x="7710" y="333183"/>
                  </a:lnTo>
                  <a:lnTo>
                    <a:pt x="0" y="288285"/>
                  </a:lnTo>
                  <a:lnTo>
                    <a:pt x="0" y="242854"/>
                  </a:lnTo>
                  <a:lnTo>
                    <a:pt x="7710" y="197956"/>
                  </a:lnTo>
                  <a:lnTo>
                    <a:pt x="23130" y="154655"/>
                  </a:lnTo>
                  <a:lnTo>
                    <a:pt x="46261" y="114015"/>
                  </a:lnTo>
                  <a:lnTo>
                    <a:pt x="77102" y="77102"/>
                  </a:lnTo>
                  <a:lnTo>
                    <a:pt x="114015" y="46261"/>
                  </a:lnTo>
                  <a:lnTo>
                    <a:pt x="154655" y="23130"/>
                  </a:lnTo>
                  <a:lnTo>
                    <a:pt x="197956" y="7710"/>
                  </a:lnTo>
                  <a:lnTo>
                    <a:pt x="242854" y="0"/>
                  </a:lnTo>
                  <a:lnTo>
                    <a:pt x="288285" y="0"/>
                  </a:lnTo>
                  <a:lnTo>
                    <a:pt x="333183" y="7710"/>
                  </a:lnTo>
                  <a:lnTo>
                    <a:pt x="376484" y="23130"/>
                  </a:lnTo>
                  <a:lnTo>
                    <a:pt x="417123" y="46261"/>
                  </a:lnTo>
                  <a:lnTo>
                    <a:pt x="454037" y="77102"/>
                  </a:lnTo>
                  <a:close/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0713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24</Words>
  <Application>Microsoft Office PowerPoint</Application>
  <PresentationFormat>Personalizar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Tahoma</vt:lpstr>
      <vt:lpstr>Trebuchet MS</vt:lpstr>
      <vt:lpstr>Office Theme</vt:lpstr>
      <vt:lpstr>Branch</vt:lpstr>
      <vt:lpstr>Branch</vt:lpstr>
      <vt:lpstr>Branch</vt:lpstr>
      <vt:lpstr>Branch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12-Branches</dc:title>
  <cp:lastModifiedBy>Genivon Pereira Barbosa</cp:lastModifiedBy>
  <cp:revision>1</cp:revision>
  <dcterms:created xsi:type="dcterms:W3CDTF">2023-04-12T19:04:17Z</dcterms:created>
  <dcterms:modified xsi:type="dcterms:W3CDTF">2023-04-12T20:08:45Z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2020-04-29T00:00:00Z</vt:filetime>
  </property>
  <property fmtid="{D5CDD505-2E9C-101B-9397-08002B2CF9AE}" pid="3" name="Creator">
    <vt:lpwstr>Keynote</vt:lpwstr>
  </property>
  <property fmtid="{D5CDD505-2E9C-101B-9397-08002B2CF9AE}" pid="4" name="LastSaved">
    <vt:filetime>2023-04-12T00:00:00Z</vt:filetime>
  </property>
</Properties>
</file>