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34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ivon Pereira Barbosa" userId="54a24df06496a611" providerId="LiveId" clId="{E6A3457F-925D-45B9-B5DD-1CAD4CB9420C}"/>
    <pc:docChg chg="addSld">
      <pc:chgData name="Genivon Pereira Barbosa" userId="54a24df06496a611" providerId="LiveId" clId="{E6A3457F-925D-45B9-B5DD-1CAD4CB9420C}" dt="2023-04-11T19:11:06.164" v="0" actId="680"/>
      <pc:docMkLst>
        <pc:docMk/>
      </pc:docMkLst>
      <pc:sldChg chg="new">
        <pc:chgData name="Genivon Pereira Barbosa" userId="54a24df06496a611" providerId="LiveId" clId="{E6A3457F-925D-45B9-B5DD-1CAD4CB9420C}" dt="2023-04-11T19:11:06.164" v="0" actId="680"/>
        <pc:sldMkLst>
          <pc:docMk/>
          <pc:sldMk cId="31166465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5235"/>
            <a:ext cx="20104100" cy="858149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658" y="2389752"/>
            <a:ext cx="17432788" cy="4899483"/>
          </a:xfrm>
        </p:spPr>
        <p:txBody>
          <a:bodyPr/>
          <a:lstStyle>
            <a:lvl1pPr>
              <a:defRPr sz="8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5658" y="8708508"/>
            <a:ext cx="17432788" cy="71730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75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656" y="7916545"/>
            <a:ext cx="17415338" cy="934593"/>
          </a:xfrm>
        </p:spPr>
        <p:txBody>
          <a:bodyPr anchor="b">
            <a:normAutofit/>
          </a:bodyPr>
          <a:lstStyle>
            <a:lvl1pPr algn="l">
              <a:defRPr sz="3958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20104100" cy="7916545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2638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656" y="8851138"/>
            <a:ext cx="17415338" cy="814168"/>
          </a:xfrm>
        </p:spPr>
        <p:txBody>
          <a:bodyPr>
            <a:normAutofit/>
          </a:bodyPr>
          <a:lstStyle>
            <a:lvl1pPr marL="0" indent="0">
              <a:buNone/>
              <a:defRPr sz="197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19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1041642" y="1783401"/>
            <a:ext cx="10441890" cy="534166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239" y="2042381"/>
            <a:ext cx="9718697" cy="4363305"/>
          </a:xfrm>
        </p:spPr>
        <p:txBody>
          <a:bodyPr anchor="b"/>
          <a:lstStyle>
            <a:lvl1pPr algn="l">
              <a:defRPr sz="6926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6875" y="7327958"/>
            <a:ext cx="9715062" cy="1176187"/>
          </a:xfrm>
        </p:spPr>
        <p:txBody>
          <a:bodyPr anchor="t">
            <a:noAutofit/>
          </a:bodyPr>
          <a:lstStyle>
            <a:lvl1pPr marL="0" indent="0" algn="l">
              <a:buNone/>
              <a:defRPr sz="2968">
                <a:solidFill>
                  <a:schemeClr val="tx1"/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2490270" y="1783402"/>
            <a:ext cx="6282533" cy="67207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738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881271" y="3770748"/>
            <a:ext cx="8071841" cy="412923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237784" y="4017074"/>
            <a:ext cx="7226595" cy="3310993"/>
          </a:xfrm>
        </p:spPr>
        <p:txBody>
          <a:bodyPr/>
          <a:lstStyle>
            <a:lvl1pPr>
              <a:defRPr sz="527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0150988" y="3769784"/>
            <a:ext cx="8047411" cy="378549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0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20104100" cy="360485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65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2646936" y="735634"/>
            <a:ext cx="7457165" cy="8929673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4318" y="966640"/>
            <a:ext cx="4113806" cy="84676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658" y="735634"/>
            <a:ext cx="10902154" cy="89296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54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1" i="0">
                <a:solidFill>
                  <a:srgbClr val="FFDA0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86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0104100" cy="360485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656" y="737446"/>
            <a:ext cx="17432784" cy="160034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022" y="3664717"/>
            <a:ext cx="17404053" cy="59968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72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20104100" cy="858149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656" y="4867071"/>
            <a:ext cx="17415338" cy="2422160"/>
          </a:xfrm>
        </p:spPr>
        <p:txBody>
          <a:bodyPr anchor="b"/>
          <a:lstStyle>
            <a:lvl1pPr algn="r">
              <a:defRPr sz="7915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656" y="8709092"/>
            <a:ext cx="17415338" cy="715624"/>
          </a:xfrm>
        </p:spPr>
        <p:txBody>
          <a:bodyPr anchor="t">
            <a:noAutofit/>
          </a:bodyPr>
          <a:lstStyle>
            <a:lvl1pPr marL="0" indent="0" algn="r">
              <a:buNone/>
              <a:defRPr sz="2968">
                <a:solidFill>
                  <a:schemeClr val="tx1"/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1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20104100" cy="360485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0023" y="3664717"/>
            <a:ext cx="8551288" cy="600059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2790" y="3664716"/>
            <a:ext cx="8565651" cy="600059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1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20104100" cy="360485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453" y="3586530"/>
            <a:ext cx="8557858" cy="950299"/>
          </a:xfrm>
        </p:spPr>
        <p:txBody>
          <a:bodyPr anchor="b">
            <a:noAutofit/>
          </a:bodyPr>
          <a:lstStyle>
            <a:lvl1pPr marL="0" indent="0" algn="ctr">
              <a:buNone/>
              <a:defRPr sz="3298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454" y="4536831"/>
            <a:ext cx="8557856" cy="512847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2790" y="3586530"/>
            <a:ext cx="8565651" cy="950299"/>
          </a:xfrm>
        </p:spPr>
        <p:txBody>
          <a:bodyPr anchor="b">
            <a:noAutofit/>
          </a:bodyPr>
          <a:lstStyle>
            <a:lvl1pPr marL="0" indent="0" algn="ctr">
              <a:buNone/>
              <a:defRPr sz="3298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2790" y="4536831"/>
            <a:ext cx="8565651" cy="512847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6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20104100" cy="360485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8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30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769582" y="735631"/>
            <a:ext cx="5849734" cy="2992494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582" y="735632"/>
            <a:ext cx="5849734" cy="2668855"/>
          </a:xfrm>
        </p:spPr>
        <p:txBody>
          <a:bodyPr anchor="b"/>
          <a:lstStyle>
            <a:lvl1pPr algn="l">
              <a:defRPr sz="3298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737" y="735633"/>
            <a:ext cx="10310331" cy="892967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9582" y="3728125"/>
            <a:ext cx="5849734" cy="5937180"/>
          </a:xfrm>
        </p:spPr>
        <p:txBody>
          <a:bodyPr/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72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53" y="1199738"/>
            <a:ext cx="8002375" cy="2666822"/>
          </a:xfrm>
        </p:spPr>
        <p:txBody>
          <a:bodyPr anchor="b">
            <a:normAutofit/>
          </a:bodyPr>
          <a:lstStyle>
            <a:lvl1pPr algn="l">
              <a:defRPr sz="3958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10055542" y="0"/>
            <a:ext cx="10048559" cy="1130935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309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453" y="3866559"/>
            <a:ext cx="8002375" cy="5798746"/>
          </a:xfrm>
        </p:spPr>
        <p:txBody>
          <a:bodyPr anchor="t">
            <a:normAutofit/>
          </a:bodyPr>
          <a:lstStyle>
            <a:lvl1pPr marL="0" indent="0">
              <a:buNone/>
              <a:defRPr sz="197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7539" y="9962654"/>
            <a:ext cx="1610833" cy="60211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3539" y="9962654"/>
            <a:ext cx="5433999" cy="602118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18373" y="9755738"/>
            <a:ext cx="1751449" cy="809034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5656" y="737446"/>
            <a:ext cx="17432784" cy="160034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657" y="3602240"/>
            <a:ext cx="17418417" cy="60593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4528" y="9962654"/>
            <a:ext cx="14254124" cy="6021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84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92409" y="9962654"/>
            <a:ext cx="2215715" cy="6021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84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08124" y="9755738"/>
            <a:ext cx="1751449" cy="809034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3298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82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753923" rtl="0" eaLnBrk="1" latinLnBrk="0" hangingPunct="1">
        <a:spcBef>
          <a:spcPct val="0"/>
        </a:spcBef>
        <a:buNone/>
        <a:defRPr sz="6596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65442" indent="-565442" algn="l" defTabSz="753923" rtl="0" eaLnBrk="1" latinLnBrk="0" hangingPunct="1">
        <a:spcBef>
          <a:spcPct val="20000"/>
        </a:spcBef>
        <a:spcAft>
          <a:spcPts val="989"/>
        </a:spcAft>
        <a:buClr>
          <a:schemeClr val="accent1"/>
        </a:buClr>
        <a:buFont typeface="Wingdings 2" charset="2"/>
        <a:buChar char=""/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1225125" indent="-471202" algn="l" defTabSz="753923" rtl="0" eaLnBrk="1" latinLnBrk="0" hangingPunct="1">
        <a:spcBef>
          <a:spcPct val="20000"/>
        </a:spcBef>
        <a:spcAft>
          <a:spcPts val="989"/>
        </a:spcAft>
        <a:buClr>
          <a:schemeClr val="accent1"/>
        </a:buClr>
        <a:buFont typeface="Wingdings 2" charset="2"/>
        <a:buChar char=""/>
        <a:defRPr sz="263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753923" rtl="0" eaLnBrk="1" latinLnBrk="0" hangingPunct="1">
        <a:spcBef>
          <a:spcPct val="20000"/>
        </a:spcBef>
        <a:spcAft>
          <a:spcPts val="989"/>
        </a:spcAft>
        <a:buClr>
          <a:schemeClr val="accent1"/>
        </a:buClr>
        <a:buFont typeface="Wingdings 2" charset="2"/>
        <a:buChar char=""/>
        <a:defRPr sz="2309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753923" rtl="0" eaLnBrk="1" latinLnBrk="0" hangingPunct="1">
        <a:spcBef>
          <a:spcPct val="20000"/>
        </a:spcBef>
        <a:spcAft>
          <a:spcPts val="989"/>
        </a:spcAft>
        <a:buClr>
          <a:schemeClr val="accent1"/>
        </a:buClr>
        <a:buFont typeface="Wingdings 2" charset="2"/>
        <a:buChar char=""/>
        <a:defRPr sz="1979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753923" rtl="0" eaLnBrk="1" latinLnBrk="0" hangingPunct="1">
        <a:spcBef>
          <a:spcPct val="20000"/>
        </a:spcBef>
        <a:spcAft>
          <a:spcPts val="989"/>
        </a:spcAft>
        <a:buClr>
          <a:schemeClr val="accent1"/>
        </a:buClr>
        <a:buFont typeface="Wingdings 2" charset="2"/>
        <a:buChar char=""/>
        <a:defRPr sz="1979" kern="1200">
          <a:solidFill>
            <a:schemeClr val="tx1"/>
          </a:solidFill>
          <a:latin typeface="+mn-lt"/>
          <a:ea typeface="+mn-ea"/>
          <a:cs typeface="+mn-cs"/>
        </a:defRPr>
      </a:lvl5pPr>
      <a:lvl6pPr marL="3957600" indent="-376961" algn="l" defTabSz="753923" rtl="0" eaLnBrk="1" latinLnBrk="0" hangingPunct="1">
        <a:spcBef>
          <a:spcPct val="20000"/>
        </a:spcBef>
        <a:spcAft>
          <a:spcPts val="989"/>
        </a:spcAft>
        <a:buClr>
          <a:schemeClr val="accent1"/>
        </a:buClr>
        <a:buFont typeface="Wingdings 2" charset="2"/>
        <a:buChar char=""/>
        <a:defRPr sz="1979" kern="1200">
          <a:solidFill>
            <a:schemeClr val="tx1"/>
          </a:solidFill>
          <a:latin typeface="+mn-lt"/>
          <a:ea typeface="+mn-ea"/>
          <a:cs typeface="+mn-cs"/>
        </a:defRPr>
      </a:lvl6pPr>
      <a:lvl7pPr marL="4617200" indent="-376961" algn="l" defTabSz="753923" rtl="0" eaLnBrk="1" latinLnBrk="0" hangingPunct="1">
        <a:spcBef>
          <a:spcPct val="20000"/>
        </a:spcBef>
        <a:spcAft>
          <a:spcPts val="989"/>
        </a:spcAft>
        <a:buClr>
          <a:schemeClr val="accent1"/>
        </a:buClr>
        <a:buFont typeface="Wingdings 2" charset="2"/>
        <a:buChar char=""/>
        <a:defRPr sz="1979" kern="1200">
          <a:solidFill>
            <a:schemeClr val="tx1"/>
          </a:solidFill>
          <a:latin typeface="+mn-lt"/>
          <a:ea typeface="+mn-ea"/>
          <a:cs typeface="+mn-cs"/>
        </a:defRPr>
      </a:lvl7pPr>
      <a:lvl8pPr marL="5276800" indent="-376961" algn="l" defTabSz="753923" rtl="0" eaLnBrk="1" latinLnBrk="0" hangingPunct="1">
        <a:spcBef>
          <a:spcPct val="20000"/>
        </a:spcBef>
        <a:spcAft>
          <a:spcPts val="989"/>
        </a:spcAft>
        <a:buClr>
          <a:schemeClr val="accent1"/>
        </a:buClr>
        <a:buFont typeface="Wingdings 2" charset="2"/>
        <a:buChar char=""/>
        <a:defRPr sz="1979" kern="1200">
          <a:solidFill>
            <a:schemeClr val="tx1"/>
          </a:solidFill>
          <a:latin typeface="+mn-lt"/>
          <a:ea typeface="+mn-ea"/>
          <a:cs typeface="+mn-cs"/>
        </a:defRPr>
      </a:lvl8pPr>
      <a:lvl9pPr marL="5936400" indent="-376961" algn="l" defTabSz="753923" rtl="0" eaLnBrk="1" latinLnBrk="0" hangingPunct="1">
        <a:spcBef>
          <a:spcPct val="20000"/>
        </a:spcBef>
        <a:spcAft>
          <a:spcPts val="989"/>
        </a:spcAft>
        <a:buClr>
          <a:schemeClr val="accent1"/>
        </a:buClr>
        <a:buFont typeface="Wingdings 2" charset="2"/>
        <a:buChar char=""/>
        <a:defRPr sz="19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5235"/>
            <a:ext cx="20104100" cy="8581492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7462215"/>
            <a:ext cx="20104100" cy="3847135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5657" y="7944468"/>
            <a:ext cx="17432788" cy="1285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457200"/>
            <a:r>
              <a:rPr lang="en-US" sz="6600" spc="-70">
                <a:solidFill>
                  <a:srgbClr val="FFFFFF"/>
                </a:solidFill>
              </a:rPr>
              <a:t>Git</a:t>
            </a:r>
            <a:r>
              <a:rPr lang="en-US" sz="6600" spc="-355">
                <a:solidFill>
                  <a:srgbClr val="FFFFFF"/>
                </a:solidFill>
              </a:rPr>
              <a:t> </a:t>
            </a:r>
            <a:r>
              <a:rPr lang="en-US" sz="6600" spc="-90">
                <a:solidFill>
                  <a:srgbClr val="FFFFFF"/>
                </a:solidFill>
              </a:rPr>
              <a:t>e</a:t>
            </a:r>
            <a:r>
              <a:rPr lang="en-US" sz="6600" spc="-355">
                <a:solidFill>
                  <a:srgbClr val="FFFFFF"/>
                </a:solidFill>
              </a:rPr>
              <a:t> </a:t>
            </a:r>
            <a:r>
              <a:rPr lang="en-US" sz="6600" spc="-240">
                <a:solidFill>
                  <a:srgbClr val="FFFFFF"/>
                </a:solidFill>
              </a:rPr>
              <a:t>GitHub</a:t>
            </a:r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842" y="1055539"/>
            <a:ext cx="14490679" cy="59411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26023"/>
            <a:ext cx="5442585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Git</a:t>
            </a:r>
            <a:r>
              <a:rPr spc="-315" dirty="0"/>
              <a:t> </a:t>
            </a:r>
            <a:r>
              <a:rPr spc="-2560" dirty="0">
                <a:solidFill>
                  <a:srgbClr val="FFFFFF"/>
                </a:solidFill>
                <a:latin typeface="Verdana"/>
                <a:cs typeface="Verdana"/>
              </a:rPr>
              <a:t>≠</a:t>
            </a:r>
            <a:r>
              <a:rPr spc="-6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40" dirty="0"/>
              <a:t>GitHub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7188" y="4494175"/>
            <a:ext cx="514015" cy="12184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7188" y="6629471"/>
            <a:ext cx="514015" cy="1218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7188" y="8764766"/>
            <a:ext cx="514015" cy="121840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147484" y="3902191"/>
            <a:ext cx="6907575" cy="6197776"/>
            <a:chOff x="5147484" y="3902191"/>
            <a:chExt cx="6907575" cy="6197776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7484" y="4798819"/>
              <a:ext cx="1030556" cy="1030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9884" y="5126474"/>
              <a:ext cx="2809633" cy="3937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86421" y="5302385"/>
              <a:ext cx="2248535" cy="0"/>
            </a:xfrm>
            <a:custGeom>
              <a:avLst/>
              <a:gdLst/>
              <a:ahLst/>
              <a:cxnLst/>
              <a:rect l="l" t="t" r="r" b="b"/>
              <a:pathLst>
                <a:path w="2248534">
                  <a:moveTo>
                    <a:pt x="0" y="0"/>
                  </a:moveTo>
                  <a:lnTo>
                    <a:pt x="36648" y="0"/>
                  </a:lnTo>
                  <a:lnTo>
                    <a:pt x="2211746" y="0"/>
                  </a:lnTo>
                  <a:lnTo>
                    <a:pt x="2248394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8166" y="515788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2239" y="5181970"/>
              <a:ext cx="240830" cy="2408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7836" y="4494175"/>
              <a:ext cx="1335201" cy="13352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5747" y="5180915"/>
              <a:ext cx="1439910" cy="3937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72284" y="5356826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40">
                  <a:moveTo>
                    <a:pt x="0" y="0"/>
                  </a:moveTo>
                  <a:lnTo>
                    <a:pt x="36648" y="0"/>
                  </a:lnTo>
                  <a:lnTo>
                    <a:pt x="842022" y="0"/>
                  </a:lnTo>
                  <a:lnTo>
                    <a:pt x="878670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14306" y="5212328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668101" y="5236411"/>
              <a:ext cx="240830" cy="24083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41140" y="3902191"/>
              <a:ext cx="1613919" cy="29092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46986" y="5846392"/>
              <a:ext cx="2960735" cy="17323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64234" y="6137068"/>
              <a:ext cx="2283460" cy="1130935"/>
            </a:xfrm>
            <a:custGeom>
              <a:avLst/>
              <a:gdLst/>
              <a:ahLst/>
              <a:cxnLst/>
              <a:rect l="l" t="t" r="r" b="b"/>
              <a:pathLst>
                <a:path w="2283459" h="1130934">
                  <a:moveTo>
                    <a:pt x="0" y="1130456"/>
                  </a:moveTo>
                  <a:lnTo>
                    <a:pt x="32842" y="1114194"/>
                  </a:lnTo>
                  <a:lnTo>
                    <a:pt x="2250233" y="16261"/>
                  </a:lnTo>
                  <a:lnTo>
                    <a:pt x="2283075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50349" y="6023836"/>
              <a:ext cx="323215" cy="259079"/>
            </a:xfrm>
            <a:custGeom>
              <a:avLst/>
              <a:gdLst/>
              <a:ahLst/>
              <a:cxnLst/>
              <a:rect l="l" t="t" r="r" b="b"/>
              <a:pathLst>
                <a:path w="323215" h="259079">
                  <a:moveTo>
                    <a:pt x="0" y="0"/>
                  </a:moveTo>
                  <a:lnTo>
                    <a:pt x="128236" y="258986"/>
                  </a:lnTo>
                  <a:lnTo>
                    <a:pt x="323105" y="1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8936" y="7184465"/>
              <a:ext cx="240458" cy="2404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7606" y="6769150"/>
              <a:ext cx="3059215" cy="28717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729599" y="7099630"/>
              <a:ext cx="2379980" cy="2202180"/>
            </a:xfrm>
            <a:custGeom>
              <a:avLst/>
              <a:gdLst/>
              <a:ahLst/>
              <a:cxnLst/>
              <a:rect l="l" t="t" r="r" b="b"/>
              <a:pathLst>
                <a:path w="2379979" h="2202179">
                  <a:moveTo>
                    <a:pt x="0" y="2201659"/>
                  </a:moveTo>
                  <a:lnTo>
                    <a:pt x="26901" y="2176771"/>
                  </a:lnTo>
                  <a:lnTo>
                    <a:pt x="2352971" y="24887"/>
                  </a:lnTo>
                  <a:lnTo>
                    <a:pt x="2379872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984443" y="6928263"/>
              <a:ext cx="310515" cy="302895"/>
            </a:xfrm>
            <a:custGeom>
              <a:avLst/>
              <a:gdLst/>
              <a:ahLst/>
              <a:cxnLst/>
              <a:rect l="l" t="t" r="r" b="b"/>
              <a:pathLst>
                <a:path w="310515" h="302895">
                  <a:moveTo>
                    <a:pt x="310266" y="0"/>
                  </a:moveTo>
                  <a:lnTo>
                    <a:pt x="0" y="90183"/>
                  </a:lnTo>
                  <a:lnTo>
                    <a:pt x="196253" y="302323"/>
                  </a:lnTo>
                  <a:lnTo>
                    <a:pt x="310266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47785" y="9237850"/>
              <a:ext cx="240648" cy="2406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1052" y="6629471"/>
              <a:ext cx="1335201" cy="13352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7836" y="8764766"/>
              <a:ext cx="1335201" cy="133520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7484" y="6934115"/>
              <a:ext cx="1030556" cy="103055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5747" y="7273585"/>
              <a:ext cx="1439910" cy="39370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872284" y="7449495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40">
                  <a:moveTo>
                    <a:pt x="0" y="0"/>
                  </a:moveTo>
                  <a:lnTo>
                    <a:pt x="36648" y="0"/>
                  </a:lnTo>
                  <a:lnTo>
                    <a:pt x="842022" y="0"/>
                  </a:lnTo>
                  <a:lnTo>
                    <a:pt x="878670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714306" y="730499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668101" y="7329080"/>
              <a:ext cx="240830" cy="2408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7484" y="9069411"/>
              <a:ext cx="1030556" cy="103055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5747" y="9464824"/>
              <a:ext cx="1439910" cy="39370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872284" y="9640735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40">
                  <a:moveTo>
                    <a:pt x="0" y="0"/>
                  </a:moveTo>
                  <a:lnTo>
                    <a:pt x="36648" y="0"/>
                  </a:lnTo>
                  <a:lnTo>
                    <a:pt x="842022" y="0"/>
                  </a:lnTo>
                  <a:lnTo>
                    <a:pt x="878670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714306" y="949623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668101" y="9520320"/>
              <a:ext cx="240830" cy="24083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0091704" y="2803967"/>
            <a:ext cx="2065655" cy="103489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47345" marR="5080" indent="-335280">
              <a:lnSpc>
                <a:spcPts val="3879"/>
              </a:lnSpc>
              <a:spcBef>
                <a:spcPts val="270"/>
              </a:spcBef>
            </a:pPr>
            <a:r>
              <a:rPr sz="3300" spc="-335" dirty="0">
                <a:latin typeface="Trebuchet MS"/>
                <a:cs typeface="Trebuchet MS"/>
              </a:rPr>
              <a:t>r</a:t>
            </a:r>
            <a:r>
              <a:rPr sz="3300" spc="225" dirty="0">
                <a:latin typeface="Trebuchet MS"/>
                <a:cs typeface="Trebuchet MS"/>
              </a:rPr>
              <a:t>ep</a:t>
            </a:r>
            <a:r>
              <a:rPr sz="3300" spc="185" dirty="0">
                <a:latin typeface="Trebuchet MS"/>
                <a:cs typeface="Trebuchet MS"/>
              </a:rPr>
              <a:t>o</a:t>
            </a:r>
            <a:r>
              <a:rPr sz="3300" spc="150" dirty="0">
                <a:latin typeface="Trebuchet MS"/>
                <a:cs typeface="Trebuchet MS"/>
              </a:rPr>
              <a:t>s</a:t>
            </a:r>
            <a:r>
              <a:rPr sz="3300" spc="-145" dirty="0">
                <a:latin typeface="Trebuchet MS"/>
                <a:cs typeface="Trebuchet MS"/>
              </a:rPr>
              <a:t>i</a:t>
            </a:r>
            <a:r>
              <a:rPr sz="3300" spc="-300" dirty="0">
                <a:latin typeface="Trebuchet MS"/>
                <a:cs typeface="Trebuchet MS"/>
              </a:rPr>
              <a:t>t</a:t>
            </a:r>
            <a:r>
              <a:rPr sz="3300" spc="-5" dirty="0">
                <a:latin typeface="Trebuchet MS"/>
                <a:cs typeface="Trebuchet MS"/>
              </a:rPr>
              <a:t>ório  </a:t>
            </a:r>
            <a:r>
              <a:rPr sz="3300" spc="30" dirty="0">
                <a:latin typeface="Trebuchet MS"/>
                <a:cs typeface="Trebuchet MS"/>
              </a:rPr>
              <a:t>remoto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47836" y="3243745"/>
            <a:ext cx="2065655" cy="103489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67055" marR="5080" indent="-554990">
              <a:lnSpc>
                <a:spcPts val="3879"/>
              </a:lnSpc>
              <a:spcBef>
                <a:spcPts val="270"/>
              </a:spcBef>
            </a:pPr>
            <a:r>
              <a:rPr sz="3300" spc="-335" dirty="0">
                <a:latin typeface="Trebuchet MS"/>
                <a:cs typeface="Trebuchet MS"/>
              </a:rPr>
              <a:t>r</a:t>
            </a:r>
            <a:r>
              <a:rPr sz="3300" spc="225" dirty="0">
                <a:latin typeface="Trebuchet MS"/>
                <a:cs typeface="Trebuchet MS"/>
              </a:rPr>
              <a:t>ep</a:t>
            </a:r>
            <a:r>
              <a:rPr sz="3300" spc="185" dirty="0">
                <a:latin typeface="Trebuchet MS"/>
                <a:cs typeface="Trebuchet MS"/>
              </a:rPr>
              <a:t>o</a:t>
            </a:r>
            <a:r>
              <a:rPr sz="3300" spc="150" dirty="0">
                <a:latin typeface="Trebuchet MS"/>
                <a:cs typeface="Trebuchet MS"/>
              </a:rPr>
              <a:t>s</a:t>
            </a:r>
            <a:r>
              <a:rPr sz="3300" spc="-145" dirty="0">
                <a:latin typeface="Trebuchet MS"/>
                <a:cs typeface="Trebuchet MS"/>
              </a:rPr>
              <a:t>i</a:t>
            </a:r>
            <a:r>
              <a:rPr sz="3300" spc="-300" dirty="0">
                <a:latin typeface="Trebuchet MS"/>
                <a:cs typeface="Trebuchet MS"/>
              </a:rPr>
              <a:t>t</a:t>
            </a:r>
            <a:r>
              <a:rPr sz="3300" spc="-5" dirty="0">
                <a:latin typeface="Trebuchet MS"/>
                <a:cs typeface="Trebuchet MS"/>
              </a:rPr>
              <a:t>ório  </a:t>
            </a:r>
            <a:r>
              <a:rPr sz="3300" spc="45" dirty="0">
                <a:latin typeface="Trebuchet MS"/>
                <a:cs typeface="Trebuchet MS"/>
              </a:rPr>
              <a:t>local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52484" y="4803907"/>
            <a:ext cx="7251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5" dirty="0">
                <a:latin typeface="Trebuchet MS"/>
                <a:cs typeface="Trebuchet MS"/>
              </a:rPr>
              <a:t>pu</a:t>
            </a:r>
            <a:r>
              <a:rPr sz="2450" spc="95" dirty="0">
                <a:latin typeface="Trebuchet MS"/>
                <a:cs typeface="Trebuchet MS"/>
              </a:rPr>
              <a:t>s</a:t>
            </a:r>
            <a:r>
              <a:rPr sz="2450" spc="55" dirty="0">
                <a:latin typeface="Trebuchet MS"/>
                <a:cs typeface="Trebuchet MS"/>
              </a:rPr>
              <a:t>h</a:t>
            </a:r>
            <a:endParaRPr sz="2450" dirty="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217338" y="4124896"/>
            <a:ext cx="7063105" cy="6310630"/>
            <a:chOff x="7217338" y="4124896"/>
            <a:chExt cx="7063105" cy="6310630"/>
          </a:xfrm>
        </p:grpSpPr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40844" y="9325574"/>
              <a:ext cx="3737739" cy="110971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502127" y="9510253"/>
              <a:ext cx="3090545" cy="737870"/>
            </a:xfrm>
            <a:custGeom>
              <a:avLst/>
              <a:gdLst/>
              <a:ahLst/>
              <a:cxnLst/>
              <a:rect l="l" t="t" r="r" b="b"/>
              <a:pathLst>
                <a:path w="3090545" h="737870">
                  <a:moveTo>
                    <a:pt x="3090063" y="0"/>
                  </a:moveTo>
                  <a:lnTo>
                    <a:pt x="3041337" y="39658"/>
                  </a:lnTo>
                  <a:lnTo>
                    <a:pt x="2991321" y="76930"/>
                  </a:lnTo>
                  <a:lnTo>
                    <a:pt x="2941539" y="113180"/>
                  </a:lnTo>
                  <a:lnTo>
                    <a:pt x="2891992" y="148407"/>
                  </a:lnTo>
                  <a:lnTo>
                    <a:pt x="2842680" y="182612"/>
                  </a:lnTo>
                  <a:lnTo>
                    <a:pt x="2793602" y="215794"/>
                  </a:lnTo>
                  <a:lnTo>
                    <a:pt x="2744759" y="247954"/>
                  </a:lnTo>
                  <a:lnTo>
                    <a:pt x="2696151" y="279091"/>
                  </a:lnTo>
                  <a:lnTo>
                    <a:pt x="2647776" y="309206"/>
                  </a:lnTo>
                  <a:lnTo>
                    <a:pt x="2599637" y="338299"/>
                  </a:lnTo>
                  <a:lnTo>
                    <a:pt x="2551732" y="366369"/>
                  </a:lnTo>
                  <a:lnTo>
                    <a:pt x="2504061" y="393417"/>
                  </a:lnTo>
                  <a:lnTo>
                    <a:pt x="2456625" y="419443"/>
                  </a:lnTo>
                  <a:lnTo>
                    <a:pt x="2409424" y="444446"/>
                  </a:lnTo>
                  <a:lnTo>
                    <a:pt x="2362457" y="468426"/>
                  </a:lnTo>
                  <a:lnTo>
                    <a:pt x="2315725" y="491384"/>
                  </a:lnTo>
                  <a:lnTo>
                    <a:pt x="2269227" y="513320"/>
                  </a:lnTo>
                  <a:lnTo>
                    <a:pt x="2222964" y="534233"/>
                  </a:lnTo>
                  <a:lnTo>
                    <a:pt x="2176935" y="554124"/>
                  </a:lnTo>
                  <a:lnTo>
                    <a:pt x="2131141" y="572992"/>
                  </a:lnTo>
                  <a:lnTo>
                    <a:pt x="2085582" y="590838"/>
                  </a:lnTo>
                  <a:lnTo>
                    <a:pt x="2040257" y="607662"/>
                  </a:lnTo>
                  <a:lnTo>
                    <a:pt x="1995166" y="623463"/>
                  </a:lnTo>
                  <a:lnTo>
                    <a:pt x="1950310" y="638242"/>
                  </a:lnTo>
                  <a:lnTo>
                    <a:pt x="1905689" y="651998"/>
                  </a:lnTo>
                  <a:lnTo>
                    <a:pt x="1861302" y="664732"/>
                  </a:lnTo>
                  <a:lnTo>
                    <a:pt x="1817149" y="676444"/>
                  </a:lnTo>
                  <a:lnTo>
                    <a:pt x="1773232" y="687133"/>
                  </a:lnTo>
                  <a:lnTo>
                    <a:pt x="1729548" y="696799"/>
                  </a:lnTo>
                  <a:lnTo>
                    <a:pt x="1686100" y="705444"/>
                  </a:lnTo>
                  <a:lnTo>
                    <a:pt x="1642885" y="713065"/>
                  </a:lnTo>
                  <a:lnTo>
                    <a:pt x="1599906" y="719665"/>
                  </a:lnTo>
                  <a:lnTo>
                    <a:pt x="1557160" y="725242"/>
                  </a:lnTo>
                  <a:lnTo>
                    <a:pt x="1514650" y="729796"/>
                  </a:lnTo>
                  <a:lnTo>
                    <a:pt x="1472374" y="733328"/>
                  </a:lnTo>
                  <a:lnTo>
                    <a:pt x="1430332" y="735838"/>
                  </a:lnTo>
                  <a:lnTo>
                    <a:pt x="1388525" y="737325"/>
                  </a:lnTo>
                  <a:lnTo>
                    <a:pt x="1346953" y="737790"/>
                  </a:lnTo>
                  <a:lnTo>
                    <a:pt x="1305615" y="737233"/>
                  </a:lnTo>
                  <a:lnTo>
                    <a:pt x="1264511" y="735653"/>
                  </a:lnTo>
                  <a:lnTo>
                    <a:pt x="1223642" y="733051"/>
                  </a:lnTo>
                  <a:lnTo>
                    <a:pt x="1183008" y="729426"/>
                  </a:lnTo>
                  <a:lnTo>
                    <a:pt x="1142608" y="724779"/>
                  </a:lnTo>
                  <a:lnTo>
                    <a:pt x="1102443" y="719109"/>
                  </a:lnTo>
                  <a:lnTo>
                    <a:pt x="1062512" y="712417"/>
                  </a:lnTo>
                  <a:lnTo>
                    <a:pt x="1022816" y="704703"/>
                  </a:lnTo>
                  <a:lnTo>
                    <a:pt x="983354" y="695966"/>
                  </a:lnTo>
                  <a:lnTo>
                    <a:pt x="944127" y="686207"/>
                  </a:lnTo>
                  <a:lnTo>
                    <a:pt x="905134" y="675425"/>
                  </a:lnTo>
                  <a:lnTo>
                    <a:pt x="866376" y="663621"/>
                  </a:lnTo>
                  <a:lnTo>
                    <a:pt x="827852" y="650794"/>
                  </a:lnTo>
                  <a:lnTo>
                    <a:pt x="789563" y="636946"/>
                  </a:lnTo>
                  <a:lnTo>
                    <a:pt x="751509" y="622074"/>
                  </a:lnTo>
                  <a:lnTo>
                    <a:pt x="713689" y="606181"/>
                  </a:lnTo>
                  <a:lnTo>
                    <a:pt x="676103" y="589265"/>
                  </a:lnTo>
                  <a:lnTo>
                    <a:pt x="638752" y="571326"/>
                  </a:lnTo>
                  <a:lnTo>
                    <a:pt x="601636" y="552365"/>
                  </a:lnTo>
                  <a:lnTo>
                    <a:pt x="564754" y="532382"/>
                  </a:lnTo>
                  <a:lnTo>
                    <a:pt x="528106" y="511376"/>
                  </a:lnTo>
                  <a:lnTo>
                    <a:pt x="491693" y="489348"/>
                  </a:lnTo>
                  <a:lnTo>
                    <a:pt x="455515" y="466297"/>
                  </a:lnTo>
                  <a:lnTo>
                    <a:pt x="419571" y="442225"/>
                  </a:lnTo>
                  <a:lnTo>
                    <a:pt x="383862" y="417129"/>
                  </a:lnTo>
                  <a:lnTo>
                    <a:pt x="348387" y="391011"/>
                  </a:lnTo>
                  <a:lnTo>
                    <a:pt x="313147" y="363871"/>
                  </a:lnTo>
                  <a:lnTo>
                    <a:pt x="278141" y="335709"/>
                  </a:lnTo>
                  <a:lnTo>
                    <a:pt x="243369" y="306524"/>
                  </a:lnTo>
                  <a:lnTo>
                    <a:pt x="208833" y="276316"/>
                  </a:lnTo>
                  <a:lnTo>
                    <a:pt x="174530" y="245087"/>
                  </a:lnTo>
                  <a:lnTo>
                    <a:pt x="140463" y="212834"/>
                  </a:lnTo>
                  <a:lnTo>
                    <a:pt x="106629" y="179560"/>
                  </a:lnTo>
                  <a:lnTo>
                    <a:pt x="73031" y="145263"/>
                  </a:lnTo>
                  <a:lnTo>
                    <a:pt x="39667" y="109944"/>
                  </a:lnTo>
                  <a:lnTo>
                    <a:pt x="0" y="61124"/>
                  </a:lnTo>
                </a:path>
              </a:pathLst>
            </a:custGeom>
            <a:ln w="125650">
              <a:solidFill>
                <a:srgbClr val="FFDA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17334" y="9248514"/>
              <a:ext cx="3696970" cy="487045"/>
            </a:xfrm>
            <a:custGeom>
              <a:avLst/>
              <a:gdLst/>
              <a:ahLst/>
              <a:cxnLst/>
              <a:rect l="l" t="t" r="r" b="b"/>
              <a:pathLst>
                <a:path w="3696970" h="487045">
                  <a:moveTo>
                    <a:pt x="397903" y="215900"/>
                  </a:moveTo>
                  <a:lnTo>
                    <a:pt x="392836" y="172427"/>
                  </a:lnTo>
                  <a:lnTo>
                    <a:pt x="378040" y="130479"/>
                  </a:lnTo>
                  <a:lnTo>
                    <a:pt x="353352" y="91770"/>
                  </a:lnTo>
                  <a:lnTo>
                    <a:pt x="320509" y="59677"/>
                  </a:lnTo>
                  <a:lnTo>
                    <a:pt x="282486" y="36614"/>
                  </a:lnTo>
                  <a:lnTo>
                    <a:pt x="240969" y="22758"/>
                  </a:lnTo>
                  <a:lnTo>
                    <a:pt x="197624" y="18275"/>
                  </a:lnTo>
                  <a:lnTo>
                    <a:pt x="154139" y="23342"/>
                  </a:lnTo>
                  <a:lnTo>
                    <a:pt x="112204" y="38138"/>
                  </a:lnTo>
                  <a:lnTo>
                    <a:pt x="73494" y="62826"/>
                  </a:lnTo>
                  <a:lnTo>
                    <a:pt x="41402" y="95669"/>
                  </a:lnTo>
                  <a:lnTo>
                    <a:pt x="18338" y="133692"/>
                  </a:lnTo>
                  <a:lnTo>
                    <a:pt x="4483" y="175209"/>
                  </a:lnTo>
                  <a:lnTo>
                    <a:pt x="0" y="218554"/>
                  </a:lnTo>
                  <a:lnTo>
                    <a:pt x="5067" y="262026"/>
                  </a:lnTo>
                  <a:lnTo>
                    <a:pt x="19862" y="303961"/>
                  </a:lnTo>
                  <a:lnTo>
                    <a:pt x="44538" y="342684"/>
                  </a:lnTo>
                  <a:lnTo>
                    <a:pt x="77393" y="374777"/>
                  </a:lnTo>
                  <a:lnTo>
                    <a:pt x="115404" y="397827"/>
                  </a:lnTo>
                  <a:lnTo>
                    <a:pt x="156933" y="411695"/>
                  </a:lnTo>
                  <a:lnTo>
                    <a:pt x="200266" y="416179"/>
                  </a:lnTo>
                  <a:lnTo>
                    <a:pt x="243751" y="411111"/>
                  </a:lnTo>
                  <a:lnTo>
                    <a:pt x="285686" y="396316"/>
                  </a:lnTo>
                  <a:lnTo>
                    <a:pt x="324408" y="371627"/>
                  </a:lnTo>
                  <a:lnTo>
                    <a:pt x="356489" y="338785"/>
                  </a:lnTo>
                  <a:lnTo>
                    <a:pt x="379552" y="300761"/>
                  </a:lnTo>
                  <a:lnTo>
                    <a:pt x="393420" y="259245"/>
                  </a:lnTo>
                  <a:lnTo>
                    <a:pt x="397903" y="215900"/>
                  </a:lnTo>
                  <a:close/>
                </a:path>
                <a:path w="3696970" h="487045">
                  <a:moveTo>
                    <a:pt x="3696449" y="0"/>
                  </a:moveTo>
                  <a:lnTo>
                    <a:pt x="3175419" y="116243"/>
                  </a:lnTo>
                  <a:lnTo>
                    <a:pt x="3476828" y="486562"/>
                  </a:lnTo>
                  <a:lnTo>
                    <a:pt x="3696449" y="0"/>
                  </a:lnTo>
                  <a:close/>
                </a:path>
              </a:pathLst>
            </a:custGeom>
            <a:solidFill>
              <a:srgbClr val="FFDA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28551" y="7507220"/>
              <a:ext cx="1672602" cy="279083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17009" y="4236837"/>
              <a:ext cx="3063340" cy="19509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1436597" y="4524857"/>
              <a:ext cx="2506980" cy="1400175"/>
            </a:xfrm>
            <a:custGeom>
              <a:avLst/>
              <a:gdLst/>
              <a:ahLst/>
              <a:cxnLst/>
              <a:rect l="l" t="t" r="r" b="b"/>
              <a:pathLst>
                <a:path w="2506980" h="1400175">
                  <a:moveTo>
                    <a:pt x="2506534" y="0"/>
                  </a:moveTo>
                  <a:lnTo>
                    <a:pt x="2489961" y="60600"/>
                  </a:lnTo>
                  <a:lnTo>
                    <a:pt x="2472572" y="108135"/>
                  </a:lnTo>
                  <a:lnTo>
                    <a:pt x="2454531" y="154812"/>
                  </a:lnTo>
                  <a:lnTo>
                    <a:pt x="2435837" y="200630"/>
                  </a:lnTo>
                  <a:lnTo>
                    <a:pt x="2416491" y="245588"/>
                  </a:lnTo>
                  <a:lnTo>
                    <a:pt x="2396492" y="289688"/>
                  </a:lnTo>
                  <a:lnTo>
                    <a:pt x="2375842" y="332928"/>
                  </a:lnTo>
                  <a:lnTo>
                    <a:pt x="2354539" y="375310"/>
                  </a:lnTo>
                  <a:lnTo>
                    <a:pt x="2332584" y="416832"/>
                  </a:lnTo>
                  <a:lnTo>
                    <a:pt x="2309976" y="457496"/>
                  </a:lnTo>
                  <a:lnTo>
                    <a:pt x="2286717" y="497300"/>
                  </a:lnTo>
                  <a:lnTo>
                    <a:pt x="2262805" y="536245"/>
                  </a:lnTo>
                  <a:lnTo>
                    <a:pt x="2238240" y="574331"/>
                  </a:lnTo>
                  <a:lnTo>
                    <a:pt x="2213024" y="611559"/>
                  </a:lnTo>
                  <a:lnTo>
                    <a:pt x="2187155" y="647927"/>
                  </a:lnTo>
                  <a:lnTo>
                    <a:pt x="2160634" y="683436"/>
                  </a:lnTo>
                  <a:lnTo>
                    <a:pt x="2133461" y="718086"/>
                  </a:lnTo>
                  <a:lnTo>
                    <a:pt x="2105635" y="751877"/>
                  </a:lnTo>
                  <a:lnTo>
                    <a:pt x="2077157" y="784809"/>
                  </a:lnTo>
                  <a:lnTo>
                    <a:pt x="2048027" y="816882"/>
                  </a:lnTo>
                  <a:lnTo>
                    <a:pt x="2018245" y="848096"/>
                  </a:lnTo>
                  <a:lnTo>
                    <a:pt x="1987810" y="878451"/>
                  </a:lnTo>
                  <a:lnTo>
                    <a:pt x="1956723" y="907947"/>
                  </a:lnTo>
                  <a:lnTo>
                    <a:pt x="1924984" y="936584"/>
                  </a:lnTo>
                  <a:lnTo>
                    <a:pt x="1892592" y="964362"/>
                  </a:lnTo>
                  <a:lnTo>
                    <a:pt x="1859548" y="991281"/>
                  </a:lnTo>
                  <a:lnTo>
                    <a:pt x="1825852" y="1017340"/>
                  </a:lnTo>
                  <a:lnTo>
                    <a:pt x="1791504" y="1042541"/>
                  </a:lnTo>
                  <a:lnTo>
                    <a:pt x="1756503" y="1066883"/>
                  </a:lnTo>
                  <a:lnTo>
                    <a:pt x="1720850" y="1090366"/>
                  </a:lnTo>
                  <a:lnTo>
                    <a:pt x="1684545" y="1112990"/>
                  </a:lnTo>
                  <a:lnTo>
                    <a:pt x="1647588" y="1134755"/>
                  </a:lnTo>
                  <a:lnTo>
                    <a:pt x="1609978" y="1155661"/>
                  </a:lnTo>
                  <a:lnTo>
                    <a:pt x="1571716" y="1175707"/>
                  </a:lnTo>
                  <a:lnTo>
                    <a:pt x="1532802" y="1194895"/>
                  </a:lnTo>
                  <a:lnTo>
                    <a:pt x="1493235" y="1213224"/>
                  </a:lnTo>
                  <a:lnTo>
                    <a:pt x="1453016" y="1230694"/>
                  </a:lnTo>
                  <a:lnTo>
                    <a:pt x="1412145" y="1247305"/>
                  </a:lnTo>
                  <a:lnTo>
                    <a:pt x="1370622" y="1263057"/>
                  </a:lnTo>
                  <a:lnTo>
                    <a:pt x="1328446" y="1277950"/>
                  </a:lnTo>
                  <a:lnTo>
                    <a:pt x="1285618" y="1291984"/>
                  </a:lnTo>
                  <a:lnTo>
                    <a:pt x="1242138" y="1305158"/>
                  </a:lnTo>
                  <a:lnTo>
                    <a:pt x="1198005" y="1317474"/>
                  </a:lnTo>
                  <a:lnTo>
                    <a:pt x="1153220" y="1328931"/>
                  </a:lnTo>
                  <a:lnTo>
                    <a:pt x="1107783" y="1339529"/>
                  </a:lnTo>
                  <a:lnTo>
                    <a:pt x="1061693" y="1349268"/>
                  </a:lnTo>
                  <a:lnTo>
                    <a:pt x="1014952" y="1358148"/>
                  </a:lnTo>
                  <a:lnTo>
                    <a:pt x="967558" y="1366170"/>
                  </a:lnTo>
                  <a:lnTo>
                    <a:pt x="919511" y="1373332"/>
                  </a:lnTo>
                  <a:lnTo>
                    <a:pt x="870813" y="1379635"/>
                  </a:lnTo>
                  <a:lnTo>
                    <a:pt x="821462" y="1385079"/>
                  </a:lnTo>
                  <a:lnTo>
                    <a:pt x="771459" y="1389664"/>
                  </a:lnTo>
                  <a:lnTo>
                    <a:pt x="720803" y="1393390"/>
                  </a:lnTo>
                  <a:lnTo>
                    <a:pt x="669496" y="1396258"/>
                  </a:lnTo>
                  <a:lnTo>
                    <a:pt x="617536" y="1398266"/>
                  </a:lnTo>
                  <a:lnTo>
                    <a:pt x="564923" y="1399415"/>
                  </a:lnTo>
                  <a:lnTo>
                    <a:pt x="511659" y="1399706"/>
                  </a:lnTo>
                  <a:lnTo>
                    <a:pt x="457742" y="1399137"/>
                  </a:lnTo>
                  <a:lnTo>
                    <a:pt x="403172" y="1397710"/>
                  </a:lnTo>
                  <a:lnTo>
                    <a:pt x="347951" y="1395423"/>
                  </a:lnTo>
                  <a:lnTo>
                    <a:pt x="292077" y="1392278"/>
                  </a:lnTo>
                  <a:lnTo>
                    <a:pt x="235551" y="1388274"/>
                  </a:lnTo>
                  <a:lnTo>
                    <a:pt x="178373" y="1383410"/>
                  </a:lnTo>
                  <a:lnTo>
                    <a:pt x="120542" y="1377688"/>
                  </a:lnTo>
                  <a:lnTo>
                    <a:pt x="62059" y="1371107"/>
                  </a:lnTo>
                  <a:lnTo>
                    <a:pt x="0" y="1361142"/>
                  </a:lnTo>
                </a:path>
              </a:pathLst>
            </a:custGeom>
            <a:ln w="125650">
              <a:solidFill>
                <a:srgbClr val="FFDA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03712" y="4124902"/>
              <a:ext cx="3053715" cy="1938020"/>
            </a:xfrm>
            <a:custGeom>
              <a:avLst/>
              <a:gdLst/>
              <a:ahLst/>
              <a:cxnLst/>
              <a:rect l="l" t="t" r="r" b="b"/>
              <a:pathLst>
                <a:path w="3053715" h="1938020">
                  <a:moveTo>
                    <a:pt x="396951" y="1725193"/>
                  </a:moveTo>
                  <a:lnTo>
                    <a:pt x="388810" y="1681467"/>
                  </a:lnTo>
                  <a:lnTo>
                    <a:pt x="371475" y="1641271"/>
                  </a:lnTo>
                  <a:lnTo>
                    <a:pt x="345948" y="1605978"/>
                  </a:lnTo>
                  <a:lnTo>
                    <a:pt x="313194" y="1576933"/>
                  </a:lnTo>
                  <a:lnTo>
                    <a:pt x="274231" y="1555508"/>
                  </a:lnTo>
                  <a:lnTo>
                    <a:pt x="230022" y="1543088"/>
                  </a:lnTo>
                  <a:lnTo>
                    <a:pt x="184150" y="1541043"/>
                  </a:lnTo>
                  <a:lnTo>
                    <a:pt x="140423" y="1549184"/>
                  </a:lnTo>
                  <a:lnTo>
                    <a:pt x="100228" y="1566519"/>
                  </a:lnTo>
                  <a:lnTo>
                    <a:pt x="64922" y="1592059"/>
                  </a:lnTo>
                  <a:lnTo>
                    <a:pt x="35877" y="1624799"/>
                  </a:lnTo>
                  <a:lnTo>
                    <a:pt x="14465" y="1663776"/>
                  </a:lnTo>
                  <a:lnTo>
                    <a:pt x="2044" y="1707984"/>
                  </a:lnTo>
                  <a:lnTo>
                    <a:pt x="0" y="1753857"/>
                  </a:lnTo>
                  <a:lnTo>
                    <a:pt x="8140" y="1797570"/>
                  </a:lnTo>
                  <a:lnTo>
                    <a:pt x="25476" y="1837766"/>
                  </a:lnTo>
                  <a:lnTo>
                    <a:pt x="51003" y="1873072"/>
                  </a:lnTo>
                  <a:lnTo>
                    <a:pt x="83756" y="1902117"/>
                  </a:lnTo>
                  <a:lnTo>
                    <a:pt x="122720" y="1923529"/>
                  </a:lnTo>
                  <a:lnTo>
                    <a:pt x="166928" y="1935949"/>
                  </a:lnTo>
                  <a:lnTo>
                    <a:pt x="212813" y="1937994"/>
                  </a:lnTo>
                  <a:lnTo>
                    <a:pt x="256527" y="1929853"/>
                  </a:lnTo>
                  <a:lnTo>
                    <a:pt x="296722" y="1912531"/>
                  </a:lnTo>
                  <a:lnTo>
                    <a:pt x="332028" y="1886991"/>
                  </a:lnTo>
                  <a:lnTo>
                    <a:pt x="361073" y="1854238"/>
                  </a:lnTo>
                  <a:lnTo>
                    <a:pt x="382485" y="1815274"/>
                  </a:lnTo>
                  <a:lnTo>
                    <a:pt x="394906" y="1771065"/>
                  </a:lnTo>
                  <a:lnTo>
                    <a:pt x="396951" y="1725193"/>
                  </a:lnTo>
                  <a:close/>
                </a:path>
                <a:path w="3053715" h="1938020">
                  <a:moveTo>
                    <a:pt x="3053118" y="523532"/>
                  </a:moveTo>
                  <a:lnTo>
                    <a:pt x="2948787" y="0"/>
                  </a:lnTo>
                  <a:lnTo>
                    <a:pt x="2592552" y="397586"/>
                  </a:lnTo>
                  <a:lnTo>
                    <a:pt x="3053118" y="523532"/>
                  </a:lnTo>
                  <a:close/>
                </a:path>
              </a:pathLst>
            </a:custGeom>
            <a:solidFill>
              <a:srgbClr val="FFDA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9" name="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884874" y="997685"/>
            <a:ext cx="2842038" cy="2790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161611" y="4283075"/>
            <a:ext cx="7947025" cy="476885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431165" indent="-419100">
              <a:lnSpc>
                <a:spcPct val="100000"/>
              </a:lnSpc>
              <a:spcBef>
                <a:spcPts val="1440"/>
              </a:spcBef>
              <a:buClr>
                <a:srgbClr val="FFDA02"/>
              </a:buClr>
              <a:buFont typeface="Microsoft Sans Serif"/>
              <a:buChar char="‣"/>
              <a:tabLst>
                <a:tab pos="431800" algn="l"/>
              </a:tabLst>
            </a:pPr>
            <a:r>
              <a:rPr sz="4100" spc="60" dirty="0">
                <a:latin typeface="Trebuchet MS"/>
                <a:cs typeface="Trebuchet MS"/>
              </a:rPr>
              <a:t>Repositórios</a:t>
            </a:r>
            <a:r>
              <a:rPr sz="4100" spc="-160" dirty="0">
                <a:latin typeface="Trebuchet MS"/>
                <a:cs typeface="Trebuchet MS"/>
              </a:rPr>
              <a:t> </a:t>
            </a:r>
            <a:r>
              <a:rPr sz="4100" spc="-5" dirty="0">
                <a:latin typeface="Trebuchet MS"/>
                <a:cs typeface="Trebuchet MS"/>
              </a:rPr>
              <a:t>ilimitados</a:t>
            </a:r>
            <a:endParaRPr sz="4100" dirty="0">
              <a:latin typeface="Trebuchet MS"/>
              <a:cs typeface="Trebuchet MS"/>
            </a:endParaRPr>
          </a:p>
          <a:p>
            <a:pPr marL="431165" indent="-419100">
              <a:lnSpc>
                <a:spcPct val="100000"/>
              </a:lnSpc>
              <a:spcBef>
                <a:spcPts val="1345"/>
              </a:spcBef>
              <a:buClr>
                <a:srgbClr val="FFDA02"/>
              </a:buClr>
              <a:buFont typeface="Microsoft Sans Serif"/>
              <a:buChar char="‣"/>
              <a:tabLst>
                <a:tab pos="431800" algn="l"/>
              </a:tabLst>
            </a:pPr>
            <a:r>
              <a:rPr sz="4100" spc="300" dirty="0">
                <a:latin typeface="Trebuchet MS"/>
                <a:cs typeface="Trebuchet MS"/>
              </a:rPr>
              <a:t>Hospedagem</a:t>
            </a:r>
            <a:r>
              <a:rPr sz="4100" spc="-140" dirty="0">
                <a:latin typeface="Trebuchet MS"/>
                <a:cs typeface="Trebuchet MS"/>
              </a:rPr>
              <a:t> </a:t>
            </a:r>
            <a:r>
              <a:rPr sz="4100" spc="280" dirty="0">
                <a:latin typeface="Trebuchet MS"/>
                <a:cs typeface="Trebuchet MS"/>
              </a:rPr>
              <a:t>de</a:t>
            </a:r>
            <a:r>
              <a:rPr sz="4100" spc="-135" dirty="0">
                <a:latin typeface="Trebuchet MS"/>
                <a:cs typeface="Trebuchet MS"/>
              </a:rPr>
              <a:t> </a:t>
            </a:r>
            <a:r>
              <a:rPr sz="4100" spc="185" dirty="0">
                <a:latin typeface="Trebuchet MS"/>
                <a:cs typeface="Trebuchet MS"/>
              </a:rPr>
              <a:t>código-fonte</a:t>
            </a:r>
            <a:endParaRPr sz="4100" dirty="0">
              <a:latin typeface="Trebuchet MS"/>
              <a:cs typeface="Trebuchet MS"/>
            </a:endParaRPr>
          </a:p>
          <a:p>
            <a:pPr marL="431165" indent="-419100">
              <a:lnSpc>
                <a:spcPct val="100000"/>
              </a:lnSpc>
              <a:spcBef>
                <a:spcPts val="1265"/>
              </a:spcBef>
              <a:buClr>
                <a:srgbClr val="FFDA02"/>
              </a:buClr>
              <a:buFont typeface="Microsoft Sans Serif"/>
              <a:buChar char="‣"/>
              <a:tabLst>
                <a:tab pos="431800" algn="l"/>
              </a:tabLst>
            </a:pPr>
            <a:r>
              <a:rPr sz="4100" spc="105" dirty="0">
                <a:latin typeface="Trebuchet MS"/>
                <a:cs typeface="Trebuchet MS"/>
              </a:rPr>
              <a:t>Características</a:t>
            </a:r>
            <a:r>
              <a:rPr sz="4100" spc="-145" dirty="0">
                <a:latin typeface="Trebuchet MS"/>
                <a:cs typeface="Trebuchet MS"/>
              </a:rPr>
              <a:t> </a:t>
            </a:r>
            <a:r>
              <a:rPr sz="4100" spc="280" dirty="0">
                <a:latin typeface="Trebuchet MS"/>
                <a:cs typeface="Trebuchet MS"/>
              </a:rPr>
              <a:t>de</a:t>
            </a:r>
            <a:r>
              <a:rPr sz="4100" spc="-145" dirty="0">
                <a:latin typeface="Trebuchet MS"/>
                <a:cs typeface="Trebuchet MS"/>
              </a:rPr>
              <a:t> </a:t>
            </a:r>
            <a:r>
              <a:rPr sz="4100" spc="85" dirty="0">
                <a:latin typeface="Trebuchet MS"/>
                <a:cs typeface="Trebuchet MS"/>
              </a:rPr>
              <a:t>rede</a:t>
            </a:r>
            <a:r>
              <a:rPr sz="4100" spc="-145" dirty="0">
                <a:latin typeface="Trebuchet MS"/>
                <a:cs typeface="Trebuchet MS"/>
              </a:rPr>
              <a:t> </a:t>
            </a:r>
            <a:r>
              <a:rPr sz="4100" spc="95" dirty="0">
                <a:latin typeface="Trebuchet MS"/>
                <a:cs typeface="Trebuchet MS"/>
              </a:rPr>
              <a:t>social</a:t>
            </a:r>
            <a:endParaRPr sz="4100" dirty="0">
              <a:latin typeface="Trebuchet MS"/>
              <a:cs typeface="Trebuchet MS"/>
            </a:endParaRPr>
          </a:p>
          <a:p>
            <a:pPr marL="431165" indent="-419100">
              <a:lnSpc>
                <a:spcPct val="100000"/>
              </a:lnSpc>
              <a:spcBef>
                <a:spcPts val="1345"/>
              </a:spcBef>
              <a:buClr>
                <a:srgbClr val="FFDA02"/>
              </a:buClr>
              <a:buFont typeface="Microsoft Sans Serif"/>
              <a:buChar char="‣"/>
              <a:tabLst>
                <a:tab pos="431800" algn="l"/>
              </a:tabLst>
            </a:pPr>
            <a:r>
              <a:rPr sz="4100" spc="120" dirty="0">
                <a:latin typeface="Trebuchet MS"/>
                <a:cs typeface="Trebuchet MS"/>
              </a:rPr>
              <a:t>GitHub</a:t>
            </a:r>
            <a:r>
              <a:rPr sz="4100" spc="-150" dirty="0">
                <a:latin typeface="Trebuchet MS"/>
                <a:cs typeface="Trebuchet MS"/>
              </a:rPr>
              <a:t> </a:t>
            </a:r>
            <a:r>
              <a:rPr sz="4100" spc="280" dirty="0">
                <a:latin typeface="Trebuchet MS"/>
                <a:cs typeface="Trebuchet MS"/>
              </a:rPr>
              <a:t>Pages</a:t>
            </a:r>
            <a:r>
              <a:rPr sz="4100" spc="-150" dirty="0">
                <a:latin typeface="Trebuchet MS"/>
                <a:cs typeface="Trebuchet MS"/>
              </a:rPr>
              <a:t> </a:t>
            </a:r>
            <a:r>
              <a:rPr sz="4100" spc="125" dirty="0">
                <a:latin typeface="Trebuchet MS"/>
                <a:cs typeface="Trebuchet MS"/>
              </a:rPr>
              <a:t>integrado</a:t>
            </a:r>
            <a:endParaRPr sz="4100" dirty="0">
              <a:latin typeface="Trebuchet MS"/>
              <a:cs typeface="Trebuchet MS"/>
            </a:endParaRPr>
          </a:p>
          <a:p>
            <a:pPr marL="431165" indent="-419100">
              <a:lnSpc>
                <a:spcPct val="100000"/>
              </a:lnSpc>
              <a:spcBef>
                <a:spcPts val="1265"/>
              </a:spcBef>
              <a:buClr>
                <a:srgbClr val="FFDA02"/>
              </a:buClr>
              <a:buFont typeface="Microsoft Sans Serif"/>
              <a:buChar char="‣"/>
              <a:tabLst>
                <a:tab pos="431800" algn="l"/>
              </a:tabLst>
            </a:pPr>
            <a:r>
              <a:rPr sz="4100" spc="265" dirty="0">
                <a:latin typeface="Trebuchet MS"/>
                <a:cs typeface="Trebuchet MS"/>
              </a:rPr>
              <a:t>Colaboração</a:t>
            </a:r>
            <a:endParaRPr sz="4100" dirty="0">
              <a:latin typeface="Trebuchet MS"/>
              <a:cs typeface="Trebuchet MS"/>
            </a:endParaRPr>
          </a:p>
          <a:p>
            <a:pPr marL="431165" indent="-419100">
              <a:lnSpc>
                <a:spcPct val="100000"/>
              </a:lnSpc>
              <a:spcBef>
                <a:spcPts val="1265"/>
              </a:spcBef>
              <a:buClr>
                <a:srgbClr val="FFDA02"/>
              </a:buClr>
              <a:buFont typeface="Microsoft Sans Serif"/>
              <a:buChar char="‣"/>
              <a:tabLst>
                <a:tab pos="431800" algn="l"/>
              </a:tabLst>
            </a:pPr>
            <a:r>
              <a:rPr sz="4100" dirty="0">
                <a:latin typeface="Trebuchet MS"/>
                <a:cs typeface="Trebuchet MS"/>
              </a:rPr>
              <a:t>Forks</a:t>
            </a:r>
            <a:r>
              <a:rPr lang="pt-BR" sz="4100" dirty="0">
                <a:latin typeface="Trebuchet MS"/>
                <a:cs typeface="Trebuchet MS"/>
              </a:rPr>
              <a:t> – cópia do projeto</a:t>
            </a:r>
            <a:endParaRPr sz="41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917" y="626023"/>
            <a:ext cx="1270635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90" dirty="0"/>
              <a:t>GitHub</a:t>
            </a:r>
            <a:endParaRPr sz="6600" dirty="0"/>
          </a:p>
        </p:txBody>
      </p:sp>
      <p:pic>
        <p:nvPicPr>
          <p:cNvPr id="1026" name="Picture 2" descr="O que é o GitHub? Veja para que serve a 'rede social de programadores' |  Produtividade | TechTudo">
            <a:extLst>
              <a:ext uri="{FF2B5EF4-FFF2-40B4-BE49-F238E27FC236}">
                <a16:creationId xmlns:a16="http://schemas.microsoft.com/office/drawing/2014/main" id="{340FB474-9A26-5D63-FA40-386E368D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2" y="3978275"/>
            <a:ext cx="11859112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26023"/>
            <a:ext cx="855218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40" dirty="0"/>
              <a:t>S</a:t>
            </a:r>
            <a:r>
              <a:rPr spc="-190" dirty="0"/>
              <a:t>ó</a:t>
            </a:r>
            <a:r>
              <a:rPr spc="-315" dirty="0"/>
              <a:t> e</a:t>
            </a:r>
            <a:r>
              <a:rPr spc="-565" dirty="0"/>
              <a:t>x</a:t>
            </a:r>
            <a:r>
              <a:rPr spc="-325" dirty="0"/>
              <a:t>i</a:t>
            </a:r>
            <a:r>
              <a:rPr spc="-490" dirty="0"/>
              <a:t>s</a:t>
            </a:r>
            <a:r>
              <a:rPr spc="-350" dirty="0"/>
              <a:t>t</a:t>
            </a:r>
            <a:r>
              <a:rPr spc="-90" dirty="0"/>
              <a:t>e</a:t>
            </a:r>
            <a:r>
              <a:rPr spc="-315" dirty="0"/>
              <a:t> </a:t>
            </a:r>
            <a:r>
              <a:rPr spc="-190" dirty="0"/>
              <a:t>o</a:t>
            </a:r>
            <a:r>
              <a:rPr spc="-315" dirty="0"/>
              <a:t> </a:t>
            </a:r>
            <a:r>
              <a:rPr spc="-275" dirty="0"/>
              <a:t>GitHu</a:t>
            </a:r>
            <a:r>
              <a:rPr spc="-575" dirty="0"/>
              <a:t>b</a:t>
            </a:r>
            <a:r>
              <a:rPr spc="-40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6798" y="3844811"/>
            <a:ext cx="2079286" cy="20418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6268" y="3844811"/>
            <a:ext cx="1821934" cy="20418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8386" y="3830318"/>
            <a:ext cx="2181326" cy="20418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59889" y="4082557"/>
            <a:ext cx="2847265" cy="17966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2588" y="6612177"/>
            <a:ext cx="3604455" cy="16137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66914" y="7359282"/>
            <a:ext cx="3235872" cy="10873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26023"/>
            <a:ext cx="14643735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0" dirty="0"/>
              <a:t>V</a:t>
            </a:r>
            <a:r>
              <a:rPr spc="-260" dirty="0"/>
              <a:t>am</a:t>
            </a:r>
            <a:r>
              <a:rPr spc="-285" dirty="0"/>
              <a:t>o</a:t>
            </a:r>
            <a:r>
              <a:rPr spc="-340" dirty="0"/>
              <a:t>s</a:t>
            </a:r>
            <a:r>
              <a:rPr spc="-315" dirty="0"/>
              <a:t> </a:t>
            </a:r>
            <a:r>
              <a:rPr spc="-200" dirty="0"/>
              <a:t>criar</a:t>
            </a:r>
            <a:r>
              <a:rPr spc="-315" dirty="0"/>
              <a:t> </a:t>
            </a:r>
            <a:r>
              <a:rPr spc="-415" dirty="0"/>
              <a:t>s</a:t>
            </a:r>
            <a:r>
              <a:rPr spc="-254" dirty="0"/>
              <a:t>eu</a:t>
            </a:r>
            <a:r>
              <a:rPr spc="-315" dirty="0"/>
              <a:t> </a:t>
            </a:r>
            <a:r>
              <a:rPr spc="-290" dirty="0"/>
              <a:t>perfil</a:t>
            </a:r>
            <a:r>
              <a:rPr spc="-315" dirty="0"/>
              <a:t> </a:t>
            </a:r>
            <a:r>
              <a:rPr spc="-305" dirty="0"/>
              <a:t>no</a:t>
            </a:r>
            <a:r>
              <a:rPr spc="-315" dirty="0"/>
              <a:t> </a:t>
            </a:r>
            <a:r>
              <a:rPr spc="-275" dirty="0"/>
              <a:t>GitHu</a:t>
            </a:r>
            <a:r>
              <a:rPr spc="-575" dirty="0"/>
              <a:t>b</a:t>
            </a:r>
            <a:r>
              <a:rPr spc="-40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0957" y="3839459"/>
            <a:ext cx="3452178" cy="33899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71441" y="6353598"/>
            <a:ext cx="27203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35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6600" b="1" spc="-1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6600" b="1" spc="-509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6600" b="1" spc="-3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6600" b="1" spc="-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628" y="6353598"/>
            <a:ext cx="18675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48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6600" b="1" spc="-8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6600" b="1" spc="-425" dirty="0">
                <a:solidFill>
                  <a:srgbClr val="FFFFFF"/>
                </a:solidFill>
                <a:latin typeface="Tahoma"/>
                <a:cs typeface="Tahoma"/>
              </a:rPr>
              <a:t>om</a:t>
            </a:r>
            <a:endParaRPr sz="6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8B128-AAB0-B5B6-67A5-60AF167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46FC5-1C65-4D6A-FC39-35C53A28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6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22</TotalTime>
  <Words>45</Words>
  <Application>Microsoft Office PowerPoint</Application>
  <PresentationFormat>Personalizar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Microsoft Sans Serif</vt:lpstr>
      <vt:lpstr>Tahoma</vt:lpstr>
      <vt:lpstr>Trebuchet MS</vt:lpstr>
      <vt:lpstr>Verdana</vt:lpstr>
      <vt:lpstr>Wingdings 2</vt:lpstr>
      <vt:lpstr>Citável</vt:lpstr>
      <vt:lpstr>Git e GitHub</vt:lpstr>
      <vt:lpstr>Git ≠ GitHub</vt:lpstr>
      <vt:lpstr>GitHub</vt:lpstr>
      <vt:lpstr>Só existe o GitHub?</vt:lpstr>
      <vt:lpstr>Vamos criar seu perfil no GitHub?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curso-git-aula002-slides</dc:title>
  <cp:lastModifiedBy>Genivon Pereira Barbosa</cp:lastModifiedBy>
  <cp:revision>1</cp:revision>
  <dcterms:created xsi:type="dcterms:W3CDTF">2023-04-11T18:48:54Z</dcterms:created>
  <dcterms:modified xsi:type="dcterms:W3CDTF">2023-04-11T19:11:15Z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2020-03-27T00:00:00Z</vt:filetime>
  </property>
  <property fmtid="{D5CDD505-2E9C-101B-9397-08002B2CF9AE}" pid="3" name="Creator">
    <vt:lpwstr>Keynote</vt:lpwstr>
  </property>
  <property fmtid="{D5CDD505-2E9C-101B-9397-08002B2CF9AE}" pid="4" name="LastSaved">
    <vt:filetime>2023-04-11T00:00:00Z</vt:filetime>
  </property>
</Properties>
</file>