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81FD"/>
    <a:srgbClr val="22A89B"/>
    <a:srgbClr val="5B94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5"/>
  </p:normalViewPr>
  <p:slideViewPr>
    <p:cSldViewPr snapToGrid="0">
      <p:cViewPr>
        <p:scale>
          <a:sx n="65" d="100"/>
          <a:sy n="65" d="100"/>
        </p:scale>
        <p:origin x="2496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E213-CCB1-0139-7166-212DBF4F6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934BB-C8FD-20C1-BEA5-88DB5B21C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24376-AB10-CD9E-53C3-985C55E0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0A28-E420-F899-FC65-EB5666DE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2800-71B5-84F8-AFD1-D13C751C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3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C72E-B136-415F-DE57-CA62A8E7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7390E-0B49-4ECE-E9D1-E722F8770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3E0B-4EEF-BD02-10F0-1570A3D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B9EF3-CE61-D420-266A-CDE64C44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20B82-01F7-8AD8-6956-4CEDA135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0735D-8F98-B5D4-97F2-F8819189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FAE10-F08C-1B96-C632-A3A954B37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A096-313A-A9EE-5A92-9F1976F9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47FAD-252C-D191-1499-9DD23CAD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5D495-FAE2-C8A9-90AF-8646F78F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CD03-DB19-1684-8632-B23CC52D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3946-FAE0-045B-F0CF-225BC49A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9E94-03A6-C154-AD27-CCB05245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33A41-BDD5-9D36-024A-FA49C822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BC5B1-1715-D54D-A4D3-1228CD0E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0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D694-F0AC-F7A6-F06C-FA16FA86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8F990-158C-FBD7-3552-808503E4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65A4-4F90-F5E8-1DE9-29236A92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E29D-663E-5409-5859-F6915E99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5206E-181E-7090-36E6-29C24F6D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3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491-D43A-64D4-36D0-CBAFBD60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CA545-0C83-CD63-DD40-4C6ABF47B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ADB39-8A89-12D8-3DA4-F5013DE3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7AA27-2799-E6CB-77DC-C48FDB7A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B1C22-C8A6-330B-16F0-CCFDCD3B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77168-48B4-10AD-2846-19FCE91B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3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413C-BD7D-9656-8308-8C261D68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12046-0866-3727-495E-75FD093AF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50FDD-EFAF-1052-B721-939284D30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2C3928-567F-A25D-5363-68DE09776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0A3DD-E012-621E-1AFC-88B9829A1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441248-EDCC-347D-0588-B4A9DA35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904B0-DBA3-BAC5-31CD-72F85ACE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A5E66-75AC-C5D6-8763-889D60D1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7B9E-0651-A51A-DFC3-8E2D6FCB9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DBA90-C81E-8066-8F2E-C8025499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1185C-B964-0085-6E29-9934067D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5A06C-588D-2C51-7AC5-F3EFC328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4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E9951-BE03-2A3E-ABB9-6AE61764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B146B-D6DE-FC1E-4482-CFDC163A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69B7F-23B6-CB10-6A60-D55FBB61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2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1A601-5F7E-5EBC-DA91-6A3A88FB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94080-49F7-D304-FA83-389ADC49D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BB6FE-F71D-1A5D-EF21-4F5EAC198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3A5A9-5241-E62A-F7ED-F3F8D48A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95ED9-36E7-9FDF-1E88-A6303F06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797B-60B8-8B4D-3136-32ABC808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4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FC35-66F7-57AD-D307-4EE4008A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51AAA-16BB-21F5-E8BD-547A3E84F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D6767-8A37-EBDE-9C87-EDEF786B4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BA528-D44F-1B37-51A8-D0EE59BEB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1E268-3D83-B9CD-4669-4829F5CC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5CCB-9D57-ABDE-F278-F5CDDADE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6D48F-D2AD-0AF5-7219-7ADBE4C2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89830-96D3-B34E-D3D0-B44DEB488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F2C46-D0E1-F546-AA65-AE8EA9651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A1A1F-814A-224C-B16D-7FA88CDC4D2E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B299-AFC2-A8E5-EA5F-D7C9D658A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5128-FE8D-6E2E-F614-19AD0C00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AD2AF-5F7A-C641-A6B6-CE1EC33D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E64C8E8-2801-B35D-C092-C07907AA7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69"/>
          <a:stretch/>
        </p:blipFill>
        <p:spPr>
          <a:xfrm>
            <a:off x="4387850" y="1778000"/>
            <a:ext cx="3416300" cy="295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9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McCoy Reynolds Becker</dc:creator>
  <cp:lastModifiedBy>McCoy Reynolds Becker</cp:lastModifiedBy>
  <cp:revision>3</cp:revision>
  <dcterms:created xsi:type="dcterms:W3CDTF">2024-05-02T17:11:15Z</dcterms:created>
  <dcterms:modified xsi:type="dcterms:W3CDTF">2024-05-02T22:51:47Z</dcterms:modified>
</cp:coreProperties>
</file>