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1FD"/>
    <a:srgbClr val="22A89B"/>
    <a:srgbClr val="5B9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 varScale="1">
        <p:scale>
          <a:sx n="124" d="100"/>
          <a:sy n="124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213-CCB1-0139-7166-212DBF4F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34BB-C8FD-20C1-BEA5-88DB5B21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4376-AB10-CD9E-53C3-985C55E0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0A28-E420-F899-FC65-EB5666DE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2800-71B5-84F8-AFD1-D13C751C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72E-B136-415F-DE57-CA62A8E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7390E-0B49-4ECE-E9D1-E722F877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3E0B-4EEF-BD02-10F0-1570A3D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9EF3-CE61-D420-266A-CDE64C4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0B82-01F7-8AD8-6956-4CEDA13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0735D-8F98-B5D4-97F2-F8819189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FAE10-F08C-1B96-C632-A3A954B3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A096-313A-A9EE-5A92-9F1976F9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7FAD-252C-D191-1499-9DD23CA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D495-FAE2-C8A9-90AF-8646F78F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CD03-DB19-1684-8632-B23CC52D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3946-FAE0-045B-F0CF-225BC49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9E94-03A6-C154-AD27-CCB05245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3A41-BDD5-9D36-024A-FA49C82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C5B1-1715-D54D-A4D3-1228CD0E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694-F0AC-F7A6-F06C-FA16FA86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F990-158C-FBD7-3552-808503E4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65A4-4F90-F5E8-1DE9-29236A9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29D-663E-5409-5859-F6915E9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206E-181E-7090-36E6-29C24F6D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491-D43A-64D4-36D0-CBAFBD6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A545-0C83-CD63-DD40-4C6ABF47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DB39-8A89-12D8-3DA4-F5013DE3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AA27-2799-E6CB-77DC-C48FDB7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1C22-C8A6-330B-16F0-CCFDCD3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7168-48B4-10AD-2846-19FCE91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413C-BD7D-9656-8308-8C261D6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2046-0866-3727-495E-75FD093A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0FDD-EFAF-1052-B721-939284D3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C3928-567F-A25D-5363-68DE09776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0A3DD-E012-621E-1AFC-88B9829A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1248-EDCC-347D-0588-B4A9DA35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904B0-DBA3-BAC5-31CD-72F85AC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5E66-75AC-C5D6-8763-889D60D1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7B9E-0651-A51A-DFC3-8E2D6FCB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DBA90-C81E-8066-8F2E-C802549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1185C-B964-0085-6E29-9934067D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A06C-588D-2C51-7AC5-F3EFC32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9951-BE03-2A3E-ABB9-6AE61764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B146B-D6DE-FC1E-4482-CFDC163A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9B7F-23B6-CB10-6A60-D55FBB6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A601-5F7E-5EBC-DA91-6A3A88F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4080-49F7-D304-FA83-389ADC49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B6FE-F71D-1A5D-EF21-4F5EAC19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A5A9-5241-E62A-F7ED-F3F8D48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5ED9-36E7-9FDF-1E88-A6303F0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97B-60B8-8B4D-3136-32ABC808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C35-66F7-57AD-D307-4EE4008A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51AAA-16BB-21F5-E8BD-547A3E84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6767-8A37-EBDE-9C87-EDEF786B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A528-D44F-1B37-51A8-D0EE59B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E268-3D83-B9CD-4669-4829F5CC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5CCB-9D57-ABDE-F278-F5CDDADE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6D48F-D2AD-0AF5-7219-7ADBE4C2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9830-96D3-B34E-D3D0-B44DEB48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2C46-D0E1-F546-AA65-AE8EA965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B299-AFC2-A8E5-EA5F-D7C9D658A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128-FE8D-6E2E-F614-19AD0C00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64C8E8-2801-B35D-C092-C07907AA78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69"/>
          <a:stretch/>
        </p:blipFill>
        <p:spPr>
          <a:xfrm>
            <a:off x="4387850" y="1806254"/>
            <a:ext cx="3416300" cy="29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9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3DBF463F-BBFB-F916-82C2-9331A03955A3}"/>
              </a:ext>
            </a:extLst>
          </p:cNvPr>
          <p:cNvSpPr/>
          <p:nvPr/>
        </p:nvSpPr>
        <p:spPr>
          <a:xfrm>
            <a:off x="4237147" y="1826540"/>
            <a:ext cx="3717706" cy="3204919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B43F4973-EBFB-5EC6-AA8C-FB2797FA73B2}"/>
              </a:ext>
            </a:extLst>
          </p:cNvPr>
          <p:cNvSpPr/>
          <p:nvPr/>
        </p:nvSpPr>
        <p:spPr>
          <a:xfrm>
            <a:off x="4433115" y="1995479"/>
            <a:ext cx="3325769" cy="2867042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07782-12B1-32E6-2AAC-10308321FA55}"/>
                  </a:ext>
                </a:extLst>
              </p:cNvPr>
              <p:cNvSpPr txBox="1"/>
              <p:nvPr/>
            </p:nvSpPr>
            <p:spPr>
              <a:xfrm>
                <a:off x="4741752" y="2151959"/>
                <a:ext cx="2667397" cy="1446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400" b="1" i="0" u="sng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9400" b="1" i="1" u="sng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9400" b="1" i="0" u="sng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m:oMathPara>
                </a14:m>
                <a:endParaRPr lang="en-US" sz="9400" b="1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07782-12B1-32E6-2AAC-10308321F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52" y="2151959"/>
                <a:ext cx="2667397" cy="1446550"/>
              </a:xfrm>
              <a:prstGeom prst="rect">
                <a:avLst/>
              </a:prstGeom>
              <a:blipFill>
                <a:blip r:embed="rId2"/>
                <a:stretch>
                  <a:fillRect l="-9953" r="-9479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055654-7424-ADBA-D86F-301D0CFAB525}"/>
                  </a:ext>
                </a:extLst>
              </p:cNvPr>
              <p:cNvSpPr txBox="1"/>
              <p:nvPr/>
            </p:nvSpPr>
            <p:spPr>
              <a:xfrm>
                <a:off x="4741751" y="3196477"/>
                <a:ext cx="2667397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400" b="1" i="0" smtClean="0">
                          <a:solidFill>
                            <a:srgbClr val="5B94EE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sz="9400" b="1" i="0" smtClean="0">
                          <a:solidFill>
                            <a:srgbClr val="22A89B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9400" b="1" i="0" smtClean="0">
                          <a:solidFill>
                            <a:srgbClr val="EC81FD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sz="9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055654-7424-ADBA-D86F-301D0CFAB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751" y="3196477"/>
                <a:ext cx="2667397" cy="1538883"/>
              </a:xfrm>
              <a:prstGeom prst="rect">
                <a:avLst/>
              </a:prstGeom>
              <a:blipFill>
                <a:blip r:embed="rId3"/>
                <a:stretch>
                  <a:fillRect l="-6161" r="-189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McCoy Reynolds Becker</dc:creator>
  <cp:lastModifiedBy>McCoy Reynolds Becker</cp:lastModifiedBy>
  <cp:revision>7</cp:revision>
  <dcterms:created xsi:type="dcterms:W3CDTF">2024-05-02T17:11:15Z</dcterms:created>
  <dcterms:modified xsi:type="dcterms:W3CDTF">2024-05-02T23:47:02Z</dcterms:modified>
</cp:coreProperties>
</file>