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2368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D753-5E7C-D744-9F98-97CE99CBB26F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A92D-F66D-454C-9F81-5F21332BF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52577" y="3144379"/>
            <a:ext cx="2617549" cy="184967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2347" y="1640860"/>
            <a:ext cx="2028987" cy="28820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9202" y="3640045"/>
            <a:ext cx="3639789" cy="321795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6627" y="1889726"/>
            <a:ext cx="1409448" cy="20900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4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3413" y="4085370"/>
            <a:ext cx="3531369" cy="277263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2702" y="1973140"/>
            <a:ext cx="2406409" cy="2620230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086843" y="1127684"/>
            <a:ext cx="1324028" cy="1890889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614436" y="1127682"/>
            <a:ext cx="1324028" cy="1890889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5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Kal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Kalogerakis</dc:creator>
  <cp:lastModifiedBy>Julian Kalogerakis</cp:lastModifiedBy>
  <cp:revision>2</cp:revision>
  <dcterms:created xsi:type="dcterms:W3CDTF">2014-04-20T02:43:01Z</dcterms:created>
  <dcterms:modified xsi:type="dcterms:W3CDTF">2014-04-20T02:59:31Z</dcterms:modified>
</cp:coreProperties>
</file>