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9"/>
    <p:restoredTop sz="94613"/>
  </p:normalViewPr>
  <p:slideViewPr>
    <p:cSldViewPr snapToGrid="0" snapToObjects="1">
      <p:cViewPr varScale="1">
        <p:scale>
          <a:sx n="93" d="100"/>
          <a:sy n="93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1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2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Data-exploration of free </a:t>
            </a:r>
            <a:r>
              <a:rPr lang="en-US" dirty="0" err="1" smtClean="0"/>
              <a:t>fx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</a:t>
            </a:r>
            <a:r>
              <a:rPr lang="en-US" dirty="0" smtClean="0"/>
              <a:t>: </a:t>
            </a:r>
            <a:r>
              <a:rPr lang="en-US" dirty="0" err="1"/>
              <a:t>h</a:t>
            </a:r>
            <a:r>
              <a:rPr lang="en-US" dirty="0" err="1" smtClean="0"/>
              <a:t>istdata.com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66 </a:t>
            </a:r>
            <a:r>
              <a:rPr lang="ja-JP" altLang="en-US" dirty="0" smtClean="0"/>
              <a:t>通貨ペア</a:t>
            </a:r>
            <a:endParaRPr lang="en-US" dirty="0" smtClean="0"/>
          </a:p>
          <a:p>
            <a:r>
              <a:rPr lang="ja-JP" altLang="en-US" dirty="0" smtClean="0"/>
              <a:t>時間インターバル</a:t>
            </a:r>
            <a:r>
              <a:rPr lang="en-US" dirty="0" smtClean="0"/>
              <a:t>: 1</a:t>
            </a:r>
            <a:r>
              <a:rPr lang="ja-JP" altLang="en-US" dirty="0" smtClean="0"/>
              <a:t> </a:t>
            </a:r>
            <a:r>
              <a:rPr lang="en-US" dirty="0" smtClean="0"/>
              <a:t>min</a:t>
            </a:r>
          </a:p>
          <a:p>
            <a:r>
              <a:rPr lang="en-US" b="1" dirty="0"/>
              <a:t>The </a:t>
            </a:r>
            <a:r>
              <a:rPr lang="en-US" b="1" dirty="0" err="1"/>
              <a:t>timezone</a:t>
            </a:r>
            <a:r>
              <a:rPr lang="en-US" b="1" dirty="0"/>
              <a:t> of all data is: Eastern Standard Time (EST) time-zone WITHOUT Day Light Savings adjustments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Fields: </a:t>
            </a:r>
            <a:r>
              <a:rPr lang="en-US" b="1" dirty="0" err="1" smtClean="0"/>
              <a:t>DateTime,Open,High,Low,Close,Volume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9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最大</a:t>
            </a:r>
            <a:r>
              <a:rPr lang="en-US" dirty="0" smtClean="0"/>
              <a:t> </a:t>
            </a:r>
            <a:r>
              <a:rPr lang="ja-JP" altLang="en-US" dirty="0" smtClean="0"/>
              <a:t>インターバル</a:t>
            </a:r>
            <a:r>
              <a:rPr lang="en-US" dirty="0" smtClean="0"/>
              <a:t>: </a:t>
            </a:r>
            <a:r>
              <a:rPr lang="en-US" dirty="0"/>
              <a:t>8 </a:t>
            </a:r>
            <a:r>
              <a:rPr lang="mr-IN" dirty="0"/>
              <a:t>–</a:t>
            </a:r>
            <a:r>
              <a:rPr lang="en-US" dirty="0"/>
              <a:t> 170 min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TextBox 4"/>
          <p:cNvSpPr txBox="1"/>
          <p:nvPr/>
        </p:nvSpPr>
        <p:spPr>
          <a:xfrm>
            <a:off x="5940070" y="5992297"/>
            <a:ext cx="5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696287" y="3614570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 [</a:t>
            </a:r>
            <a:r>
              <a:rPr lang="en-US" dirty="0" err="1" smtClean="0"/>
              <a:t>ms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7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max interval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8505"/>
            <a:ext cx="10515600" cy="3005578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1018095" y="3816627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 [</a:t>
            </a:r>
            <a:r>
              <a:rPr lang="en-US" dirty="0" err="1" smtClean="0"/>
              <a:t>ms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4122" y="5335793"/>
            <a:ext cx="26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+ currency pair [A.U.]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平均インターバル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361"/>
            <a:ext cx="10515600" cy="3813866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35214" y="4096328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 [</a:t>
            </a:r>
            <a:r>
              <a:rPr lang="en-US" dirty="0" err="1" smtClean="0"/>
              <a:t>ms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61241" y="5615494"/>
            <a:ext cx="26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+ currency pair [A.U.]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94848" y="24627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3 - 200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7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and average interval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0556"/>
            <a:ext cx="10515600" cy="3921475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942792" y="4150114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 [</a:t>
            </a:r>
            <a:r>
              <a:rPr lang="en-US" dirty="0" err="1" smtClean="0"/>
              <a:t>ms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8819" y="5669280"/>
            <a:ext cx="26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+ currency pair [A.U.]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</a:t>
            </a:r>
            <a:r>
              <a:rPr lang="en-US" dirty="0" err="1" smtClean="0"/>
              <a:t>datapoints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1000 -1400 per day</a:t>
            </a:r>
          </a:p>
          <a:p>
            <a:r>
              <a:rPr lang="en-US" dirty="0" smtClean="0"/>
              <a:t>Less during holidays (new year, </a:t>
            </a:r>
            <a:r>
              <a:rPr lang="en-US" dirty="0" err="1" smtClean="0"/>
              <a:t>easter</a:t>
            </a:r>
            <a:r>
              <a:rPr lang="en-US" dirty="0" smtClean="0"/>
              <a:t>, </a:t>
            </a:r>
            <a:r>
              <a:rPr lang="en-US" dirty="0" err="1" smtClean="0"/>
              <a:t>christmas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Saturedays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Sundays: 300-400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8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122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Mangal</vt:lpstr>
      <vt:lpstr>Yu Gothic</vt:lpstr>
      <vt:lpstr>Yu Gothic Light</vt:lpstr>
      <vt:lpstr>Arial</vt:lpstr>
      <vt:lpstr>Office Theme</vt:lpstr>
      <vt:lpstr>Data-exploration of free fx data</vt:lpstr>
      <vt:lpstr>データ: histdata.com</vt:lpstr>
      <vt:lpstr>最大 インターバル: 8 – 170 min </vt:lpstr>
      <vt:lpstr>All max interval</vt:lpstr>
      <vt:lpstr>平均インターバル</vt:lpstr>
      <vt:lpstr>Max and average interval</vt:lpstr>
      <vt:lpstr>Number of datapoints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Data-exploration of free fx data</dc:title>
  <dc:creator>紙田 元</dc:creator>
  <cp:lastModifiedBy>紙田 元</cp:lastModifiedBy>
  <cp:revision>9</cp:revision>
  <dcterms:created xsi:type="dcterms:W3CDTF">2017-05-18T03:20:13Z</dcterms:created>
  <dcterms:modified xsi:type="dcterms:W3CDTF">2017-05-19T01:08:38Z</dcterms:modified>
</cp:coreProperties>
</file>