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50" y="-10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302388"/>
            <a:ext cx="5829300" cy="112797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7017128"/>
            <a:ext cx="5143500" cy="782232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7" indent="0" algn="ctr">
              <a:buNone/>
              <a:defRPr sz="1500"/>
            </a:lvl2pPr>
            <a:lvl3pPr marL="685835" indent="0" algn="ctr">
              <a:buNone/>
              <a:defRPr sz="1350"/>
            </a:lvl3pPr>
            <a:lvl4pPr marL="1028751" indent="0" algn="ctr">
              <a:buNone/>
              <a:defRPr sz="1200"/>
            </a:lvl4pPr>
            <a:lvl5pPr marL="1371669" indent="0" algn="ctr">
              <a:buNone/>
              <a:defRPr sz="1200"/>
            </a:lvl5pPr>
            <a:lvl6pPr marL="1714586" indent="0" algn="ctr">
              <a:buNone/>
              <a:defRPr sz="1200"/>
            </a:lvl6pPr>
            <a:lvl7pPr marL="2057504" indent="0" algn="ctr">
              <a:buNone/>
              <a:defRPr sz="1200"/>
            </a:lvl7pPr>
            <a:lvl8pPr marL="2400420" indent="0" algn="ctr">
              <a:buNone/>
              <a:defRPr sz="1200"/>
            </a:lvl8pPr>
            <a:lvl9pPr marL="2743337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8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724965"/>
            <a:ext cx="1478756" cy="274568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724965"/>
            <a:ext cx="4350544" cy="274568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2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6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8077334"/>
            <a:ext cx="5915025" cy="134772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21682034"/>
            <a:ext cx="5915025" cy="708734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3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91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624811"/>
            <a:ext cx="2914650" cy="205570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624811"/>
            <a:ext cx="2914650" cy="205570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5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1724970"/>
            <a:ext cx="5915025" cy="626236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942328"/>
            <a:ext cx="2901255" cy="38924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5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4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1834741"/>
            <a:ext cx="2901255" cy="174071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7" y="7942328"/>
            <a:ext cx="2915543" cy="38924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5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4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7" y="11834741"/>
            <a:ext cx="2915543" cy="174071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90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20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59954"/>
            <a:ext cx="2211884" cy="75598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4664907"/>
            <a:ext cx="3471863" cy="230244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719786"/>
            <a:ext cx="2211884" cy="18007107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5" indent="0">
              <a:buNone/>
              <a:defRPr sz="900"/>
            </a:lvl3pPr>
            <a:lvl4pPr marL="1028751" indent="0">
              <a:buNone/>
              <a:defRPr sz="750"/>
            </a:lvl4pPr>
            <a:lvl5pPr marL="1371669" indent="0">
              <a:buNone/>
              <a:defRPr sz="750"/>
            </a:lvl5pPr>
            <a:lvl6pPr marL="1714586" indent="0">
              <a:buNone/>
              <a:defRPr sz="750"/>
            </a:lvl6pPr>
            <a:lvl7pPr marL="2057504" indent="0">
              <a:buNone/>
              <a:defRPr sz="750"/>
            </a:lvl7pPr>
            <a:lvl8pPr marL="2400420" indent="0">
              <a:buNone/>
              <a:defRPr sz="750"/>
            </a:lvl8pPr>
            <a:lvl9pPr marL="2743337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3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59954"/>
            <a:ext cx="2211884" cy="75598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4664907"/>
            <a:ext cx="3471863" cy="2302449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1" indent="0">
              <a:buNone/>
              <a:defRPr sz="1500"/>
            </a:lvl4pPr>
            <a:lvl5pPr marL="1371669" indent="0">
              <a:buNone/>
              <a:defRPr sz="1500"/>
            </a:lvl5pPr>
            <a:lvl6pPr marL="1714586" indent="0">
              <a:buNone/>
              <a:defRPr sz="1500"/>
            </a:lvl6pPr>
            <a:lvl7pPr marL="2057504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719786"/>
            <a:ext cx="2211884" cy="18007107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5" indent="0">
              <a:buNone/>
              <a:defRPr sz="900"/>
            </a:lvl3pPr>
            <a:lvl4pPr marL="1028751" indent="0">
              <a:buNone/>
              <a:defRPr sz="750"/>
            </a:lvl4pPr>
            <a:lvl5pPr marL="1371669" indent="0">
              <a:buNone/>
              <a:defRPr sz="750"/>
            </a:lvl5pPr>
            <a:lvl6pPr marL="1714586" indent="0">
              <a:buNone/>
              <a:defRPr sz="750"/>
            </a:lvl6pPr>
            <a:lvl7pPr marL="2057504" indent="0">
              <a:buNone/>
              <a:defRPr sz="750"/>
            </a:lvl7pPr>
            <a:lvl8pPr marL="2400420" indent="0">
              <a:buNone/>
              <a:defRPr sz="750"/>
            </a:lvl8pPr>
            <a:lvl9pPr marL="2743337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07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1724970"/>
            <a:ext cx="5915025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8624811"/>
            <a:ext cx="5915025" cy="2055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0029348"/>
            <a:ext cx="1543050" cy="1724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30029348"/>
            <a:ext cx="2314575" cy="1724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0029348"/>
            <a:ext cx="1543050" cy="1724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93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35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9" indent="-171459" algn="l" defTabSz="6858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6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94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10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27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45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1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79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96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7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5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1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6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4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0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7" algn="l" defTabSz="685835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1E642E-2F80-4143-8B5D-074BF3B3C825}"/>
              </a:ext>
            </a:extLst>
          </p:cNvPr>
          <p:cNvSpPr/>
          <p:nvPr/>
        </p:nvSpPr>
        <p:spPr>
          <a:xfrm>
            <a:off x="1" y="3181"/>
            <a:ext cx="6850538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DC1DD6-A357-4164-B1AE-BA7B96DB8913}"/>
              </a:ext>
            </a:extLst>
          </p:cNvPr>
          <p:cNvSpPr/>
          <p:nvPr/>
        </p:nvSpPr>
        <p:spPr>
          <a:xfrm>
            <a:off x="2063" y="3181"/>
            <a:ext cx="139065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05622C-91DD-4A3D-B9AC-FCD69042A191}"/>
              </a:ext>
            </a:extLst>
          </p:cNvPr>
          <p:cNvSpPr/>
          <p:nvPr/>
        </p:nvSpPr>
        <p:spPr>
          <a:xfrm>
            <a:off x="7326788" y="3183"/>
            <a:ext cx="5915025" cy="530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メモ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GN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TOP</a:t>
            </a:r>
            <a:r>
              <a:rPr lang="ja-JP" altLang="en-US" dirty="0">
                <a:solidFill>
                  <a:schemeClr val="tx1"/>
                </a:solidFill>
              </a:rPr>
              <a:t>ページ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セラピスト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メニュー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0ABE75-6122-4DF9-B73F-FEC0A4996547}"/>
              </a:ext>
            </a:extLst>
          </p:cNvPr>
          <p:cNvSpPr/>
          <p:nvPr/>
        </p:nvSpPr>
        <p:spPr>
          <a:xfrm>
            <a:off x="7326788" y="5537206"/>
            <a:ext cx="5915025" cy="721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  <a:r>
              <a:rPr lang="ja-JP" altLang="en-US" sz="1200" dirty="0">
                <a:solidFill>
                  <a:schemeClr val="tx1"/>
                </a:solidFill>
              </a:rPr>
              <a:t>トップ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SYSTEM</a:t>
            </a:r>
            <a:r>
              <a:rPr lang="ja-JP" altLang="en-US" sz="1200" dirty="0">
                <a:solidFill>
                  <a:schemeClr val="tx1"/>
                </a:solidFill>
              </a:rPr>
              <a:t>料金システム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THERAPIST</a:t>
            </a:r>
            <a:r>
              <a:rPr lang="ja-JP" altLang="en-US" sz="1200" dirty="0">
                <a:solidFill>
                  <a:schemeClr val="tx1"/>
                </a:solidFill>
              </a:rPr>
              <a:t>セラピスト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ACCESS</a:t>
            </a:r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RECRUIT</a:t>
            </a:r>
            <a:r>
              <a:rPr lang="ja-JP" altLang="en-US" sz="1200" dirty="0">
                <a:solidFill>
                  <a:schemeClr val="tx1"/>
                </a:solidFill>
              </a:rPr>
              <a:t>リクルート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RESERVEWEB</a:t>
            </a:r>
            <a:r>
              <a:rPr lang="ja-JP" altLang="en-US" sz="1200" dirty="0">
                <a:solidFill>
                  <a:schemeClr val="tx1"/>
                </a:solidFill>
              </a:rPr>
              <a:t>予約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SYSTEM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STAFF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ROOM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ACCESS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RECRUIT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Top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ホーム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お知らせ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スタッフ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メニュー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リクルート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D4B3F9-B0C3-4976-9DF1-D23EE24665E7}"/>
              </a:ext>
            </a:extLst>
          </p:cNvPr>
          <p:cNvSpPr/>
          <p:nvPr/>
        </p:nvSpPr>
        <p:spPr>
          <a:xfrm>
            <a:off x="3719564" y="3181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ホーム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E89D7D-3B96-4B05-B48B-9D1D78C7007E}"/>
              </a:ext>
            </a:extLst>
          </p:cNvPr>
          <p:cNvSpPr/>
          <p:nvPr/>
        </p:nvSpPr>
        <p:spPr>
          <a:xfrm>
            <a:off x="4533930" y="3181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THERAPIST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セラピスト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F7FFA3-9315-414A-822C-425FA752852D}"/>
              </a:ext>
            </a:extLst>
          </p:cNvPr>
          <p:cNvSpPr/>
          <p:nvPr/>
        </p:nvSpPr>
        <p:spPr>
          <a:xfrm>
            <a:off x="5340200" y="3175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メニュー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9F6F21A-B658-44FE-BED2-8890F6FE2CF4}"/>
              </a:ext>
            </a:extLst>
          </p:cNvPr>
          <p:cNvSpPr/>
          <p:nvPr/>
        </p:nvSpPr>
        <p:spPr>
          <a:xfrm>
            <a:off x="6045937" y="-724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アクセス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4B58F1-D82D-4886-B268-E9FE57AD0603}"/>
              </a:ext>
            </a:extLst>
          </p:cNvPr>
          <p:cNvSpPr/>
          <p:nvPr/>
        </p:nvSpPr>
        <p:spPr>
          <a:xfrm>
            <a:off x="1856844" y="547086"/>
            <a:ext cx="3136851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セラピスト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97FA0E-F12C-4A65-A149-E4A71AF03200}"/>
              </a:ext>
            </a:extLst>
          </p:cNvPr>
          <p:cNvSpPr/>
          <p:nvPr/>
        </p:nvSpPr>
        <p:spPr>
          <a:xfrm>
            <a:off x="0" y="1087086"/>
            <a:ext cx="6858001" cy="157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5670F6F-27AC-4463-9259-6C15C587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8" y="1236821"/>
            <a:ext cx="1026080" cy="1280444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9189552E-C376-43AD-8980-85AC0359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26" y="1236821"/>
            <a:ext cx="1026080" cy="1280444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C9A78A67-3034-45D1-AECD-C96402F0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60" y="1236821"/>
            <a:ext cx="1026080" cy="1280444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9BA8F7C-8AE5-4F95-9B02-96BB0E40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94" y="1236821"/>
            <a:ext cx="1026080" cy="1280444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3BA4448B-BC58-4E59-8A85-0E25706B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32" y="1236821"/>
            <a:ext cx="1026080" cy="1280444"/>
          </a:xfrm>
          <a:prstGeom prst="rect">
            <a:avLst/>
          </a:prstGeom>
        </p:spPr>
      </p:pic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2C2646B-AE03-410E-8780-13616F435EC2}"/>
              </a:ext>
            </a:extLst>
          </p:cNvPr>
          <p:cNvSpPr/>
          <p:nvPr/>
        </p:nvSpPr>
        <p:spPr>
          <a:xfrm rot="16200000">
            <a:off x="119629" y="1757725"/>
            <a:ext cx="456582" cy="2386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A813A87-E88F-4BF9-8595-658CE5386D3F}"/>
              </a:ext>
            </a:extLst>
          </p:cNvPr>
          <p:cNvSpPr/>
          <p:nvPr/>
        </p:nvSpPr>
        <p:spPr>
          <a:xfrm rot="5400000">
            <a:off x="6281790" y="1757726"/>
            <a:ext cx="456582" cy="2386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7402E18-BB9B-4DE5-831F-8FA752BEE430}"/>
              </a:ext>
            </a:extLst>
          </p:cNvPr>
          <p:cNvSpPr/>
          <p:nvPr/>
        </p:nvSpPr>
        <p:spPr>
          <a:xfrm>
            <a:off x="3423454" y="3094196"/>
            <a:ext cx="2737158" cy="340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紹介文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026DFE9F-FE8E-40F9-AF59-C432E5EF285D}"/>
              </a:ext>
            </a:extLst>
          </p:cNvPr>
          <p:cNvGrpSpPr/>
          <p:nvPr/>
        </p:nvGrpSpPr>
        <p:grpSpPr>
          <a:xfrm>
            <a:off x="703351" y="3095920"/>
            <a:ext cx="2720103" cy="3400129"/>
            <a:chOff x="1098550" y="4042503"/>
            <a:chExt cx="1440000" cy="180000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105DB297-360F-4B4E-824E-5066569020BD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86E1879-7A75-4A41-97FA-FFE921446694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プロフィール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85A4525-D169-47EC-A65B-4EFBFFA80B1C}"/>
              </a:ext>
            </a:extLst>
          </p:cNvPr>
          <p:cNvSpPr/>
          <p:nvPr/>
        </p:nvSpPr>
        <p:spPr>
          <a:xfrm>
            <a:off x="697388" y="6800850"/>
            <a:ext cx="5463224" cy="4591050"/>
          </a:xfrm>
          <a:prstGeom prst="roundRect">
            <a:avLst>
              <a:gd name="adj" fmla="val 91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4420E99-DC25-41A6-A9A1-11843C4258BF}"/>
              </a:ext>
            </a:extLst>
          </p:cNvPr>
          <p:cNvSpPr/>
          <p:nvPr/>
        </p:nvSpPr>
        <p:spPr>
          <a:xfrm>
            <a:off x="1862033" y="6800849"/>
            <a:ext cx="3136851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Instagram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01FC081-B1D5-4C0E-B2D3-5B41F9F3CDB2}"/>
              </a:ext>
            </a:extLst>
          </p:cNvPr>
          <p:cNvSpPr/>
          <p:nvPr/>
        </p:nvSpPr>
        <p:spPr>
          <a:xfrm>
            <a:off x="914400" y="7620000"/>
            <a:ext cx="2509054" cy="353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227B01-BCC1-4D58-AAB7-1D214DCE08BE}"/>
              </a:ext>
            </a:extLst>
          </p:cNvPr>
          <p:cNvSpPr/>
          <p:nvPr/>
        </p:nvSpPr>
        <p:spPr>
          <a:xfrm>
            <a:off x="3423454" y="7620000"/>
            <a:ext cx="2509054" cy="353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2806B9F-1611-4926-A6DA-00E4692C9161}"/>
              </a:ext>
            </a:extLst>
          </p:cNvPr>
          <p:cNvSpPr/>
          <p:nvPr/>
        </p:nvSpPr>
        <p:spPr>
          <a:xfrm>
            <a:off x="1845719" y="7812226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93731A2-92E9-4FBB-8F46-3D6B8141F35A}"/>
              </a:ext>
            </a:extLst>
          </p:cNvPr>
          <p:cNvSpPr/>
          <p:nvPr/>
        </p:nvSpPr>
        <p:spPr>
          <a:xfrm>
            <a:off x="1077052" y="7812226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6269DD9-D238-4541-AD26-B9C798C98D92}"/>
              </a:ext>
            </a:extLst>
          </p:cNvPr>
          <p:cNvSpPr/>
          <p:nvPr/>
        </p:nvSpPr>
        <p:spPr>
          <a:xfrm>
            <a:off x="2634586" y="7812226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8600912-8AAA-4809-BF3A-CEC7E92DE79E}"/>
              </a:ext>
            </a:extLst>
          </p:cNvPr>
          <p:cNvSpPr/>
          <p:nvPr/>
        </p:nvSpPr>
        <p:spPr>
          <a:xfrm>
            <a:off x="1845719" y="8728352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8A17F9B-2066-4119-B901-5972FCC26A34}"/>
              </a:ext>
            </a:extLst>
          </p:cNvPr>
          <p:cNvSpPr/>
          <p:nvPr/>
        </p:nvSpPr>
        <p:spPr>
          <a:xfrm>
            <a:off x="1077052" y="8728352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15C8DB5-C441-42A0-8056-B4B304DF57CF}"/>
              </a:ext>
            </a:extLst>
          </p:cNvPr>
          <p:cNvSpPr/>
          <p:nvPr/>
        </p:nvSpPr>
        <p:spPr>
          <a:xfrm>
            <a:off x="2634586" y="8728352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6A4532F-0558-46DF-B884-0111D7B6DF15}"/>
              </a:ext>
            </a:extLst>
          </p:cNvPr>
          <p:cNvSpPr/>
          <p:nvPr/>
        </p:nvSpPr>
        <p:spPr>
          <a:xfrm>
            <a:off x="1845719" y="9644478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32D3CA60-3A98-455B-8E09-1F00A6DA4C96}"/>
              </a:ext>
            </a:extLst>
          </p:cNvPr>
          <p:cNvSpPr/>
          <p:nvPr/>
        </p:nvSpPr>
        <p:spPr>
          <a:xfrm>
            <a:off x="1077052" y="9644478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F25A386-4662-4DA2-B479-C13FC23F309B}"/>
              </a:ext>
            </a:extLst>
          </p:cNvPr>
          <p:cNvSpPr/>
          <p:nvPr/>
        </p:nvSpPr>
        <p:spPr>
          <a:xfrm>
            <a:off x="2634586" y="9644478"/>
            <a:ext cx="646416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799EA5EF-9F28-4DD3-B4FE-C63EDF82FE04}"/>
              </a:ext>
            </a:extLst>
          </p:cNvPr>
          <p:cNvSpPr/>
          <p:nvPr/>
        </p:nvSpPr>
        <p:spPr>
          <a:xfrm rot="5400000">
            <a:off x="2629826" y="10581039"/>
            <a:ext cx="369595" cy="360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6763BFEF-373D-4F63-9F0B-2DE6D8C6B974}"/>
              </a:ext>
            </a:extLst>
          </p:cNvPr>
          <p:cNvSpPr/>
          <p:nvPr/>
        </p:nvSpPr>
        <p:spPr>
          <a:xfrm rot="16200000">
            <a:off x="1358821" y="10581039"/>
            <a:ext cx="369595" cy="360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ACABB4E-5FF2-4381-9B94-B0FCFF02C32E}"/>
              </a:ext>
            </a:extLst>
          </p:cNvPr>
          <p:cNvSpPr/>
          <p:nvPr/>
        </p:nvSpPr>
        <p:spPr>
          <a:xfrm>
            <a:off x="1723469" y="10576279"/>
            <a:ext cx="911118" cy="36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View More</a:t>
            </a:r>
            <a:endParaRPr kumimoji="1" lang="ja-JP" altLang="en-US" sz="105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C9CB1BB-6370-45DC-BB94-F78F682AFD01}"/>
              </a:ext>
            </a:extLst>
          </p:cNvPr>
          <p:cNvSpPr/>
          <p:nvPr/>
        </p:nvSpPr>
        <p:spPr>
          <a:xfrm>
            <a:off x="3719564" y="7798048"/>
            <a:ext cx="1820176" cy="184642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画像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3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78</Words>
  <Application>Microsoft Office PowerPoint</Application>
  <PresentationFormat>ユーザー設定</PresentationFormat>
  <Paragraphs>72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浅井 元輝</dc:creator>
  <cp:lastModifiedBy>浅井 kgc51</cp:lastModifiedBy>
  <cp:revision>28</cp:revision>
  <dcterms:created xsi:type="dcterms:W3CDTF">2021-06-10T03:43:13Z</dcterms:created>
  <dcterms:modified xsi:type="dcterms:W3CDTF">2021-06-15T07:44:25Z</dcterms:modified>
</cp:coreProperties>
</file>