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162004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97BAE-F94C-47EA-909F-4F5CFD4F8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651323"/>
            <a:ext cx="5143500" cy="564015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13050A-B318-4B1D-AF6F-DD306C2F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8508982"/>
            <a:ext cx="5143500" cy="3911355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4758F-6D40-4018-B29B-5E80803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2BD5EB-DB6A-4B81-B0CA-66CC5658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77B1-4B26-44B6-9E93-CF8A5041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B649D-60E0-4362-9FBE-648D7B3C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EF7C9D-F764-4E4F-BABB-421DE6A2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B14F9-C930-4B05-8E63-ADE53A89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DAB16-9CED-4B06-819A-E66FB340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E4F61-64B6-408D-8A14-548FB7BD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792171-3A5E-4F35-8974-8FA7F3060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862523"/>
            <a:ext cx="1478756" cy="1372912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C539EF-DA5F-4326-A658-A5B5F303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862523"/>
            <a:ext cx="4350544" cy="1372912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18FF1-82FA-437D-8487-333A0874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914C6-4D1F-4DCD-AA6E-825C16A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27061-7385-44D4-9A37-18A0C259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BF623-6B2E-4DDC-AAA2-9AF721C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EE9AC-1E67-46B5-AD87-57FBE332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1DD63-DBB6-4369-B2AB-46A83769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1FA9E-398C-4FB3-B6EA-84BC944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50184-4A4F-48B9-98C5-8DBF9251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8A544-51CC-4261-83D1-0CD66931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7" y="4038862"/>
            <a:ext cx="5915025" cy="673893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443F1-CE5C-4491-9AF2-EBD1C946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7" y="10841546"/>
            <a:ext cx="5915025" cy="354384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DA959-BB6C-4785-8228-572A59C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51C85-FD6C-4897-9B7C-5962811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91877-1AB9-4B7E-81D3-8350D5A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FB6DF-7E50-4E98-AB96-2DD1C257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DCFE4-352F-4512-9039-8A9C8D03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04406D-5787-4734-8949-216460A8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F4455-28AE-4D54-B7F0-0D14C51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B7356-2ACD-42AC-9180-BA5A6263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7D5E30-2D98-4692-BEF5-0352D8F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3CBB-595F-48F4-8F68-8603DEA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862525"/>
            <a:ext cx="5915025" cy="313133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8CEC7-9305-4CCF-8CA5-5CC8C1C4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3971358"/>
            <a:ext cx="2901255" cy="194630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1096F-2C69-48D6-BF51-0942D5B0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5917661"/>
            <a:ext cx="2901255" cy="870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65699F-56EC-4AE9-871E-14437566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4" y="3971358"/>
            <a:ext cx="2915543" cy="194630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1D5078-02B2-4870-9BE3-D3484ED3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4" y="5917661"/>
            <a:ext cx="2915543" cy="870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1B4D92-CADA-43B4-B9BD-F4B6FB95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2C859-A7E9-4679-83A6-87486A4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F5072F-369C-4722-BCB1-7BA1BE27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B9C20-1ECA-4372-B951-393B054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A49ED3-8227-4B78-9CA6-6572018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46944A-C5DB-4CD8-A7E4-42868E1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324B1F-A786-49A7-ACF5-E766941D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5866FB-8B1F-4523-9E58-1CEADC21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DE0B01-9B8A-46E6-A3B2-9F55C423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B28EC-33FF-40FF-82EC-565014B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2867D-3944-4208-85AE-1A1423C2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1080029"/>
            <a:ext cx="2211883" cy="37801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A9660-71B2-4015-9F70-26AC9711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4" y="2332564"/>
            <a:ext cx="3471863" cy="1151281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DC1A58-4E6E-4F6E-9579-F178A485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4860131"/>
            <a:ext cx="2211883" cy="900399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09D10E-0A1C-4D65-A149-98D8C516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BB129-6F87-4B7E-8E4F-21E2F08F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E6CF7-76E7-4E61-8519-E90BB94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5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96451-3673-4465-8A22-11FDFF3A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2" y="1080029"/>
            <a:ext cx="2211883" cy="37801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84FFBF-77B2-471D-BFD9-EEFEFAAB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4" y="2332564"/>
            <a:ext cx="3471863" cy="1151281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387CF-2E2F-4196-9FA9-FE47C1D8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4860131"/>
            <a:ext cx="2211883" cy="900399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933C5-5521-4022-938D-66D2136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B2FFDB-7099-4F9D-9EFB-2415A6B5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050F0B-AA86-4066-AB5C-92B9979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D0BDE6-552A-4B46-B955-66BCFDFE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862525"/>
            <a:ext cx="5915025" cy="313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318150-026D-4367-BC1D-7FC5F2E4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283C-F32D-4F3B-968E-2F75A5A8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5015408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8180-1F71-423A-9A5E-C36E61378C10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121A4-F0D2-43E2-8270-958BCFE2E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15015408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F8483-042C-4193-A50F-58FCA79F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5015408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0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 descr="髪の長い女性&#10;&#10;自動的に生成された説明">
            <a:extLst>
              <a:ext uri="{FF2B5EF4-FFF2-40B4-BE49-F238E27FC236}">
                <a16:creationId xmlns:a16="http://schemas.microsoft.com/office/drawing/2014/main" id="{2D0FB118-654E-406E-847D-EAE4AF50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000"/>
            <a:ext cx="6858000" cy="4573429"/>
          </a:xfrm>
          <a:prstGeom prst="rect">
            <a:avLst/>
          </a:prstGeom>
        </p:spPr>
      </p:pic>
      <p:pic>
        <p:nvPicPr>
          <p:cNvPr id="44" name="図 43" descr="夜空の星&#10;&#10;自動的に生成された説明">
            <a:extLst>
              <a:ext uri="{FF2B5EF4-FFF2-40B4-BE49-F238E27FC236}">
                <a16:creationId xmlns:a16="http://schemas.microsoft.com/office/drawing/2014/main" id="{82F86699-7A0B-4C0B-8A99-A3D996770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552"/>
            <a:ext cx="6863238" cy="573024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14D457A-43E7-40C6-9E45-DA5A0BA94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6806"/>
            <a:ext cx="6863238" cy="402980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1E642E-2F80-4143-8B5D-074BF3B3C825}"/>
              </a:ext>
            </a:extLst>
          </p:cNvPr>
          <p:cNvSpPr/>
          <p:nvPr/>
        </p:nvSpPr>
        <p:spPr>
          <a:xfrm>
            <a:off x="-7462" y="6"/>
            <a:ext cx="6858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DC1DD6-A357-4164-B1AE-BA7B96DB8913}"/>
              </a:ext>
            </a:extLst>
          </p:cNvPr>
          <p:cNvSpPr/>
          <p:nvPr/>
        </p:nvSpPr>
        <p:spPr>
          <a:xfrm>
            <a:off x="2063" y="6"/>
            <a:ext cx="139065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会社名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05622C-91DD-4A3D-B9AC-FCD69042A191}"/>
              </a:ext>
            </a:extLst>
          </p:cNvPr>
          <p:cNvSpPr/>
          <p:nvPr/>
        </p:nvSpPr>
        <p:spPr>
          <a:xfrm>
            <a:off x="7326788" y="7"/>
            <a:ext cx="5915025" cy="530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メモ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GN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TOP</a:t>
            </a:r>
            <a:r>
              <a:rPr lang="ja-JP" altLang="en-US" dirty="0">
                <a:solidFill>
                  <a:schemeClr val="tx1"/>
                </a:solidFill>
              </a:rPr>
              <a:t>ページ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セラピスト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メニュー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ご予約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アクセス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リクルート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0ABE75-6122-4DF9-B73F-FEC0A4996547}"/>
              </a:ext>
            </a:extLst>
          </p:cNvPr>
          <p:cNvSpPr/>
          <p:nvPr/>
        </p:nvSpPr>
        <p:spPr>
          <a:xfrm>
            <a:off x="7326788" y="5534031"/>
            <a:ext cx="5915025" cy="721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  <a:r>
              <a:rPr lang="ja-JP" altLang="en-US" sz="1200" dirty="0">
                <a:solidFill>
                  <a:schemeClr val="tx1"/>
                </a:solidFill>
              </a:rPr>
              <a:t>トップ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SYSTEM</a:t>
            </a:r>
            <a:r>
              <a:rPr lang="ja-JP" altLang="en-US" sz="1200" dirty="0">
                <a:solidFill>
                  <a:schemeClr val="tx1"/>
                </a:solidFill>
              </a:rPr>
              <a:t>料金システム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THERAPIST</a:t>
            </a:r>
            <a:r>
              <a:rPr lang="ja-JP" altLang="en-US" sz="1200" dirty="0">
                <a:solidFill>
                  <a:schemeClr val="tx1"/>
                </a:solidFill>
              </a:rPr>
              <a:t>セラピスト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ACCESS</a:t>
            </a:r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RECRUIT</a:t>
            </a:r>
            <a:r>
              <a:rPr lang="ja-JP" altLang="en-US" sz="1200" dirty="0">
                <a:solidFill>
                  <a:schemeClr val="tx1"/>
                </a:solidFill>
              </a:rPr>
              <a:t>リクルート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RESERVEWEB</a:t>
            </a:r>
            <a:r>
              <a:rPr lang="ja-JP" altLang="en-US" sz="1200" dirty="0">
                <a:solidFill>
                  <a:schemeClr val="tx1"/>
                </a:solidFill>
              </a:rPr>
              <a:t>予約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SYSTEM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STAFF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ROOM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ACCESS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RECRUIT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ホーム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D4B3F9-B0C3-4976-9DF1-D23EE24665E7}"/>
              </a:ext>
            </a:extLst>
          </p:cNvPr>
          <p:cNvSpPr/>
          <p:nvPr/>
        </p:nvSpPr>
        <p:spPr>
          <a:xfrm>
            <a:off x="1992364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ホーム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E89D7D-3B96-4B05-B48B-9D1D78C7007E}"/>
              </a:ext>
            </a:extLst>
          </p:cNvPr>
          <p:cNvSpPr/>
          <p:nvPr/>
        </p:nvSpPr>
        <p:spPr>
          <a:xfrm>
            <a:off x="2806730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THERAPIST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セラピスト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F7FFA3-9315-414A-822C-425FA752852D}"/>
              </a:ext>
            </a:extLst>
          </p:cNvPr>
          <p:cNvSpPr/>
          <p:nvPr/>
        </p:nvSpPr>
        <p:spPr>
          <a:xfrm>
            <a:off x="3612999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メニュー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903EF-31EF-473F-AEEC-8055A982BCE8}"/>
              </a:ext>
            </a:extLst>
          </p:cNvPr>
          <p:cNvSpPr/>
          <p:nvPr/>
        </p:nvSpPr>
        <p:spPr>
          <a:xfrm>
            <a:off x="4423634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ご予約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9F6F21A-B658-44FE-BED2-8890F6FE2CF4}"/>
              </a:ext>
            </a:extLst>
          </p:cNvPr>
          <p:cNvSpPr/>
          <p:nvPr/>
        </p:nvSpPr>
        <p:spPr>
          <a:xfrm>
            <a:off x="5230538" y="0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アクセス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0BA4BE-5E11-472A-BA8D-A4FC3CBC29E4}"/>
              </a:ext>
            </a:extLst>
          </p:cNvPr>
          <p:cNvSpPr/>
          <p:nvPr/>
        </p:nvSpPr>
        <p:spPr>
          <a:xfrm>
            <a:off x="6044269" y="6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RECRUIT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50FFC2-ABCD-4A43-9CAC-9F18289F6061}"/>
              </a:ext>
            </a:extLst>
          </p:cNvPr>
          <p:cNvSpPr/>
          <p:nvPr/>
        </p:nvSpPr>
        <p:spPr>
          <a:xfrm>
            <a:off x="2206474" y="4254500"/>
            <a:ext cx="281305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セラピスト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CBB36AC-B786-4579-ACC7-B428519B06D1}"/>
              </a:ext>
            </a:extLst>
          </p:cNvPr>
          <p:cNvGrpSpPr/>
          <p:nvPr/>
        </p:nvGrpSpPr>
        <p:grpSpPr>
          <a:xfrm>
            <a:off x="1091088" y="5185509"/>
            <a:ext cx="1440000" cy="1800000"/>
            <a:chOff x="1098550" y="4042503"/>
            <a:chExt cx="1440000" cy="180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1608EB7-711C-4E32-93BA-8D5B6E9DC273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A1FD76-FB87-4BC8-90EE-12BD1DD3E61E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0418A31-6B4F-4CC5-B4FC-D332B49408F1}"/>
              </a:ext>
            </a:extLst>
          </p:cNvPr>
          <p:cNvGrpSpPr/>
          <p:nvPr/>
        </p:nvGrpSpPr>
        <p:grpSpPr>
          <a:xfrm>
            <a:off x="2889590" y="5185509"/>
            <a:ext cx="1440000" cy="1800000"/>
            <a:chOff x="1098550" y="4042503"/>
            <a:chExt cx="1440000" cy="1800000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6BCD82-23BB-461D-92F9-0AD1086C8E46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6A908DF-FFA3-4EFC-A11F-996510F9713E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A800D1B-F83A-407E-A9BD-8CE47E5E5C29}"/>
              </a:ext>
            </a:extLst>
          </p:cNvPr>
          <p:cNvGrpSpPr/>
          <p:nvPr/>
        </p:nvGrpSpPr>
        <p:grpSpPr>
          <a:xfrm>
            <a:off x="4692404" y="5185509"/>
            <a:ext cx="1440000" cy="1800000"/>
            <a:chOff x="1098550" y="4042503"/>
            <a:chExt cx="1440000" cy="1800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A805A29-F6C0-459B-8A2E-B68DBF17C41A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36A2D81-4F45-4D88-BC06-537251608E71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AC0DA74-2C57-45C7-B92C-4CEFE713FCEC}"/>
              </a:ext>
            </a:extLst>
          </p:cNvPr>
          <p:cNvGrpSpPr/>
          <p:nvPr/>
        </p:nvGrpSpPr>
        <p:grpSpPr>
          <a:xfrm>
            <a:off x="1091088" y="7239006"/>
            <a:ext cx="1440000" cy="1800000"/>
            <a:chOff x="1098550" y="4042503"/>
            <a:chExt cx="1440000" cy="18000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4A08123-B28F-4B35-9BDE-09DBB7A686AF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27472AE-AF15-4D62-AFE0-5965FD2EB03B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7EFEB53-4BC8-4D3E-B22D-64CCB98C31FB}"/>
              </a:ext>
            </a:extLst>
          </p:cNvPr>
          <p:cNvGrpSpPr/>
          <p:nvPr/>
        </p:nvGrpSpPr>
        <p:grpSpPr>
          <a:xfrm>
            <a:off x="2889590" y="7239006"/>
            <a:ext cx="1440000" cy="1800000"/>
            <a:chOff x="1098550" y="4042503"/>
            <a:chExt cx="1440000" cy="180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E3F7045-B804-4B0B-8FE8-1749BA652213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33FD5C1-F416-4589-8880-2006FF80DFF9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406A0AC-835B-4E99-9F47-FDBEB40D43AD}"/>
              </a:ext>
            </a:extLst>
          </p:cNvPr>
          <p:cNvGrpSpPr/>
          <p:nvPr/>
        </p:nvGrpSpPr>
        <p:grpSpPr>
          <a:xfrm>
            <a:off x="4692404" y="7239006"/>
            <a:ext cx="1440000" cy="1800000"/>
            <a:chOff x="1098550" y="4042503"/>
            <a:chExt cx="1440000" cy="180000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F74E11C-A91F-4E3E-8B57-DFE6ED6D0D6E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F4929BC-857B-4F24-901A-31ECB5F0D650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プロフィール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30E9222-8708-47DD-A7B5-60279F49FFFF}"/>
              </a:ext>
            </a:extLst>
          </p:cNvPr>
          <p:cNvSpPr/>
          <p:nvPr/>
        </p:nvSpPr>
        <p:spPr>
          <a:xfrm>
            <a:off x="2889590" y="9392036"/>
            <a:ext cx="1440000" cy="329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rgbClr val="0070C0"/>
                </a:solidFill>
              </a:rPr>
              <a:t>出勤チェック </a:t>
            </a:r>
            <a:r>
              <a:rPr lang="en-US" altLang="ja-JP" sz="1200" dirty="0">
                <a:solidFill>
                  <a:srgbClr val="0070C0"/>
                </a:solidFill>
              </a:rPr>
              <a:t>&gt;</a:t>
            </a:r>
            <a:endParaRPr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12FE3E-8ADD-418D-A82D-65F4B4C7FA0A}"/>
              </a:ext>
            </a:extLst>
          </p:cNvPr>
          <p:cNvSpPr/>
          <p:nvPr/>
        </p:nvSpPr>
        <p:spPr>
          <a:xfrm>
            <a:off x="1636438" y="10387388"/>
            <a:ext cx="3594100" cy="3168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27775DF-E2F9-41D4-A64A-2F020EDCAFC4}"/>
              </a:ext>
            </a:extLst>
          </p:cNvPr>
          <p:cNvSpPr/>
          <p:nvPr/>
        </p:nvSpPr>
        <p:spPr>
          <a:xfrm>
            <a:off x="2015013" y="10387388"/>
            <a:ext cx="281305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メニュー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0824787-B16E-4AB9-99B9-948FECA6525B}"/>
              </a:ext>
            </a:extLst>
          </p:cNvPr>
          <p:cNvSpPr/>
          <p:nvPr/>
        </p:nvSpPr>
        <p:spPr>
          <a:xfrm>
            <a:off x="4017999" y="1164751"/>
            <a:ext cx="2528310" cy="7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キャッチコピー</a:t>
            </a:r>
          </a:p>
        </p:txBody>
      </p:sp>
    </p:spTree>
    <p:extLst>
      <p:ext uri="{BB962C8B-B14F-4D97-AF65-F5344CB8AC3E}">
        <p14:creationId xmlns:p14="http://schemas.microsoft.com/office/powerpoint/2010/main" val="73323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75</Words>
  <Application>Microsoft Office PowerPoint</Application>
  <PresentationFormat>ユーザー設定</PresentationFormat>
  <Paragraphs>68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kgc51</cp:lastModifiedBy>
  <cp:revision>14</cp:revision>
  <dcterms:created xsi:type="dcterms:W3CDTF">2021-06-10T03:43:13Z</dcterms:created>
  <dcterms:modified xsi:type="dcterms:W3CDTF">2021-06-11T03:37:16Z</dcterms:modified>
</cp:coreProperties>
</file>