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6858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356703"/>
            <a:ext cx="5829300" cy="501340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7563446"/>
            <a:ext cx="5143500" cy="34767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78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13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766678"/>
            <a:ext cx="1478756" cy="122035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766678"/>
            <a:ext cx="4350544" cy="122035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75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16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590057"/>
            <a:ext cx="5915025" cy="599008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9636813"/>
            <a:ext cx="5915025" cy="315004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01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833390"/>
            <a:ext cx="2914650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833390"/>
            <a:ext cx="2914650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26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66681"/>
            <a:ext cx="5915025" cy="278337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530053"/>
            <a:ext cx="2901255" cy="17300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5260078"/>
            <a:ext cx="2901255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530053"/>
            <a:ext cx="2915543" cy="17300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260078"/>
            <a:ext cx="2915543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43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92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60014"/>
            <a:ext cx="2211884" cy="33600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073367"/>
            <a:ext cx="3471863" cy="1023348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320064"/>
            <a:ext cx="2211884" cy="800345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51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60014"/>
            <a:ext cx="2211884" cy="33600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073367"/>
            <a:ext cx="3471863" cy="1023348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320064"/>
            <a:ext cx="2211884" cy="800345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8180-1F71-423A-9A5E-C36E61378C10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71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66681"/>
            <a:ext cx="5915025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833390"/>
            <a:ext cx="5915025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3346867"/>
            <a:ext cx="154305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C8180-1F71-423A-9A5E-C36E61378C10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3346867"/>
            <a:ext cx="231457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3346867"/>
            <a:ext cx="154305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4CEE-2D81-425F-AA44-3797AFAF8F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679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01E642E-2F80-4143-8B5D-074BF3B3C825}"/>
              </a:ext>
            </a:extLst>
          </p:cNvPr>
          <p:cNvSpPr/>
          <p:nvPr/>
        </p:nvSpPr>
        <p:spPr>
          <a:xfrm>
            <a:off x="0" y="0"/>
            <a:ext cx="6850537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DDC1DD6-A357-4164-B1AE-BA7B96DB8913}"/>
              </a:ext>
            </a:extLst>
          </p:cNvPr>
          <p:cNvSpPr/>
          <p:nvPr/>
        </p:nvSpPr>
        <p:spPr>
          <a:xfrm>
            <a:off x="2061" y="0"/>
            <a:ext cx="139064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店名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DD4B3F9-B0C3-4976-9DF1-D23EE24665E7}"/>
              </a:ext>
            </a:extLst>
          </p:cNvPr>
          <p:cNvSpPr/>
          <p:nvPr/>
        </p:nvSpPr>
        <p:spPr>
          <a:xfrm>
            <a:off x="3719562" y="0"/>
            <a:ext cx="80999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1" dirty="0">
                <a:solidFill>
                  <a:schemeClr val="tx1"/>
                </a:solidFill>
              </a:rPr>
              <a:t>HOME</a:t>
            </a:r>
          </a:p>
          <a:p>
            <a:pPr algn="ctr"/>
            <a:r>
              <a:rPr lang="ja-JP" altLang="en-US" sz="801" dirty="0">
                <a:solidFill>
                  <a:schemeClr val="tx1"/>
                </a:solidFill>
              </a:rPr>
              <a:t>ホーム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2E89D7D-3B96-4B05-B48B-9D1D78C7007E}"/>
              </a:ext>
            </a:extLst>
          </p:cNvPr>
          <p:cNvSpPr/>
          <p:nvPr/>
        </p:nvSpPr>
        <p:spPr>
          <a:xfrm>
            <a:off x="4533928" y="0"/>
            <a:ext cx="80999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1" dirty="0">
                <a:solidFill>
                  <a:schemeClr val="tx1"/>
                </a:solidFill>
              </a:rPr>
              <a:t>THERAPIST</a:t>
            </a:r>
          </a:p>
          <a:p>
            <a:pPr algn="ctr"/>
            <a:r>
              <a:rPr lang="ja-JP" altLang="en-US" sz="801" dirty="0">
                <a:solidFill>
                  <a:schemeClr val="tx1"/>
                </a:solidFill>
              </a:rPr>
              <a:t>セラピスト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3F7FFA3-9315-414A-822C-425FA752852D}"/>
              </a:ext>
            </a:extLst>
          </p:cNvPr>
          <p:cNvSpPr/>
          <p:nvPr/>
        </p:nvSpPr>
        <p:spPr>
          <a:xfrm>
            <a:off x="5340200" y="-4"/>
            <a:ext cx="80999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1" dirty="0">
                <a:solidFill>
                  <a:schemeClr val="tx1"/>
                </a:solidFill>
              </a:rPr>
              <a:t>MENU</a:t>
            </a:r>
          </a:p>
          <a:p>
            <a:pPr algn="ctr"/>
            <a:r>
              <a:rPr lang="ja-JP" altLang="en-US" sz="801" dirty="0">
                <a:solidFill>
                  <a:schemeClr val="tx1"/>
                </a:solidFill>
              </a:rPr>
              <a:t>メニュー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9F6F21A-B658-44FE-BED2-8890F6FE2CF4}"/>
              </a:ext>
            </a:extLst>
          </p:cNvPr>
          <p:cNvSpPr/>
          <p:nvPr/>
        </p:nvSpPr>
        <p:spPr>
          <a:xfrm>
            <a:off x="6045933" y="-3905"/>
            <a:ext cx="81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1" dirty="0">
                <a:solidFill>
                  <a:schemeClr val="tx1"/>
                </a:solidFill>
              </a:rPr>
              <a:t>ACCESS</a:t>
            </a:r>
          </a:p>
          <a:p>
            <a:pPr algn="ctr"/>
            <a:r>
              <a:rPr lang="ja-JP" altLang="en-US" sz="801" dirty="0">
                <a:solidFill>
                  <a:schemeClr val="tx1"/>
                </a:solidFill>
              </a:rPr>
              <a:t>アクセス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C4B58F1-D82D-4886-B268-E9FE57AD0603}"/>
              </a:ext>
            </a:extLst>
          </p:cNvPr>
          <p:cNvSpPr/>
          <p:nvPr/>
        </p:nvSpPr>
        <p:spPr>
          <a:xfrm>
            <a:off x="1856843" y="543907"/>
            <a:ext cx="313685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セラピスト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497FA0E-F12C-4A65-A149-E4A71AF03200}"/>
              </a:ext>
            </a:extLst>
          </p:cNvPr>
          <p:cNvSpPr/>
          <p:nvPr/>
        </p:nvSpPr>
        <p:spPr>
          <a:xfrm>
            <a:off x="-4" y="1083905"/>
            <a:ext cx="6858000" cy="1846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72C2646B-AE03-410E-8780-13616F435EC2}"/>
              </a:ext>
            </a:extLst>
          </p:cNvPr>
          <p:cNvSpPr/>
          <p:nvPr/>
        </p:nvSpPr>
        <p:spPr>
          <a:xfrm rot="16200000">
            <a:off x="119625" y="1754545"/>
            <a:ext cx="456582" cy="2386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9A813A87-E88F-4BF9-8595-658CE5386D3F}"/>
              </a:ext>
            </a:extLst>
          </p:cNvPr>
          <p:cNvSpPr/>
          <p:nvPr/>
        </p:nvSpPr>
        <p:spPr>
          <a:xfrm rot="5400000">
            <a:off x="6281787" y="1754545"/>
            <a:ext cx="456582" cy="2386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7402E18-BB9B-4DE5-831F-8FA752BEE430}"/>
              </a:ext>
            </a:extLst>
          </p:cNvPr>
          <p:cNvSpPr/>
          <p:nvPr/>
        </p:nvSpPr>
        <p:spPr>
          <a:xfrm>
            <a:off x="3423452" y="3091015"/>
            <a:ext cx="2737157" cy="340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紹介文</a:t>
            </a:r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026DFE9F-FE8E-40F9-AF59-C432E5EF285D}"/>
              </a:ext>
            </a:extLst>
          </p:cNvPr>
          <p:cNvGrpSpPr/>
          <p:nvPr/>
        </p:nvGrpSpPr>
        <p:grpSpPr>
          <a:xfrm>
            <a:off x="703349" y="3092740"/>
            <a:ext cx="2720103" cy="3400129"/>
            <a:chOff x="1098550" y="4042503"/>
            <a:chExt cx="1440000" cy="1800000"/>
          </a:xfrm>
        </p:grpSpPr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105DB297-360F-4B4E-824E-5066569020BD}"/>
                </a:ext>
              </a:extLst>
            </p:cNvPr>
            <p:cNvSpPr/>
            <p:nvPr/>
          </p:nvSpPr>
          <p:spPr>
            <a:xfrm>
              <a:off x="1098550" y="4042503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199" dirty="0">
                  <a:solidFill>
                    <a:schemeClr val="tx1"/>
                  </a:solidFill>
                </a:rPr>
                <a:t>写真</a:t>
              </a: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A86E1879-7A75-4A41-97FA-FFE921446694}"/>
                </a:ext>
              </a:extLst>
            </p:cNvPr>
            <p:cNvSpPr/>
            <p:nvPr/>
          </p:nvSpPr>
          <p:spPr>
            <a:xfrm>
              <a:off x="1098550" y="5482503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プロフィール</a:t>
              </a:r>
              <a:endParaRPr lang="en-US" altLang="ja-JP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85A4525-D169-47EC-A65B-4EFBFFA80B1C}"/>
              </a:ext>
            </a:extLst>
          </p:cNvPr>
          <p:cNvSpPr/>
          <p:nvPr/>
        </p:nvSpPr>
        <p:spPr>
          <a:xfrm>
            <a:off x="697386" y="6797670"/>
            <a:ext cx="5463224" cy="4591051"/>
          </a:xfrm>
          <a:prstGeom prst="roundRect">
            <a:avLst>
              <a:gd name="adj" fmla="val 91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64420E99-DC25-41A6-A9A1-11843C4258BF}"/>
              </a:ext>
            </a:extLst>
          </p:cNvPr>
          <p:cNvSpPr/>
          <p:nvPr/>
        </p:nvSpPr>
        <p:spPr>
          <a:xfrm>
            <a:off x="1862031" y="6797669"/>
            <a:ext cx="313685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Instagram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01FC081-B1D5-4C0E-B2D3-5B41F9F3CDB2}"/>
              </a:ext>
            </a:extLst>
          </p:cNvPr>
          <p:cNvSpPr/>
          <p:nvPr/>
        </p:nvSpPr>
        <p:spPr>
          <a:xfrm>
            <a:off x="914396" y="7616822"/>
            <a:ext cx="2509054" cy="3533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77227B01-BCC1-4D58-AAB7-1D214DCE08BE}"/>
              </a:ext>
            </a:extLst>
          </p:cNvPr>
          <p:cNvSpPr/>
          <p:nvPr/>
        </p:nvSpPr>
        <p:spPr>
          <a:xfrm>
            <a:off x="3423450" y="7616822"/>
            <a:ext cx="2509054" cy="3533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2806B9F-1611-4926-A6DA-00E4692C9161}"/>
              </a:ext>
            </a:extLst>
          </p:cNvPr>
          <p:cNvSpPr/>
          <p:nvPr/>
        </p:nvSpPr>
        <p:spPr>
          <a:xfrm>
            <a:off x="1845716" y="7809047"/>
            <a:ext cx="646417" cy="7239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99" dirty="0">
                <a:solidFill>
                  <a:schemeClr val="bg1"/>
                </a:solidFill>
              </a:rPr>
              <a:t>投稿</a:t>
            </a:r>
            <a:endParaRPr kumimoji="1" lang="en-US" altLang="ja-JP" sz="11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199" dirty="0">
                <a:solidFill>
                  <a:schemeClr val="bg1"/>
                </a:solidFill>
              </a:rPr>
              <a:t>画像</a:t>
            </a:r>
            <a:endParaRPr kumimoji="1" lang="en-US" altLang="ja-JP" sz="1199" dirty="0">
              <a:solidFill>
                <a:schemeClr val="bg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B93731A2-92E9-4FBB-8F46-3D6B8141F35A}"/>
              </a:ext>
            </a:extLst>
          </p:cNvPr>
          <p:cNvSpPr/>
          <p:nvPr/>
        </p:nvSpPr>
        <p:spPr>
          <a:xfrm>
            <a:off x="1077049" y="7809047"/>
            <a:ext cx="646417" cy="7239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99" dirty="0">
                <a:solidFill>
                  <a:schemeClr val="bg1"/>
                </a:solidFill>
              </a:rPr>
              <a:t>投稿</a:t>
            </a:r>
            <a:endParaRPr kumimoji="1" lang="en-US" altLang="ja-JP" sz="11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199" dirty="0">
                <a:solidFill>
                  <a:schemeClr val="bg1"/>
                </a:solidFill>
              </a:rPr>
              <a:t>画像</a:t>
            </a:r>
            <a:endParaRPr kumimoji="1" lang="en-US" altLang="ja-JP" sz="1199" dirty="0">
              <a:solidFill>
                <a:schemeClr val="bg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06269DD9-D238-4541-AD26-B9C798C98D92}"/>
              </a:ext>
            </a:extLst>
          </p:cNvPr>
          <p:cNvSpPr/>
          <p:nvPr/>
        </p:nvSpPr>
        <p:spPr>
          <a:xfrm>
            <a:off x="2634584" y="7809047"/>
            <a:ext cx="646417" cy="7239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99" dirty="0">
                <a:solidFill>
                  <a:schemeClr val="bg1"/>
                </a:solidFill>
              </a:rPr>
              <a:t>投稿</a:t>
            </a:r>
            <a:endParaRPr kumimoji="1" lang="en-US" altLang="ja-JP" sz="11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199" dirty="0">
                <a:solidFill>
                  <a:schemeClr val="bg1"/>
                </a:solidFill>
              </a:rPr>
              <a:t>画像</a:t>
            </a:r>
            <a:endParaRPr kumimoji="1" lang="en-US" altLang="ja-JP" sz="1199" dirty="0">
              <a:solidFill>
                <a:schemeClr val="bg1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B8600912-8AAA-4809-BF3A-CEC7E92DE79E}"/>
              </a:ext>
            </a:extLst>
          </p:cNvPr>
          <p:cNvSpPr/>
          <p:nvPr/>
        </p:nvSpPr>
        <p:spPr>
          <a:xfrm>
            <a:off x="1845716" y="8725173"/>
            <a:ext cx="646417" cy="7239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99" dirty="0">
                <a:solidFill>
                  <a:schemeClr val="bg1"/>
                </a:solidFill>
              </a:rPr>
              <a:t>投稿</a:t>
            </a:r>
            <a:endParaRPr kumimoji="1" lang="en-US" altLang="ja-JP" sz="11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199" dirty="0">
                <a:solidFill>
                  <a:schemeClr val="bg1"/>
                </a:solidFill>
              </a:rPr>
              <a:t>画像</a:t>
            </a:r>
            <a:endParaRPr kumimoji="1" lang="en-US" altLang="ja-JP" sz="1199" dirty="0">
              <a:solidFill>
                <a:schemeClr val="bg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8A17F9B-2066-4119-B901-5972FCC26A34}"/>
              </a:ext>
            </a:extLst>
          </p:cNvPr>
          <p:cNvSpPr/>
          <p:nvPr/>
        </p:nvSpPr>
        <p:spPr>
          <a:xfrm>
            <a:off x="1077049" y="8725173"/>
            <a:ext cx="646417" cy="7239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99" dirty="0">
                <a:solidFill>
                  <a:schemeClr val="bg1"/>
                </a:solidFill>
              </a:rPr>
              <a:t>投稿</a:t>
            </a:r>
            <a:endParaRPr kumimoji="1" lang="en-US" altLang="ja-JP" sz="11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199" dirty="0">
                <a:solidFill>
                  <a:schemeClr val="bg1"/>
                </a:solidFill>
              </a:rPr>
              <a:t>画像</a:t>
            </a:r>
            <a:endParaRPr kumimoji="1" lang="en-US" altLang="ja-JP" sz="1199" dirty="0">
              <a:solidFill>
                <a:schemeClr val="bg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915C8DB5-C441-42A0-8056-B4B304DF57CF}"/>
              </a:ext>
            </a:extLst>
          </p:cNvPr>
          <p:cNvSpPr/>
          <p:nvPr/>
        </p:nvSpPr>
        <p:spPr>
          <a:xfrm>
            <a:off x="2634584" y="8725173"/>
            <a:ext cx="646417" cy="7239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99" dirty="0">
                <a:solidFill>
                  <a:schemeClr val="bg1"/>
                </a:solidFill>
              </a:rPr>
              <a:t>投稿</a:t>
            </a:r>
            <a:endParaRPr kumimoji="1" lang="en-US" altLang="ja-JP" sz="11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199" dirty="0">
                <a:solidFill>
                  <a:schemeClr val="bg1"/>
                </a:solidFill>
              </a:rPr>
              <a:t>画像</a:t>
            </a:r>
            <a:endParaRPr kumimoji="1" lang="en-US" altLang="ja-JP" sz="1199" dirty="0">
              <a:solidFill>
                <a:schemeClr val="bg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26A4532F-0558-46DF-B884-0111D7B6DF15}"/>
              </a:ext>
            </a:extLst>
          </p:cNvPr>
          <p:cNvSpPr/>
          <p:nvPr/>
        </p:nvSpPr>
        <p:spPr>
          <a:xfrm>
            <a:off x="1845716" y="9641298"/>
            <a:ext cx="646417" cy="7239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99" dirty="0">
                <a:solidFill>
                  <a:schemeClr val="bg1"/>
                </a:solidFill>
              </a:rPr>
              <a:t>投稿</a:t>
            </a:r>
            <a:endParaRPr kumimoji="1" lang="en-US" altLang="ja-JP" sz="11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199" dirty="0">
                <a:solidFill>
                  <a:schemeClr val="bg1"/>
                </a:solidFill>
              </a:rPr>
              <a:t>画像</a:t>
            </a:r>
            <a:endParaRPr kumimoji="1" lang="en-US" altLang="ja-JP" sz="1199" dirty="0">
              <a:solidFill>
                <a:schemeClr val="bg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32D3CA60-3A98-455B-8E09-1F00A6DA4C96}"/>
              </a:ext>
            </a:extLst>
          </p:cNvPr>
          <p:cNvSpPr/>
          <p:nvPr/>
        </p:nvSpPr>
        <p:spPr>
          <a:xfrm>
            <a:off x="1077049" y="9641298"/>
            <a:ext cx="646417" cy="7239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99" dirty="0">
                <a:solidFill>
                  <a:schemeClr val="bg1"/>
                </a:solidFill>
              </a:rPr>
              <a:t>投稿</a:t>
            </a:r>
            <a:endParaRPr kumimoji="1" lang="en-US" altLang="ja-JP" sz="11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199" dirty="0">
                <a:solidFill>
                  <a:schemeClr val="bg1"/>
                </a:solidFill>
              </a:rPr>
              <a:t>画像</a:t>
            </a:r>
            <a:endParaRPr kumimoji="1" lang="en-US" altLang="ja-JP" sz="1199" dirty="0">
              <a:solidFill>
                <a:schemeClr val="bg1"/>
              </a:solidFill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BF25A386-4662-4DA2-B479-C13FC23F309B}"/>
              </a:ext>
            </a:extLst>
          </p:cNvPr>
          <p:cNvSpPr/>
          <p:nvPr/>
        </p:nvSpPr>
        <p:spPr>
          <a:xfrm>
            <a:off x="2634584" y="9641298"/>
            <a:ext cx="646417" cy="7239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99" dirty="0">
                <a:solidFill>
                  <a:schemeClr val="bg1"/>
                </a:solidFill>
              </a:rPr>
              <a:t>投稿</a:t>
            </a:r>
            <a:endParaRPr kumimoji="1" lang="en-US" altLang="ja-JP" sz="11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199" dirty="0">
                <a:solidFill>
                  <a:schemeClr val="bg1"/>
                </a:solidFill>
              </a:rPr>
              <a:t>画像</a:t>
            </a:r>
            <a:endParaRPr kumimoji="1" lang="en-US" altLang="ja-JP" sz="1199" dirty="0">
              <a:solidFill>
                <a:schemeClr val="bg1"/>
              </a:solidFill>
            </a:endParaRPr>
          </a:p>
        </p:txBody>
      </p:sp>
      <p:sp>
        <p:nvSpPr>
          <p:cNvPr id="87" name="二等辺三角形 86">
            <a:extLst>
              <a:ext uri="{FF2B5EF4-FFF2-40B4-BE49-F238E27FC236}">
                <a16:creationId xmlns:a16="http://schemas.microsoft.com/office/drawing/2014/main" id="{799EA5EF-9F28-4DD3-B4FE-C63EDF82FE04}"/>
              </a:ext>
            </a:extLst>
          </p:cNvPr>
          <p:cNvSpPr/>
          <p:nvPr/>
        </p:nvSpPr>
        <p:spPr>
          <a:xfrm rot="5400000">
            <a:off x="2629825" y="10577863"/>
            <a:ext cx="369594" cy="3600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二等辺三角形 87">
            <a:extLst>
              <a:ext uri="{FF2B5EF4-FFF2-40B4-BE49-F238E27FC236}">
                <a16:creationId xmlns:a16="http://schemas.microsoft.com/office/drawing/2014/main" id="{6763BFEF-373D-4F63-9F0B-2DE6D8C6B974}"/>
              </a:ext>
            </a:extLst>
          </p:cNvPr>
          <p:cNvSpPr/>
          <p:nvPr/>
        </p:nvSpPr>
        <p:spPr>
          <a:xfrm rot="16200000">
            <a:off x="1358820" y="10577863"/>
            <a:ext cx="369594" cy="3600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5ACABB4E-5FF2-4381-9B94-B0FCFF02C32E}"/>
              </a:ext>
            </a:extLst>
          </p:cNvPr>
          <p:cNvSpPr/>
          <p:nvPr/>
        </p:nvSpPr>
        <p:spPr>
          <a:xfrm>
            <a:off x="1723464" y="10573100"/>
            <a:ext cx="911118" cy="36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1" dirty="0"/>
              <a:t>View More</a:t>
            </a:r>
            <a:endParaRPr kumimoji="1" lang="ja-JP" altLang="en-US" sz="1051" dirty="0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C9CB1BB-6370-45DC-BB94-F78F682AFD01}"/>
              </a:ext>
            </a:extLst>
          </p:cNvPr>
          <p:cNvSpPr/>
          <p:nvPr/>
        </p:nvSpPr>
        <p:spPr>
          <a:xfrm>
            <a:off x="3719563" y="7794867"/>
            <a:ext cx="1907237" cy="1846431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99" dirty="0">
                <a:solidFill>
                  <a:schemeClr val="bg1"/>
                </a:solidFill>
              </a:rPr>
              <a:t>投稿</a:t>
            </a:r>
            <a:endParaRPr kumimoji="1" lang="en-US" altLang="ja-JP" sz="11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199" dirty="0">
                <a:solidFill>
                  <a:schemeClr val="bg1"/>
                </a:solidFill>
              </a:rPr>
              <a:t>画像</a:t>
            </a:r>
            <a:endParaRPr kumimoji="1" lang="en-US" altLang="ja-JP" sz="1199" dirty="0">
              <a:solidFill>
                <a:schemeClr val="bg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D3A3EF1-EA17-4FB9-B31E-52717A6F3219}"/>
              </a:ext>
            </a:extLst>
          </p:cNvPr>
          <p:cNvSpPr/>
          <p:nvPr/>
        </p:nvSpPr>
        <p:spPr>
          <a:xfrm>
            <a:off x="3719563" y="9641299"/>
            <a:ext cx="1907237" cy="130139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99" dirty="0">
                <a:solidFill>
                  <a:schemeClr val="bg1"/>
                </a:solidFill>
              </a:rPr>
              <a:t>キャプション</a:t>
            </a:r>
            <a:endParaRPr kumimoji="1" lang="en-US" altLang="ja-JP" sz="1199" dirty="0">
              <a:solidFill>
                <a:schemeClr val="bg1"/>
              </a:solidFill>
            </a:endParaRP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46CC2BBB-141B-4353-AC03-31B1ACB6C03C}"/>
              </a:ext>
            </a:extLst>
          </p:cNvPr>
          <p:cNvGrpSpPr/>
          <p:nvPr/>
        </p:nvGrpSpPr>
        <p:grpSpPr>
          <a:xfrm>
            <a:off x="703347" y="1229972"/>
            <a:ext cx="1024356" cy="1554297"/>
            <a:chOff x="1098550" y="4042503"/>
            <a:chExt cx="1440000" cy="2184974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D9BDDD9C-5819-48CE-8B95-4E42B2CA78FC}"/>
                </a:ext>
              </a:extLst>
            </p:cNvPr>
            <p:cNvSpPr/>
            <p:nvPr/>
          </p:nvSpPr>
          <p:spPr>
            <a:xfrm>
              <a:off x="1098550" y="4042503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写真</a:t>
              </a: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9205B2B0-8A44-4026-A477-2188CFECB968}"/>
                </a:ext>
              </a:extLst>
            </p:cNvPr>
            <p:cNvSpPr/>
            <p:nvPr/>
          </p:nvSpPr>
          <p:spPr>
            <a:xfrm>
              <a:off x="1098550" y="5482503"/>
              <a:ext cx="1440000" cy="7449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51" dirty="0">
                  <a:solidFill>
                    <a:schemeClr val="tx1"/>
                  </a:solidFill>
                </a:rPr>
                <a:t>出勤中！</a:t>
              </a:r>
              <a:endParaRPr lang="en-US" altLang="ja-JP" sz="105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051" dirty="0">
                  <a:solidFill>
                    <a:schemeClr val="tx1"/>
                  </a:solidFill>
                </a:rPr>
                <a:t>14:00~20:00</a:t>
              </a: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9691EE4E-0247-40DB-93D6-057D5CA5848A}"/>
              </a:ext>
            </a:extLst>
          </p:cNvPr>
          <p:cNvGrpSpPr/>
          <p:nvPr/>
        </p:nvGrpSpPr>
        <p:grpSpPr>
          <a:xfrm>
            <a:off x="5135882" y="1229972"/>
            <a:ext cx="1024356" cy="1554297"/>
            <a:chOff x="1098550" y="4042503"/>
            <a:chExt cx="1440000" cy="2184974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28B7C7A-03F2-47BA-93BA-88D56ABF21D2}"/>
                </a:ext>
              </a:extLst>
            </p:cNvPr>
            <p:cNvSpPr/>
            <p:nvPr/>
          </p:nvSpPr>
          <p:spPr>
            <a:xfrm>
              <a:off x="1098550" y="4042503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写真</a:t>
              </a: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A9FD01F-57A2-45D6-8EE5-B89631A37C93}"/>
                </a:ext>
              </a:extLst>
            </p:cNvPr>
            <p:cNvSpPr/>
            <p:nvPr/>
          </p:nvSpPr>
          <p:spPr>
            <a:xfrm>
              <a:off x="1098550" y="5482503"/>
              <a:ext cx="1440000" cy="7449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51" dirty="0">
                  <a:solidFill>
                    <a:schemeClr val="tx1"/>
                  </a:solidFill>
                </a:rPr>
                <a:t>待機中</a:t>
              </a:r>
              <a:endParaRPr lang="en-US" altLang="ja-JP" sz="105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B09CCEF-D1F1-4FA3-BCDD-6731B739CCBD}"/>
              </a:ext>
            </a:extLst>
          </p:cNvPr>
          <p:cNvGrpSpPr/>
          <p:nvPr/>
        </p:nvGrpSpPr>
        <p:grpSpPr>
          <a:xfrm>
            <a:off x="2911544" y="1229972"/>
            <a:ext cx="1024356" cy="1554297"/>
            <a:chOff x="1098550" y="4042503"/>
            <a:chExt cx="1440000" cy="2184974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E1C03D76-A755-457B-AEF3-69ACED1AC5B9}"/>
                </a:ext>
              </a:extLst>
            </p:cNvPr>
            <p:cNvSpPr/>
            <p:nvPr/>
          </p:nvSpPr>
          <p:spPr>
            <a:xfrm>
              <a:off x="1098550" y="4042503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写真</a:t>
              </a: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DD27708-9C56-45AB-9CB8-2A6D063C54AD}"/>
                </a:ext>
              </a:extLst>
            </p:cNvPr>
            <p:cNvSpPr/>
            <p:nvPr/>
          </p:nvSpPr>
          <p:spPr>
            <a:xfrm>
              <a:off x="1098550" y="5482503"/>
              <a:ext cx="1440000" cy="7449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51" dirty="0">
                  <a:solidFill>
                    <a:schemeClr val="tx1"/>
                  </a:solidFill>
                </a:rPr>
                <a:t>出勤中！</a:t>
              </a:r>
              <a:endParaRPr lang="en-US" altLang="ja-JP" sz="105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051" dirty="0">
                  <a:solidFill>
                    <a:schemeClr val="tx1"/>
                  </a:solidFill>
                </a:rPr>
                <a:t>14:00~20:00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F4443121-41F3-408B-AE5D-719ABEF0895C}"/>
              </a:ext>
            </a:extLst>
          </p:cNvPr>
          <p:cNvGrpSpPr/>
          <p:nvPr/>
        </p:nvGrpSpPr>
        <p:grpSpPr>
          <a:xfrm>
            <a:off x="1807445" y="1229972"/>
            <a:ext cx="1024356" cy="1554297"/>
            <a:chOff x="1098550" y="4042503"/>
            <a:chExt cx="1440000" cy="2184974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54EDB20D-46FF-4995-9FC7-F19635BF8E27}"/>
                </a:ext>
              </a:extLst>
            </p:cNvPr>
            <p:cNvSpPr/>
            <p:nvPr/>
          </p:nvSpPr>
          <p:spPr>
            <a:xfrm>
              <a:off x="1098550" y="4042503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写真</a:t>
              </a: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A21847DD-AE35-4A24-878D-C89C3732D2BD}"/>
                </a:ext>
              </a:extLst>
            </p:cNvPr>
            <p:cNvSpPr/>
            <p:nvPr/>
          </p:nvSpPr>
          <p:spPr>
            <a:xfrm>
              <a:off x="1098550" y="5482503"/>
              <a:ext cx="1440000" cy="7449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51" dirty="0">
                  <a:solidFill>
                    <a:schemeClr val="tx1"/>
                  </a:solidFill>
                </a:rPr>
                <a:t>出勤中！</a:t>
              </a:r>
              <a:endParaRPr lang="en-US" altLang="ja-JP" sz="105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051" dirty="0">
                  <a:solidFill>
                    <a:schemeClr val="tx1"/>
                  </a:solidFill>
                </a:rPr>
                <a:t>14:00~20:00</a:t>
              </a: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55ACEC95-301C-4E5C-80B5-442B424C39BD}"/>
              </a:ext>
            </a:extLst>
          </p:cNvPr>
          <p:cNvGrpSpPr/>
          <p:nvPr/>
        </p:nvGrpSpPr>
        <p:grpSpPr>
          <a:xfrm>
            <a:off x="4026610" y="1229972"/>
            <a:ext cx="1024356" cy="1554297"/>
            <a:chOff x="1098550" y="4042503"/>
            <a:chExt cx="1440000" cy="2184974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B41C3DA2-E220-4479-8E36-A3E0B52AD62F}"/>
                </a:ext>
              </a:extLst>
            </p:cNvPr>
            <p:cNvSpPr/>
            <p:nvPr/>
          </p:nvSpPr>
          <p:spPr>
            <a:xfrm>
              <a:off x="1098550" y="4042503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写真</a:t>
              </a: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3DC9BEA0-A5DD-4260-9C8A-A55E4D232CC2}"/>
                </a:ext>
              </a:extLst>
            </p:cNvPr>
            <p:cNvSpPr/>
            <p:nvPr/>
          </p:nvSpPr>
          <p:spPr>
            <a:xfrm>
              <a:off x="1098550" y="5482503"/>
              <a:ext cx="1440000" cy="7449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51" dirty="0">
                  <a:solidFill>
                    <a:schemeClr val="tx1"/>
                  </a:solidFill>
                </a:rPr>
                <a:t>待機中</a:t>
              </a:r>
              <a:endParaRPr lang="en-US" altLang="ja-JP" sz="105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楕円 5">
            <a:extLst>
              <a:ext uri="{FF2B5EF4-FFF2-40B4-BE49-F238E27FC236}">
                <a16:creationId xmlns:a16="http://schemas.microsoft.com/office/drawing/2014/main" id="{46AA21A2-5276-49F4-9B9E-9A7A95E4593C}"/>
              </a:ext>
            </a:extLst>
          </p:cNvPr>
          <p:cNvSpPr/>
          <p:nvPr/>
        </p:nvSpPr>
        <p:spPr>
          <a:xfrm>
            <a:off x="768533" y="1287459"/>
            <a:ext cx="200024" cy="2000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EF4132B0-E358-4488-A710-A0E3FD0DA1E0}"/>
              </a:ext>
            </a:extLst>
          </p:cNvPr>
          <p:cNvSpPr/>
          <p:nvPr/>
        </p:nvSpPr>
        <p:spPr>
          <a:xfrm>
            <a:off x="1863804" y="1289189"/>
            <a:ext cx="200024" cy="2000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5ABB5A17-D8C9-4E98-9B78-C0294BFDDE68}"/>
              </a:ext>
            </a:extLst>
          </p:cNvPr>
          <p:cNvSpPr/>
          <p:nvPr/>
        </p:nvSpPr>
        <p:spPr>
          <a:xfrm>
            <a:off x="2966633" y="1291025"/>
            <a:ext cx="200024" cy="2000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23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1503</TotalTime>
  <Words>54</Words>
  <Application>Microsoft Office PowerPoint</Application>
  <PresentationFormat>ユーザー設定</PresentationFormat>
  <Paragraphs>49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浅井 元輝</dc:creator>
  <cp:lastModifiedBy>浅井 元輝</cp:lastModifiedBy>
  <cp:revision>31</cp:revision>
  <dcterms:created xsi:type="dcterms:W3CDTF">2021-06-10T03:43:13Z</dcterms:created>
  <dcterms:modified xsi:type="dcterms:W3CDTF">2021-06-15T09:16:18Z</dcterms:modified>
</cp:coreProperties>
</file>