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6858000"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1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5302388"/>
            <a:ext cx="5829300" cy="11279753"/>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17017128"/>
            <a:ext cx="5143500" cy="7822326"/>
          </a:xfrm>
        </p:spPr>
        <p:txBody>
          <a:bodyPr/>
          <a:lstStyle>
            <a:lvl1pPr marL="0" indent="0" algn="ctr">
              <a:buNone/>
              <a:defRPr sz="1800"/>
            </a:lvl1pPr>
            <a:lvl2pPr marL="342917" indent="0" algn="ctr">
              <a:buNone/>
              <a:defRPr sz="1500"/>
            </a:lvl2pPr>
            <a:lvl3pPr marL="685835" indent="0" algn="ctr">
              <a:buNone/>
              <a:defRPr sz="1350"/>
            </a:lvl3pPr>
            <a:lvl4pPr marL="1028751" indent="0" algn="ctr">
              <a:buNone/>
              <a:defRPr sz="1200"/>
            </a:lvl4pPr>
            <a:lvl5pPr marL="1371669" indent="0" algn="ctr">
              <a:buNone/>
              <a:defRPr sz="1200"/>
            </a:lvl5pPr>
            <a:lvl6pPr marL="1714586" indent="0" algn="ctr">
              <a:buNone/>
              <a:defRPr sz="1200"/>
            </a:lvl6pPr>
            <a:lvl7pPr marL="2057504" indent="0" algn="ctr">
              <a:buNone/>
              <a:defRPr sz="1200"/>
            </a:lvl7pPr>
            <a:lvl8pPr marL="2400420" indent="0" algn="ctr">
              <a:buNone/>
              <a:defRPr sz="1200"/>
            </a:lvl8pPr>
            <a:lvl9pPr marL="2743337"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68546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410058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1724965"/>
            <a:ext cx="1478756" cy="2745689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1724965"/>
            <a:ext cx="4350544" cy="274568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220328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03667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20" y="8077334"/>
            <a:ext cx="5915025" cy="13477202"/>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20" y="21682034"/>
            <a:ext cx="5915025" cy="7087343"/>
          </a:xfrm>
        </p:spPr>
        <p:txBody>
          <a:bodyPr/>
          <a:lstStyle>
            <a:lvl1pPr marL="0" indent="0">
              <a:buNone/>
              <a:defRPr sz="1800">
                <a:solidFill>
                  <a:schemeClr val="tx1"/>
                </a:solidFill>
              </a:defRPr>
            </a:lvl1pPr>
            <a:lvl2pPr marL="342917" indent="0">
              <a:buNone/>
              <a:defRPr sz="1500">
                <a:solidFill>
                  <a:schemeClr val="tx1">
                    <a:tint val="75000"/>
                  </a:schemeClr>
                </a:solidFill>
              </a:defRPr>
            </a:lvl2pPr>
            <a:lvl3pPr marL="685835" indent="0">
              <a:buNone/>
              <a:defRPr sz="1350">
                <a:solidFill>
                  <a:schemeClr val="tx1">
                    <a:tint val="75000"/>
                  </a:schemeClr>
                </a:solidFill>
              </a:defRPr>
            </a:lvl3pPr>
            <a:lvl4pPr marL="1028751" indent="0">
              <a:buNone/>
              <a:defRPr sz="1200">
                <a:solidFill>
                  <a:schemeClr val="tx1">
                    <a:tint val="75000"/>
                  </a:schemeClr>
                </a:solidFill>
              </a:defRPr>
            </a:lvl4pPr>
            <a:lvl5pPr marL="1371669" indent="0">
              <a:buNone/>
              <a:defRPr sz="1200">
                <a:solidFill>
                  <a:schemeClr val="tx1">
                    <a:tint val="75000"/>
                  </a:schemeClr>
                </a:solidFill>
              </a:defRPr>
            </a:lvl5pPr>
            <a:lvl6pPr marL="1714586" indent="0">
              <a:buNone/>
              <a:defRPr sz="1200">
                <a:solidFill>
                  <a:schemeClr val="tx1">
                    <a:tint val="75000"/>
                  </a:schemeClr>
                </a:solidFill>
              </a:defRPr>
            </a:lvl6pPr>
            <a:lvl7pPr marL="2057504" indent="0">
              <a:buNone/>
              <a:defRPr sz="1200">
                <a:solidFill>
                  <a:schemeClr val="tx1">
                    <a:tint val="75000"/>
                  </a:schemeClr>
                </a:solidFill>
              </a:defRPr>
            </a:lvl7pPr>
            <a:lvl8pPr marL="2400420" indent="0">
              <a:buNone/>
              <a:defRPr sz="1200">
                <a:solidFill>
                  <a:schemeClr val="tx1">
                    <a:tint val="75000"/>
                  </a:schemeClr>
                </a:solidFill>
              </a:defRPr>
            </a:lvl8pPr>
            <a:lvl9pPr marL="2743337"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10191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8624811"/>
            <a:ext cx="2914650" cy="205570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8624811"/>
            <a:ext cx="2914650" cy="205570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08245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5" y="1724970"/>
            <a:ext cx="5915025" cy="6262365"/>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7942328"/>
            <a:ext cx="2901255" cy="3892412"/>
          </a:xfrm>
        </p:spPr>
        <p:txBody>
          <a:bodyPr anchor="b"/>
          <a:lstStyle>
            <a:lvl1pPr marL="0" indent="0">
              <a:buNone/>
              <a:defRPr sz="1800" b="1"/>
            </a:lvl1pPr>
            <a:lvl2pPr marL="342917" indent="0">
              <a:buNone/>
              <a:defRPr sz="1500" b="1"/>
            </a:lvl2pPr>
            <a:lvl3pPr marL="685835" indent="0">
              <a:buNone/>
              <a:defRPr sz="1350" b="1"/>
            </a:lvl3pPr>
            <a:lvl4pPr marL="1028751" indent="0">
              <a:buNone/>
              <a:defRPr sz="1200" b="1"/>
            </a:lvl4pPr>
            <a:lvl5pPr marL="1371669" indent="0">
              <a:buNone/>
              <a:defRPr sz="1200" b="1"/>
            </a:lvl5pPr>
            <a:lvl6pPr marL="1714586" indent="0">
              <a:buNone/>
              <a:defRPr sz="1200" b="1"/>
            </a:lvl6pPr>
            <a:lvl7pPr marL="2057504" indent="0">
              <a:buNone/>
              <a:defRPr sz="1200" b="1"/>
            </a:lvl7pPr>
            <a:lvl8pPr marL="2400420" indent="0">
              <a:buNone/>
              <a:defRPr sz="1200" b="1"/>
            </a:lvl8pPr>
            <a:lvl9pPr marL="2743337"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11834741"/>
            <a:ext cx="2901255" cy="174071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7" y="7942328"/>
            <a:ext cx="2915543" cy="3892412"/>
          </a:xfrm>
        </p:spPr>
        <p:txBody>
          <a:bodyPr anchor="b"/>
          <a:lstStyle>
            <a:lvl1pPr marL="0" indent="0">
              <a:buNone/>
              <a:defRPr sz="1800" b="1"/>
            </a:lvl1pPr>
            <a:lvl2pPr marL="342917" indent="0">
              <a:buNone/>
              <a:defRPr sz="1500" b="1"/>
            </a:lvl2pPr>
            <a:lvl3pPr marL="685835" indent="0">
              <a:buNone/>
              <a:defRPr sz="1350" b="1"/>
            </a:lvl3pPr>
            <a:lvl4pPr marL="1028751" indent="0">
              <a:buNone/>
              <a:defRPr sz="1200" b="1"/>
            </a:lvl4pPr>
            <a:lvl5pPr marL="1371669" indent="0">
              <a:buNone/>
              <a:defRPr sz="1200" b="1"/>
            </a:lvl5pPr>
            <a:lvl6pPr marL="1714586" indent="0">
              <a:buNone/>
              <a:defRPr sz="1200" b="1"/>
            </a:lvl6pPr>
            <a:lvl7pPr marL="2057504" indent="0">
              <a:buNone/>
              <a:defRPr sz="1200" b="1"/>
            </a:lvl7pPr>
            <a:lvl8pPr marL="2400420" indent="0">
              <a:buNone/>
              <a:defRPr sz="1200" b="1"/>
            </a:lvl8pPr>
            <a:lvl9pPr marL="2743337"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7" y="11834741"/>
            <a:ext cx="2915543" cy="174071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67025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324890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334420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2159954"/>
            <a:ext cx="2211884" cy="7559834"/>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7" y="4664907"/>
            <a:ext cx="3471863" cy="2302449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9719786"/>
            <a:ext cx="2211884" cy="18007107"/>
          </a:xfrm>
        </p:spPr>
        <p:txBody>
          <a:bodyPr/>
          <a:lstStyle>
            <a:lvl1pPr marL="0" indent="0">
              <a:buNone/>
              <a:defRPr sz="1200"/>
            </a:lvl1pPr>
            <a:lvl2pPr marL="342917" indent="0">
              <a:buNone/>
              <a:defRPr sz="1050"/>
            </a:lvl2pPr>
            <a:lvl3pPr marL="685835" indent="0">
              <a:buNone/>
              <a:defRPr sz="900"/>
            </a:lvl3pPr>
            <a:lvl4pPr marL="1028751" indent="0">
              <a:buNone/>
              <a:defRPr sz="750"/>
            </a:lvl4pPr>
            <a:lvl5pPr marL="1371669" indent="0">
              <a:buNone/>
              <a:defRPr sz="750"/>
            </a:lvl5pPr>
            <a:lvl6pPr marL="1714586" indent="0">
              <a:buNone/>
              <a:defRPr sz="750"/>
            </a:lvl6pPr>
            <a:lvl7pPr marL="2057504" indent="0">
              <a:buNone/>
              <a:defRPr sz="750"/>
            </a:lvl7pPr>
            <a:lvl8pPr marL="2400420" indent="0">
              <a:buNone/>
              <a:defRPr sz="750"/>
            </a:lvl8pPr>
            <a:lvl9pPr marL="2743337"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24293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2159954"/>
            <a:ext cx="2211884" cy="7559834"/>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7" y="4664907"/>
            <a:ext cx="3471863" cy="23024493"/>
          </a:xfrm>
        </p:spPr>
        <p:txBody>
          <a:bodyPr anchor="t"/>
          <a:lstStyle>
            <a:lvl1pPr marL="0" indent="0">
              <a:buNone/>
              <a:defRPr sz="2400"/>
            </a:lvl1pPr>
            <a:lvl2pPr marL="342917" indent="0">
              <a:buNone/>
              <a:defRPr sz="2100"/>
            </a:lvl2pPr>
            <a:lvl3pPr marL="685835" indent="0">
              <a:buNone/>
              <a:defRPr sz="1800"/>
            </a:lvl3pPr>
            <a:lvl4pPr marL="1028751" indent="0">
              <a:buNone/>
              <a:defRPr sz="1500"/>
            </a:lvl4pPr>
            <a:lvl5pPr marL="1371669" indent="0">
              <a:buNone/>
              <a:defRPr sz="1500"/>
            </a:lvl5pPr>
            <a:lvl6pPr marL="1714586" indent="0">
              <a:buNone/>
              <a:defRPr sz="1500"/>
            </a:lvl6pPr>
            <a:lvl7pPr marL="2057504" indent="0">
              <a:buNone/>
              <a:defRPr sz="1500"/>
            </a:lvl7pPr>
            <a:lvl8pPr marL="2400420" indent="0">
              <a:buNone/>
              <a:defRPr sz="1500"/>
            </a:lvl8pPr>
            <a:lvl9pPr marL="2743337"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9719786"/>
            <a:ext cx="2211884" cy="18007107"/>
          </a:xfrm>
        </p:spPr>
        <p:txBody>
          <a:bodyPr/>
          <a:lstStyle>
            <a:lvl1pPr marL="0" indent="0">
              <a:buNone/>
              <a:defRPr sz="1200"/>
            </a:lvl1pPr>
            <a:lvl2pPr marL="342917" indent="0">
              <a:buNone/>
              <a:defRPr sz="1050"/>
            </a:lvl2pPr>
            <a:lvl3pPr marL="685835" indent="0">
              <a:buNone/>
              <a:defRPr sz="900"/>
            </a:lvl3pPr>
            <a:lvl4pPr marL="1028751" indent="0">
              <a:buNone/>
              <a:defRPr sz="750"/>
            </a:lvl4pPr>
            <a:lvl5pPr marL="1371669" indent="0">
              <a:buNone/>
              <a:defRPr sz="750"/>
            </a:lvl5pPr>
            <a:lvl6pPr marL="1714586" indent="0">
              <a:buNone/>
              <a:defRPr sz="750"/>
            </a:lvl6pPr>
            <a:lvl7pPr marL="2057504" indent="0">
              <a:buNone/>
              <a:defRPr sz="750"/>
            </a:lvl7pPr>
            <a:lvl8pPr marL="2400420" indent="0">
              <a:buNone/>
              <a:defRPr sz="750"/>
            </a:lvl8pPr>
            <a:lvl9pPr marL="2743337"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BC8180-1F71-423A-9A5E-C36E61378C10}"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63307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1" y="1724970"/>
            <a:ext cx="5915025" cy="62623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91" y="8624811"/>
            <a:ext cx="5915025" cy="2055705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30029348"/>
            <a:ext cx="1543050" cy="1724963"/>
          </a:xfrm>
          <a:prstGeom prst="rect">
            <a:avLst/>
          </a:prstGeom>
        </p:spPr>
        <p:txBody>
          <a:bodyPr vert="horz" lIns="91440" tIns="45720" rIns="91440" bIns="45720" rtlCol="0" anchor="ctr"/>
          <a:lstStyle>
            <a:lvl1pPr algn="l">
              <a:defRPr sz="900">
                <a:solidFill>
                  <a:schemeClr val="tx1">
                    <a:tint val="75000"/>
                  </a:schemeClr>
                </a:solidFill>
              </a:defRPr>
            </a:lvl1pPr>
          </a:lstStyle>
          <a:p>
            <a:fld id="{D7BC8180-1F71-423A-9A5E-C36E61378C10}" type="datetimeFigureOut">
              <a:rPr kumimoji="1" lang="ja-JP" altLang="en-US" smtClean="0"/>
              <a:t>2021/6/11</a:t>
            </a:fld>
            <a:endParaRPr kumimoji="1" lang="ja-JP" altLang="en-US"/>
          </a:p>
        </p:txBody>
      </p:sp>
      <p:sp>
        <p:nvSpPr>
          <p:cNvPr id="5" name="Footer Placeholder 4"/>
          <p:cNvSpPr>
            <a:spLocks noGrp="1"/>
          </p:cNvSpPr>
          <p:nvPr>
            <p:ph type="ftr" sz="quarter" idx="3"/>
          </p:nvPr>
        </p:nvSpPr>
        <p:spPr>
          <a:xfrm>
            <a:off x="2271716" y="30029348"/>
            <a:ext cx="2314575" cy="172496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30029348"/>
            <a:ext cx="1543050" cy="1724963"/>
          </a:xfrm>
          <a:prstGeom prst="rect">
            <a:avLst/>
          </a:prstGeom>
        </p:spPr>
        <p:txBody>
          <a:bodyPr vert="horz" lIns="91440" tIns="45720" rIns="91440" bIns="45720" rtlCol="0" anchor="ctr"/>
          <a:lstStyle>
            <a:lvl1pPr algn="r">
              <a:defRPr sz="900">
                <a:solidFill>
                  <a:schemeClr val="tx1">
                    <a:tint val="75000"/>
                  </a:schemeClr>
                </a:solidFill>
              </a:defRPr>
            </a:lvl1p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29259342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35"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9" indent="-171459" algn="l" defTabSz="685835"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76" indent="-171459" algn="l" defTabSz="685835"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94" indent="-171459" algn="l" defTabSz="685835"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210"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127"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6045"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961"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879"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796"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35" rtl="0" eaLnBrk="1" latinLnBrk="0" hangingPunct="1">
        <a:defRPr kumimoji="1" sz="1350" kern="1200">
          <a:solidFill>
            <a:schemeClr val="tx1"/>
          </a:solidFill>
          <a:latin typeface="+mn-lt"/>
          <a:ea typeface="+mn-ea"/>
          <a:cs typeface="+mn-cs"/>
        </a:defRPr>
      </a:lvl1pPr>
      <a:lvl2pPr marL="342917" algn="l" defTabSz="685835" rtl="0" eaLnBrk="1" latinLnBrk="0" hangingPunct="1">
        <a:defRPr kumimoji="1" sz="1350" kern="1200">
          <a:solidFill>
            <a:schemeClr val="tx1"/>
          </a:solidFill>
          <a:latin typeface="+mn-lt"/>
          <a:ea typeface="+mn-ea"/>
          <a:cs typeface="+mn-cs"/>
        </a:defRPr>
      </a:lvl2pPr>
      <a:lvl3pPr marL="685835" algn="l" defTabSz="685835" rtl="0" eaLnBrk="1" latinLnBrk="0" hangingPunct="1">
        <a:defRPr kumimoji="1" sz="1350" kern="1200">
          <a:solidFill>
            <a:schemeClr val="tx1"/>
          </a:solidFill>
          <a:latin typeface="+mn-lt"/>
          <a:ea typeface="+mn-ea"/>
          <a:cs typeface="+mn-cs"/>
        </a:defRPr>
      </a:lvl3pPr>
      <a:lvl4pPr marL="1028751" algn="l" defTabSz="685835" rtl="0" eaLnBrk="1" latinLnBrk="0" hangingPunct="1">
        <a:defRPr kumimoji="1" sz="1350" kern="1200">
          <a:solidFill>
            <a:schemeClr val="tx1"/>
          </a:solidFill>
          <a:latin typeface="+mn-lt"/>
          <a:ea typeface="+mn-ea"/>
          <a:cs typeface="+mn-cs"/>
        </a:defRPr>
      </a:lvl4pPr>
      <a:lvl5pPr marL="1371669" algn="l" defTabSz="685835" rtl="0" eaLnBrk="1" latinLnBrk="0" hangingPunct="1">
        <a:defRPr kumimoji="1" sz="1350" kern="1200">
          <a:solidFill>
            <a:schemeClr val="tx1"/>
          </a:solidFill>
          <a:latin typeface="+mn-lt"/>
          <a:ea typeface="+mn-ea"/>
          <a:cs typeface="+mn-cs"/>
        </a:defRPr>
      </a:lvl5pPr>
      <a:lvl6pPr marL="1714586" algn="l" defTabSz="685835" rtl="0" eaLnBrk="1" latinLnBrk="0" hangingPunct="1">
        <a:defRPr kumimoji="1" sz="1350" kern="1200">
          <a:solidFill>
            <a:schemeClr val="tx1"/>
          </a:solidFill>
          <a:latin typeface="+mn-lt"/>
          <a:ea typeface="+mn-ea"/>
          <a:cs typeface="+mn-cs"/>
        </a:defRPr>
      </a:lvl6pPr>
      <a:lvl7pPr marL="2057504" algn="l" defTabSz="685835" rtl="0" eaLnBrk="1" latinLnBrk="0" hangingPunct="1">
        <a:defRPr kumimoji="1" sz="1350" kern="1200">
          <a:solidFill>
            <a:schemeClr val="tx1"/>
          </a:solidFill>
          <a:latin typeface="+mn-lt"/>
          <a:ea typeface="+mn-ea"/>
          <a:cs typeface="+mn-cs"/>
        </a:defRPr>
      </a:lvl7pPr>
      <a:lvl8pPr marL="2400420" algn="l" defTabSz="685835" rtl="0" eaLnBrk="1" latinLnBrk="0" hangingPunct="1">
        <a:defRPr kumimoji="1" sz="1350" kern="1200">
          <a:solidFill>
            <a:schemeClr val="tx1"/>
          </a:solidFill>
          <a:latin typeface="+mn-lt"/>
          <a:ea typeface="+mn-ea"/>
          <a:cs typeface="+mn-cs"/>
        </a:defRPr>
      </a:lvl8pPr>
      <a:lvl9pPr marL="2743337" algn="l" defTabSz="685835"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図 52" descr="夜空の星&#10;&#10;自動的に生成された説明">
            <a:extLst>
              <a:ext uri="{FF2B5EF4-FFF2-40B4-BE49-F238E27FC236}">
                <a16:creationId xmlns:a16="http://schemas.microsoft.com/office/drawing/2014/main" id="{5AE359D0-934C-4755-8BE2-9B6291B4B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72068"/>
            <a:ext cx="6858000" cy="3668337"/>
          </a:xfrm>
          <a:prstGeom prst="rect">
            <a:avLst/>
          </a:prstGeom>
          <a:ln>
            <a:solidFill>
              <a:schemeClr val="tx1"/>
            </a:solidFill>
          </a:ln>
        </p:spPr>
      </p:pic>
      <p:pic>
        <p:nvPicPr>
          <p:cNvPr id="26" name="図 25" descr="髪の長い女性&#10;&#10;自動的に生成された説明">
            <a:extLst>
              <a:ext uri="{FF2B5EF4-FFF2-40B4-BE49-F238E27FC236}">
                <a16:creationId xmlns:a16="http://schemas.microsoft.com/office/drawing/2014/main" id="{2D0FB118-654E-406E-847D-EAE4AF50D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3177"/>
            <a:ext cx="6858000" cy="4573430"/>
          </a:xfrm>
          <a:prstGeom prst="rect">
            <a:avLst/>
          </a:prstGeom>
          <a:ln>
            <a:solidFill>
              <a:schemeClr val="tx1"/>
            </a:solidFill>
          </a:ln>
        </p:spPr>
      </p:pic>
      <p:pic>
        <p:nvPicPr>
          <p:cNvPr id="44" name="図 43" descr="夜空の星&#10;&#10;自動的に生成された説明">
            <a:extLst>
              <a:ext uri="{FF2B5EF4-FFF2-40B4-BE49-F238E27FC236}">
                <a16:creationId xmlns:a16="http://schemas.microsoft.com/office/drawing/2014/main" id="{82F86699-7A0B-4C0B-8A99-A3D996770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5304"/>
            <a:ext cx="6863238" cy="5730248"/>
          </a:xfrm>
          <a:prstGeom prst="rect">
            <a:avLst/>
          </a:prstGeom>
          <a:ln>
            <a:solidFill>
              <a:schemeClr val="tx1"/>
            </a:solidFill>
          </a:ln>
        </p:spPr>
      </p:pic>
      <p:sp>
        <p:nvSpPr>
          <p:cNvPr id="2" name="正方形/長方形 1">
            <a:extLst>
              <a:ext uri="{FF2B5EF4-FFF2-40B4-BE49-F238E27FC236}">
                <a16:creationId xmlns:a16="http://schemas.microsoft.com/office/drawing/2014/main" id="{301E642E-2F80-4143-8B5D-074BF3B3C825}"/>
              </a:ext>
            </a:extLst>
          </p:cNvPr>
          <p:cNvSpPr/>
          <p:nvPr/>
        </p:nvSpPr>
        <p:spPr>
          <a:xfrm>
            <a:off x="1" y="3181"/>
            <a:ext cx="6850538" cy="5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正方形/長方形 2">
            <a:extLst>
              <a:ext uri="{FF2B5EF4-FFF2-40B4-BE49-F238E27FC236}">
                <a16:creationId xmlns:a16="http://schemas.microsoft.com/office/drawing/2014/main" id="{6DDC1DD6-A357-4164-B1AE-BA7B96DB8913}"/>
              </a:ext>
            </a:extLst>
          </p:cNvPr>
          <p:cNvSpPr/>
          <p:nvPr/>
        </p:nvSpPr>
        <p:spPr>
          <a:xfrm>
            <a:off x="2063" y="3181"/>
            <a:ext cx="139065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店名</a:t>
            </a:r>
          </a:p>
        </p:txBody>
      </p:sp>
      <p:sp>
        <p:nvSpPr>
          <p:cNvPr id="4" name="正方形/長方形 3">
            <a:extLst>
              <a:ext uri="{FF2B5EF4-FFF2-40B4-BE49-F238E27FC236}">
                <a16:creationId xmlns:a16="http://schemas.microsoft.com/office/drawing/2014/main" id="{8B05622C-91DD-4A3D-B9AC-FCD69042A191}"/>
              </a:ext>
            </a:extLst>
          </p:cNvPr>
          <p:cNvSpPr/>
          <p:nvPr/>
        </p:nvSpPr>
        <p:spPr>
          <a:xfrm>
            <a:off x="7326788" y="3183"/>
            <a:ext cx="5915025" cy="530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メモ</a:t>
            </a:r>
            <a:endParaRPr lang="en-US" altLang="ja-JP" dirty="0">
              <a:solidFill>
                <a:schemeClr val="tx1"/>
              </a:solidFill>
            </a:endParaRPr>
          </a:p>
          <a:p>
            <a:r>
              <a:rPr lang="en-US" altLang="ja-JP" dirty="0">
                <a:solidFill>
                  <a:schemeClr val="tx1"/>
                </a:solidFill>
              </a:rPr>
              <a:t>GN</a:t>
            </a:r>
          </a:p>
          <a:p>
            <a:r>
              <a:rPr lang="en-US" altLang="ja-JP" dirty="0">
                <a:solidFill>
                  <a:schemeClr val="tx1"/>
                </a:solidFill>
              </a:rPr>
              <a:t>TOP</a:t>
            </a:r>
            <a:r>
              <a:rPr lang="ja-JP" altLang="en-US" dirty="0">
                <a:solidFill>
                  <a:schemeClr val="tx1"/>
                </a:solidFill>
              </a:rPr>
              <a:t>ページ</a:t>
            </a:r>
            <a:endParaRPr lang="en-US" altLang="ja-JP" dirty="0">
              <a:solidFill>
                <a:schemeClr val="tx1"/>
              </a:solidFill>
            </a:endParaRPr>
          </a:p>
          <a:p>
            <a:r>
              <a:rPr lang="ja-JP" altLang="en-US" dirty="0">
                <a:solidFill>
                  <a:schemeClr val="tx1"/>
                </a:solidFill>
              </a:rPr>
              <a:t>セラピスト</a:t>
            </a:r>
            <a:endParaRPr lang="en-US" altLang="ja-JP" dirty="0">
              <a:solidFill>
                <a:schemeClr val="tx1"/>
              </a:solidFill>
            </a:endParaRPr>
          </a:p>
          <a:p>
            <a:r>
              <a:rPr lang="ja-JP" altLang="en-US" dirty="0">
                <a:solidFill>
                  <a:schemeClr val="tx1"/>
                </a:solidFill>
              </a:rPr>
              <a:t>メニュー</a:t>
            </a:r>
            <a:endParaRPr lang="en-US" altLang="ja-JP" dirty="0">
              <a:solidFill>
                <a:schemeClr val="tx1"/>
              </a:solidFill>
            </a:endParaRPr>
          </a:p>
          <a:p>
            <a:r>
              <a:rPr lang="ja-JP" altLang="en-US" dirty="0">
                <a:solidFill>
                  <a:schemeClr val="tx1"/>
                </a:solidFill>
              </a:rPr>
              <a:t>ご予約</a:t>
            </a:r>
            <a:endParaRPr lang="en-US" altLang="ja-JP" dirty="0">
              <a:solidFill>
                <a:schemeClr val="tx1"/>
              </a:solidFill>
            </a:endParaRPr>
          </a:p>
          <a:p>
            <a:r>
              <a:rPr lang="ja-JP" altLang="en-US" dirty="0">
                <a:solidFill>
                  <a:schemeClr val="tx1"/>
                </a:solidFill>
              </a:rPr>
              <a:t>アクセス</a:t>
            </a:r>
            <a:endParaRPr lang="en-US" altLang="ja-JP" dirty="0">
              <a:solidFill>
                <a:schemeClr val="tx1"/>
              </a:solidFill>
            </a:endParaRPr>
          </a:p>
          <a:p>
            <a:r>
              <a:rPr lang="ja-JP" altLang="en-US" dirty="0">
                <a:solidFill>
                  <a:schemeClr val="tx1"/>
                </a:solidFill>
              </a:rPr>
              <a:t>リクルート</a:t>
            </a:r>
            <a:endParaRPr lang="en-US" altLang="ja-JP" dirty="0">
              <a:solidFill>
                <a:schemeClr val="tx1"/>
              </a:solidFill>
            </a:endParaRPr>
          </a:p>
          <a:p>
            <a:endParaRPr lang="ja-JP" altLang="en-US" dirty="0">
              <a:solidFill>
                <a:schemeClr val="tx1"/>
              </a:solidFill>
            </a:endParaRPr>
          </a:p>
        </p:txBody>
      </p:sp>
      <p:sp>
        <p:nvSpPr>
          <p:cNvPr id="5" name="正方形/長方形 4">
            <a:extLst>
              <a:ext uri="{FF2B5EF4-FFF2-40B4-BE49-F238E27FC236}">
                <a16:creationId xmlns:a16="http://schemas.microsoft.com/office/drawing/2014/main" id="{000ABE75-6122-4DF9-B73F-FEC0A4996547}"/>
              </a:ext>
            </a:extLst>
          </p:cNvPr>
          <p:cNvSpPr/>
          <p:nvPr/>
        </p:nvSpPr>
        <p:spPr>
          <a:xfrm>
            <a:off x="7326788" y="5537206"/>
            <a:ext cx="5915025" cy="7219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TOP</a:t>
            </a:r>
            <a:r>
              <a:rPr lang="ja-JP" altLang="en-US" sz="1200" dirty="0">
                <a:solidFill>
                  <a:schemeClr val="tx1"/>
                </a:solidFill>
              </a:rPr>
              <a:t>トップ</a:t>
            </a:r>
          </a:p>
          <a:p>
            <a:r>
              <a:rPr lang="en-US" altLang="ja-JP" sz="1200" dirty="0">
                <a:solidFill>
                  <a:schemeClr val="tx1"/>
                </a:solidFill>
              </a:rPr>
              <a:t>SYSTEM</a:t>
            </a:r>
            <a:r>
              <a:rPr lang="ja-JP" altLang="en-US" sz="1200" dirty="0">
                <a:solidFill>
                  <a:schemeClr val="tx1"/>
                </a:solidFill>
              </a:rPr>
              <a:t>料金システム</a:t>
            </a:r>
          </a:p>
          <a:p>
            <a:r>
              <a:rPr lang="en-US" altLang="ja-JP" sz="1200" dirty="0">
                <a:solidFill>
                  <a:schemeClr val="tx1"/>
                </a:solidFill>
              </a:rPr>
              <a:t>THERAPIST</a:t>
            </a:r>
            <a:r>
              <a:rPr lang="ja-JP" altLang="en-US" sz="1200" dirty="0">
                <a:solidFill>
                  <a:schemeClr val="tx1"/>
                </a:solidFill>
              </a:rPr>
              <a:t>セラピスト</a:t>
            </a:r>
          </a:p>
          <a:p>
            <a:r>
              <a:rPr lang="en-US" altLang="ja-JP" sz="1200" dirty="0">
                <a:solidFill>
                  <a:schemeClr val="tx1"/>
                </a:solidFill>
              </a:rPr>
              <a:t>ACCESS</a:t>
            </a:r>
            <a:r>
              <a:rPr lang="ja-JP" altLang="en-US" sz="1200" dirty="0">
                <a:solidFill>
                  <a:schemeClr val="tx1"/>
                </a:solidFill>
              </a:rPr>
              <a:t>アクセス</a:t>
            </a:r>
          </a:p>
          <a:p>
            <a:r>
              <a:rPr lang="en-US" altLang="ja-JP" sz="1200" dirty="0">
                <a:solidFill>
                  <a:schemeClr val="tx1"/>
                </a:solidFill>
              </a:rPr>
              <a:t>RECRUIT</a:t>
            </a:r>
            <a:r>
              <a:rPr lang="ja-JP" altLang="en-US" sz="1200" dirty="0">
                <a:solidFill>
                  <a:schemeClr val="tx1"/>
                </a:solidFill>
              </a:rPr>
              <a:t>リクルート</a:t>
            </a:r>
          </a:p>
          <a:p>
            <a:r>
              <a:rPr lang="en-US" altLang="ja-JP" sz="1200" dirty="0">
                <a:solidFill>
                  <a:schemeClr val="tx1"/>
                </a:solidFill>
              </a:rPr>
              <a:t>RESERVEWEB</a:t>
            </a:r>
            <a:r>
              <a:rPr lang="ja-JP" altLang="en-US" sz="1200" dirty="0">
                <a:solidFill>
                  <a:schemeClr val="tx1"/>
                </a:solidFill>
              </a:rPr>
              <a:t>予約</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Top</a:t>
            </a:r>
          </a:p>
          <a:p>
            <a:r>
              <a:rPr lang="ja-JP" altLang="en-US" sz="1200" dirty="0">
                <a:solidFill>
                  <a:schemeClr val="tx1"/>
                </a:solidFill>
              </a:rPr>
              <a:t>お知らせ</a:t>
            </a:r>
          </a:p>
          <a:p>
            <a:r>
              <a:rPr lang="ja-JP" altLang="en-US" sz="1200" dirty="0">
                <a:solidFill>
                  <a:schemeClr val="tx1"/>
                </a:solidFill>
              </a:rPr>
              <a:t>スタッフ</a:t>
            </a:r>
          </a:p>
          <a:p>
            <a:r>
              <a:rPr lang="ja-JP" altLang="en-US" sz="1200" dirty="0">
                <a:solidFill>
                  <a:schemeClr val="tx1"/>
                </a:solidFill>
              </a:rPr>
              <a:t>メニュー</a:t>
            </a:r>
          </a:p>
          <a:p>
            <a:r>
              <a:rPr lang="ja-JP" altLang="en-US" sz="1200" dirty="0">
                <a:solidFill>
                  <a:schemeClr val="tx1"/>
                </a:solidFill>
              </a:rPr>
              <a:t>アクセス</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TOP</a:t>
            </a:r>
          </a:p>
          <a:p>
            <a:r>
              <a:rPr lang="en-US" altLang="ja-JP" sz="1200" dirty="0">
                <a:solidFill>
                  <a:schemeClr val="tx1"/>
                </a:solidFill>
              </a:rPr>
              <a:t>SYSTEM</a:t>
            </a:r>
          </a:p>
          <a:p>
            <a:r>
              <a:rPr lang="en-US" altLang="ja-JP" sz="1200" dirty="0">
                <a:solidFill>
                  <a:schemeClr val="tx1"/>
                </a:solidFill>
              </a:rPr>
              <a:t>STAFF</a:t>
            </a:r>
          </a:p>
          <a:p>
            <a:r>
              <a:rPr lang="en-US" altLang="ja-JP" sz="1200" dirty="0">
                <a:solidFill>
                  <a:schemeClr val="tx1"/>
                </a:solidFill>
              </a:rPr>
              <a:t>ROOM</a:t>
            </a:r>
          </a:p>
          <a:p>
            <a:r>
              <a:rPr lang="en-US" altLang="ja-JP" sz="1200" dirty="0">
                <a:solidFill>
                  <a:schemeClr val="tx1"/>
                </a:solidFill>
              </a:rPr>
              <a:t>ACCESS</a:t>
            </a:r>
          </a:p>
          <a:p>
            <a:r>
              <a:rPr lang="en-US" altLang="ja-JP" sz="1200" dirty="0">
                <a:solidFill>
                  <a:schemeClr val="tx1"/>
                </a:solidFill>
              </a:rPr>
              <a:t>RECRUIT</a:t>
            </a:r>
          </a:p>
          <a:p>
            <a:endParaRPr lang="en-US" altLang="ja-JP" sz="1200" dirty="0">
              <a:solidFill>
                <a:schemeClr val="tx1"/>
              </a:solidFill>
            </a:endParaRPr>
          </a:p>
          <a:p>
            <a:r>
              <a:rPr lang="en-US" altLang="ja-JP" sz="1200" dirty="0">
                <a:solidFill>
                  <a:schemeClr val="tx1"/>
                </a:solidFill>
              </a:rPr>
              <a:t>Top</a:t>
            </a:r>
          </a:p>
          <a:p>
            <a:r>
              <a:rPr lang="ja-JP" altLang="en-US" sz="1200" dirty="0">
                <a:solidFill>
                  <a:schemeClr val="tx1"/>
                </a:solidFill>
              </a:rPr>
              <a:t>お知らせ</a:t>
            </a:r>
          </a:p>
          <a:p>
            <a:r>
              <a:rPr lang="ja-JP" altLang="en-US" sz="1200" dirty="0">
                <a:solidFill>
                  <a:schemeClr val="tx1"/>
                </a:solidFill>
              </a:rPr>
              <a:t>スタッフ</a:t>
            </a:r>
          </a:p>
          <a:p>
            <a:r>
              <a:rPr lang="ja-JP" altLang="en-US" sz="1200" dirty="0">
                <a:solidFill>
                  <a:schemeClr val="tx1"/>
                </a:solidFill>
              </a:rPr>
              <a:t>メニュー</a:t>
            </a:r>
          </a:p>
          <a:p>
            <a:r>
              <a:rPr lang="ja-JP" altLang="en-US" sz="1200" dirty="0">
                <a:solidFill>
                  <a:schemeClr val="tx1"/>
                </a:solidFill>
              </a:rPr>
              <a:t>アクセス</a:t>
            </a:r>
            <a:endParaRPr lang="en-US" altLang="ja-JP" sz="1200" dirty="0">
              <a:solidFill>
                <a:schemeClr val="tx1"/>
              </a:solidFill>
            </a:endParaRPr>
          </a:p>
          <a:p>
            <a:endParaRPr lang="en-US" altLang="ja-JP" sz="1200" dirty="0">
              <a:solidFill>
                <a:schemeClr val="tx1"/>
              </a:solidFill>
            </a:endParaRPr>
          </a:p>
          <a:p>
            <a:r>
              <a:rPr lang="ja-JP" altLang="en-US" sz="1200" dirty="0">
                <a:solidFill>
                  <a:schemeClr val="tx1"/>
                </a:solidFill>
              </a:rPr>
              <a:t>ホーム</a:t>
            </a:r>
          </a:p>
          <a:p>
            <a:r>
              <a:rPr lang="ja-JP" altLang="en-US" sz="1200" dirty="0">
                <a:solidFill>
                  <a:schemeClr val="tx1"/>
                </a:solidFill>
              </a:rPr>
              <a:t>お知らせ</a:t>
            </a:r>
          </a:p>
          <a:p>
            <a:r>
              <a:rPr lang="ja-JP" altLang="en-US" sz="1200" dirty="0">
                <a:solidFill>
                  <a:schemeClr val="tx1"/>
                </a:solidFill>
              </a:rPr>
              <a:t>スタッフ</a:t>
            </a:r>
          </a:p>
          <a:p>
            <a:r>
              <a:rPr lang="ja-JP" altLang="en-US" sz="1200" dirty="0">
                <a:solidFill>
                  <a:schemeClr val="tx1"/>
                </a:solidFill>
              </a:rPr>
              <a:t>メニュー</a:t>
            </a:r>
          </a:p>
          <a:p>
            <a:r>
              <a:rPr lang="ja-JP" altLang="en-US" sz="1200" dirty="0">
                <a:solidFill>
                  <a:schemeClr val="tx1"/>
                </a:solidFill>
              </a:rPr>
              <a:t>アクセス</a:t>
            </a:r>
          </a:p>
          <a:p>
            <a:r>
              <a:rPr lang="ja-JP" altLang="en-US" sz="1200" dirty="0">
                <a:solidFill>
                  <a:schemeClr val="tx1"/>
                </a:solidFill>
              </a:rPr>
              <a:t>リクルート</a:t>
            </a:r>
          </a:p>
        </p:txBody>
      </p:sp>
      <p:sp>
        <p:nvSpPr>
          <p:cNvPr id="12" name="正方形/長方形 11">
            <a:extLst>
              <a:ext uri="{FF2B5EF4-FFF2-40B4-BE49-F238E27FC236}">
                <a16:creationId xmlns:a16="http://schemas.microsoft.com/office/drawing/2014/main" id="{ADD4B3F9-B0C3-4976-9DF1-D23EE24665E7}"/>
              </a:ext>
            </a:extLst>
          </p:cNvPr>
          <p:cNvSpPr/>
          <p:nvPr/>
        </p:nvSpPr>
        <p:spPr>
          <a:xfrm>
            <a:off x="3719564" y="3181"/>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HOME</a:t>
            </a:r>
          </a:p>
          <a:p>
            <a:pPr algn="ctr"/>
            <a:r>
              <a:rPr lang="ja-JP" altLang="en-US" sz="800" dirty="0">
                <a:solidFill>
                  <a:schemeClr val="tx1"/>
                </a:solidFill>
              </a:rPr>
              <a:t>ホーム</a:t>
            </a:r>
          </a:p>
        </p:txBody>
      </p:sp>
      <p:sp>
        <p:nvSpPr>
          <p:cNvPr id="13" name="正方形/長方形 12">
            <a:extLst>
              <a:ext uri="{FF2B5EF4-FFF2-40B4-BE49-F238E27FC236}">
                <a16:creationId xmlns:a16="http://schemas.microsoft.com/office/drawing/2014/main" id="{52E89D7D-3B96-4B05-B48B-9D1D78C7007E}"/>
              </a:ext>
            </a:extLst>
          </p:cNvPr>
          <p:cNvSpPr/>
          <p:nvPr/>
        </p:nvSpPr>
        <p:spPr>
          <a:xfrm>
            <a:off x="4533930" y="3181"/>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THERAPIST</a:t>
            </a:r>
          </a:p>
          <a:p>
            <a:pPr algn="ctr"/>
            <a:r>
              <a:rPr lang="ja-JP" altLang="en-US" sz="800" dirty="0">
                <a:solidFill>
                  <a:schemeClr val="tx1"/>
                </a:solidFill>
              </a:rPr>
              <a:t>セラピスト</a:t>
            </a:r>
          </a:p>
        </p:txBody>
      </p:sp>
      <p:sp>
        <p:nvSpPr>
          <p:cNvPr id="14" name="正方形/長方形 13">
            <a:extLst>
              <a:ext uri="{FF2B5EF4-FFF2-40B4-BE49-F238E27FC236}">
                <a16:creationId xmlns:a16="http://schemas.microsoft.com/office/drawing/2014/main" id="{A3F7FFA3-9315-414A-822C-425FA752852D}"/>
              </a:ext>
            </a:extLst>
          </p:cNvPr>
          <p:cNvSpPr/>
          <p:nvPr/>
        </p:nvSpPr>
        <p:spPr>
          <a:xfrm>
            <a:off x="5340200" y="3175"/>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MENU</a:t>
            </a:r>
          </a:p>
          <a:p>
            <a:pPr algn="ctr"/>
            <a:r>
              <a:rPr lang="ja-JP" altLang="en-US" sz="800" dirty="0">
                <a:solidFill>
                  <a:schemeClr val="tx1"/>
                </a:solidFill>
              </a:rPr>
              <a:t>メニュー</a:t>
            </a:r>
          </a:p>
        </p:txBody>
      </p:sp>
      <p:sp>
        <p:nvSpPr>
          <p:cNvPr id="16" name="正方形/長方形 15">
            <a:extLst>
              <a:ext uri="{FF2B5EF4-FFF2-40B4-BE49-F238E27FC236}">
                <a16:creationId xmlns:a16="http://schemas.microsoft.com/office/drawing/2014/main" id="{B9F6F21A-B658-44FE-BED2-8890F6FE2CF4}"/>
              </a:ext>
            </a:extLst>
          </p:cNvPr>
          <p:cNvSpPr/>
          <p:nvPr/>
        </p:nvSpPr>
        <p:spPr>
          <a:xfrm>
            <a:off x="6045937" y="-724"/>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ACCESS</a:t>
            </a:r>
          </a:p>
          <a:p>
            <a:pPr algn="ctr"/>
            <a:r>
              <a:rPr lang="ja-JP" altLang="en-US" sz="800" dirty="0">
                <a:solidFill>
                  <a:schemeClr val="tx1"/>
                </a:solidFill>
              </a:rPr>
              <a:t>アクセス</a:t>
            </a:r>
          </a:p>
        </p:txBody>
      </p:sp>
      <p:sp>
        <p:nvSpPr>
          <p:cNvPr id="21" name="正方形/長方形 20">
            <a:extLst>
              <a:ext uri="{FF2B5EF4-FFF2-40B4-BE49-F238E27FC236}">
                <a16:creationId xmlns:a16="http://schemas.microsoft.com/office/drawing/2014/main" id="{9350FFC2-ABCD-4A43-9CAC-9F18289F6061}"/>
              </a:ext>
            </a:extLst>
          </p:cNvPr>
          <p:cNvSpPr/>
          <p:nvPr/>
        </p:nvSpPr>
        <p:spPr>
          <a:xfrm>
            <a:off x="2015013" y="6986983"/>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セラピスト</a:t>
            </a:r>
          </a:p>
        </p:txBody>
      </p:sp>
      <p:grpSp>
        <p:nvGrpSpPr>
          <p:cNvPr id="24" name="グループ化 23">
            <a:extLst>
              <a:ext uri="{FF2B5EF4-FFF2-40B4-BE49-F238E27FC236}">
                <a16:creationId xmlns:a16="http://schemas.microsoft.com/office/drawing/2014/main" id="{2CBB36AC-B786-4579-ACC7-B428519B06D1}"/>
              </a:ext>
            </a:extLst>
          </p:cNvPr>
          <p:cNvGrpSpPr/>
          <p:nvPr/>
        </p:nvGrpSpPr>
        <p:grpSpPr>
          <a:xfrm>
            <a:off x="893732" y="7892167"/>
            <a:ext cx="1440000" cy="1800000"/>
            <a:chOff x="1098550" y="4042503"/>
            <a:chExt cx="1440000" cy="1800000"/>
          </a:xfrm>
        </p:grpSpPr>
        <p:sp>
          <p:nvSpPr>
            <p:cNvPr id="22" name="正方形/長方形 21">
              <a:extLst>
                <a:ext uri="{FF2B5EF4-FFF2-40B4-BE49-F238E27FC236}">
                  <a16:creationId xmlns:a16="http://schemas.microsoft.com/office/drawing/2014/main" id="{A1608EB7-711C-4E32-93BA-8D5B6E9DC273}"/>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23" name="正方形/長方形 22">
              <a:extLst>
                <a:ext uri="{FF2B5EF4-FFF2-40B4-BE49-F238E27FC236}">
                  <a16:creationId xmlns:a16="http://schemas.microsoft.com/office/drawing/2014/main" id="{C7A1FD76-FB87-4BC8-90EE-12BD1DD3E61E}"/>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28" name="グループ化 27">
            <a:extLst>
              <a:ext uri="{FF2B5EF4-FFF2-40B4-BE49-F238E27FC236}">
                <a16:creationId xmlns:a16="http://schemas.microsoft.com/office/drawing/2014/main" id="{D0418A31-6B4F-4CC5-B4FC-D332B49408F1}"/>
              </a:ext>
            </a:extLst>
          </p:cNvPr>
          <p:cNvGrpSpPr/>
          <p:nvPr/>
        </p:nvGrpSpPr>
        <p:grpSpPr>
          <a:xfrm>
            <a:off x="2709000" y="7892167"/>
            <a:ext cx="1440000" cy="1800000"/>
            <a:chOff x="1098550" y="4042503"/>
            <a:chExt cx="1440000" cy="1800000"/>
          </a:xfrm>
        </p:grpSpPr>
        <p:sp>
          <p:nvSpPr>
            <p:cNvPr id="29" name="正方形/長方形 28">
              <a:extLst>
                <a:ext uri="{FF2B5EF4-FFF2-40B4-BE49-F238E27FC236}">
                  <a16:creationId xmlns:a16="http://schemas.microsoft.com/office/drawing/2014/main" id="{446BCD82-23BB-461D-92F9-0AD1086C8E46}"/>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0" name="正方形/長方形 29">
              <a:extLst>
                <a:ext uri="{FF2B5EF4-FFF2-40B4-BE49-F238E27FC236}">
                  <a16:creationId xmlns:a16="http://schemas.microsoft.com/office/drawing/2014/main" id="{B6A908DF-FFA3-4EFC-A11F-996510F9713E}"/>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31" name="グループ化 30">
            <a:extLst>
              <a:ext uri="{FF2B5EF4-FFF2-40B4-BE49-F238E27FC236}">
                <a16:creationId xmlns:a16="http://schemas.microsoft.com/office/drawing/2014/main" id="{1A800D1B-F83A-407E-A9BD-8CE47E5E5C29}"/>
              </a:ext>
            </a:extLst>
          </p:cNvPr>
          <p:cNvGrpSpPr/>
          <p:nvPr/>
        </p:nvGrpSpPr>
        <p:grpSpPr>
          <a:xfrm>
            <a:off x="4524269" y="7892167"/>
            <a:ext cx="1440000" cy="1800000"/>
            <a:chOff x="1098550" y="4042503"/>
            <a:chExt cx="1440000" cy="1800000"/>
          </a:xfrm>
        </p:grpSpPr>
        <p:sp>
          <p:nvSpPr>
            <p:cNvPr id="32" name="正方形/長方形 31">
              <a:extLst>
                <a:ext uri="{FF2B5EF4-FFF2-40B4-BE49-F238E27FC236}">
                  <a16:creationId xmlns:a16="http://schemas.microsoft.com/office/drawing/2014/main" id="{BA805A29-F6C0-459B-8A2E-B68DBF17C41A}"/>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3" name="正方形/長方形 32">
              <a:extLst>
                <a:ext uri="{FF2B5EF4-FFF2-40B4-BE49-F238E27FC236}">
                  <a16:creationId xmlns:a16="http://schemas.microsoft.com/office/drawing/2014/main" id="{036A2D81-4F45-4D88-BC06-537251608E71}"/>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34" name="グループ化 33">
            <a:extLst>
              <a:ext uri="{FF2B5EF4-FFF2-40B4-BE49-F238E27FC236}">
                <a16:creationId xmlns:a16="http://schemas.microsoft.com/office/drawing/2014/main" id="{BAC0DA74-2C57-45C7-B92C-4CEFE713FCEC}"/>
              </a:ext>
            </a:extLst>
          </p:cNvPr>
          <p:cNvGrpSpPr/>
          <p:nvPr/>
        </p:nvGrpSpPr>
        <p:grpSpPr>
          <a:xfrm>
            <a:off x="917270" y="9941722"/>
            <a:ext cx="1440000" cy="1800000"/>
            <a:chOff x="1098550" y="4042503"/>
            <a:chExt cx="1440000" cy="1800000"/>
          </a:xfrm>
        </p:grpSpPr>
        <p:sp>
          <p:nvSpPr>
            <p:cNvPr id="35" name="正方形/長方形 34">
              <a:extLst>
                <a:ext uri="{FF2B5EF4-FFF2-40B4-BE49-F238E27FC236}">
                  <a16:creationId xmlns:a16="http://schemas.microsoft.com/office/drawing/2014/main" id="{04A08123-B28F-4B35-9BDE-09DBB7A686AF}"/>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6" name="正方形/長方形 35">
              <a:extLst>
                <a:ext uri="{FF2B5EF4-FFF2-40B4-BE49-F238E27FC236}">
                  <a16:creationId xmlns:a16="http://schemas.microsoft.com/office/drawing/2014/main" id="{C27472AE-AF15-4D62-AFE0-5965FD2EB03B}"/>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37" name="グループ化 36">
            <a:extLst>
              <a:ext uri="{FF2B5EF4-FFF2-40B4-BE49-F238E27FC236}">
                <a16:creationId xmlns:a16="http://schemas.microsoft.com/office/drawing/2014/main" id="{B7EFEB53-4BC8-4D3E-B22D-64CCB98C31FB}"/>
              </a:ext>
            </a:extLst>
          </p:cNvPr>
          <p:cNvGrpSpPr/>
          <p:nvPr/>
        </p:nvGrpSpPr>
        <p:grpSpPr>
          <a:xfrm>
            <a:off x="2715773" y="9941722"/>
            <a:ext cx="1440000" cy="1800000"/>
            <a:chOff x="1098550" y="4042503"/>
            <a:chExt cx="1440000" cy="1800000"/>
          </a:xfrm>
        </p:grpSpPr>
        <p:sp>
          <p:nvSpPr>
            <p:cNvPr id="38" name="正方形/長方形 37">
              <a:extLst>
                <a:ext uri="{FF2B5EF4-FFF2-40B4-BE49-F238E27FC236}">
                  <a16:creationId xmlns:a16="http://schemas.microsoft.com/office/drawing/2014/main" id="{1E3F7045-B804-4B0B-8FE8-1749BA652213}"/>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9" name="正方形/長方形 38">
              <a:extLst>
                <a:ext uri="{FF2B5EF4-FFF2-40B4-BE49-F238E27FC236}">
                  <a16:creationId xmlns:a16="http://schemas.microsoft.com/office/drawing/2014/main" id="{A33FD5C1-F416-4589-8880-2006FF80DFF9}"/>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40" name="グループ化 39">
            <a:extLst>
              <a:ext uri="{FF2B5EF4-FFF2-40B4-BE49-F238E27FC236}">
                <a16:creationId xmlns:a16="http://schemas.microsoft.com/office/drawing/2014/main" id="{8406A0AC-835B-4E99-9F47-FDBEB40D43AD}"/>
              </a:ext>
            </a:extLst>
          </p:cNvPr>
          <p:cNvGrpSpPr/>
          <p:nvPr/>
        </p:nvGrpSpPr>
        <p:grpSpPr>
          <a:xfrm>
            <a:off x="4518587" y="9941722"/>
            <a:ext cx="1440000" cy="1800000"/>
            <a:chOff x="1098550" y="4042503"/>
            <a:chExt cx="1440000" cy="1800000"/>
          </a:xfrm>
        </p:grpSpPr>
        <p:sp>
          <p:nvSpPr>
            <p:cNvPr id="41" name="正方形/長方形 40">
              <a:extLst>
                <a:ext uri="{FF2B5EF4-FFF2-40B4-BE49-F238E27FC236}">
                  <a16:creationId xmlns:a16="http://schemas.microsoft.com/office/drawing/2014/main" id="{DF74E11C-A91F-4E3E-8B57-DFE6ED6D0D6E}"/>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42" name="正方形/長方形 41">
              <a:extLst>
                <a:ext uri="{FF2B5EF4-FFF2-40B4-BE49-F238E27FC236}">
                  <a16:creationId xmlns:a16="http://schemas.microsoft.com/office/drawing/2014/main" id="{6F4929BC-857B-4F24-901A-31ECB5F0D650}"/>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sp>
        <p:nvSpPr>
          <p:cNvPr id="43" name="正方形/長方形 42">
            <a:extLst>
              <a:ext uri="{FF2B5EF4-FFF2-40B4-BE49-F238E27FC236}">
                <a16:creationId xmlns:a16="http://schemas.microsoft.com/office/drawing/2014/main" id="{330E9222-8708-47DD-A7B5-60279F49FFFF}"/>
              </a:ext>
            </a:extLst>
          </p:cNvPr>
          <p:cNvSpPr/>
          <p:nvPr/>
        </p:nvSpPr>
        <p:spPr>
          <a:xfrm>
            <a:off x="2715773" y="12098484"/>
            <a:ext cx="1440000" cy="329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rgbClr val="0070C0"/>
                </a:solidFill>
              </a:rPr>
              <a:t>出勤チェック </a:t>
            </a:r>
            <a:r>
              <a:rPr lang="en-US" altLang="ja-JP" sz="1200" dirty="0">
                <a:solidFill>
                  <a:srgbClr val="0070C0"/>
                </a:solidFill>
              </a:rPr>
              <a:t>&gt;</a:t>
            </a:r>
            <a:endParaRPr lang="ja-JP" altLang="en-US" sz="1200" dirty="0">
              <a:solidFill>
                <a:srgbClr val="0070C0"/>
              </a:solidFill>
            </a:endParaRPr>
          </a:p>
        </p:txBody>
      </p:sp>
      <p:sp>
        <p:nvSpPr>
          <p:cNvPr id="49" name="正方形/長方形 48">
            <a:extLst>
              <a:ext uri="{FF2B5EF4-FFF2-40B4-BE49-F238E27FC236}">
                <a16:creationId xmlns:a16="http://schemas.microsoft.com/office/drawing/2014/main" id="{427775DF-E2F9-41D4-A64A-2F020EDCAFC4}"/>
              </a:ext>
            </a:extLst>
          </p:cNvPr>
          <p:cNvSpPr/>
          <p:nvPr/>
        </p:nvSpPr>
        <p:spPr>
          <a:xfrm>
            <a:off x="2015018" y="14857788"/>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メニュー</a:t>
            </a:r>
            <a:endParaRPr lang="en-US" altLang="ja-JP" dirty="0">
              <a:solidFill>
                <a:schemeClr val="tx1"/>
              </a:solidFill>
            </a:endParaRPr>
          </a:p>
        </p:txBody>
      </p:sp>
      <p:sp>
        <p:nvSpPr>
          <p:cNvPr id="10" name="正方形/長方形 9">
            <a:extLst>
              <a:ext uri="{FF2B5EF4-FFF2-40B4-BE49-F238E27FC236}">
                <a16:creationId xmlns:a16="http://schemas.microsoft.com/office/drawing/2014/main" id="{D0824787-B16E-4AB9-99B9-948FECA6525B}"/>
              </a:ext>
            </a:extLst>
          </p:cNvPr>
          <p:cNvSpPr/>
          <p:nvPr/>
        </p:nvSpPr>
        <p:spPr>
          <a:xfrm>
            <a:off x="4017999" y="1167927"/>
            <a:ext cx="2528310" cy="744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キャッチコピー</a:t>
            </a:r>
          </a:p>
        </p:txBody>
      </p:sp>
      <p:sp>
        <p:nvSpPr>
          <p:cNvPr id="45" name="正方形/長方形 44">
            <a:extLst>
              <a:ext uri="{FF2B5EF4-FFF2-40B4-BE49-F238E27FC236}">
                <a16:creationId xmlns:a16="http://schemas.microsoft.com/office/drawing/2014/main" id="{01F46906-67CE-4457-90FF-EA4AE214C358}"/>
              </a:ext>
            </a:extLst>
          </p:cNvPr>
          <p:cNvSpPr/>
          <p:nvPr/>
        </p:nvSpPr>
        <p:spPr>
          <a:xfrm>
            <a:off x="2015014" y="5110884"/>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インフォメーション</a:t>
            </a:r>
          </a:p>
        </p:txBody>
      </p:sp>
      <p:sp>
        <p:nvSpPr>
          <p:cNvPr id="6" name="正方形/長方形 5">
            <a:extLst>
              <a:ext uri="{FF2B5EF4-FFF2-40B4-BE49-F238E27FC236}">
                <a16:creationId xmlns:a16="http://schemas.microsoft.com/office/drawing/2014/main" id="{52F7D212-6248-4C11-9F35-A3C7FCA71E22}"/>
              </a:ext>
            </a:extLst>
          </p:cNvPr>
          <p:cNvSpPr/>
          <p:nvPr/>
        </p:nvSpPr>
        <p:spPr>
          <a:xfrm>
            <a:off x="2715773" y="12848308"/>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テキスト</a:t>
            </a:r>
          </a:p>
        </p:txBody>
      </p:sp>
      <p:sp>
        <p:nvSpPr>
          <p:cNvPr id="47" name="正方形/長方形 46">
            <a:extLst>
              <a:ext uri="{FF2B5EF4-FFF2-40B4-BE49-F238E27FC236}">
                <a16:creationId xmlns:a16="http://schemas.microsoft.com/office/drawing/2014/main" id="{A5C21D51-AB31-4B43-9E3E-379728D0A4DA}"/>
              </a:ext>
            </a:extLst>
          </p:cNvPr>
          <p:cNvSpPr/>
          <p:nvPr/>
        </p:nvSpPr>
        <p:spPr>
          <a:xfrm>
            <a:off x="4518587" y="13074799"/>
            <a:ext cx="1440000" cy="144000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テキスト</a:t>
            </a:r>
          </a:p>
        </p:txBody>
      </p:sp>
      <p:sp>
        <p:nvSpPr>
          <p:cNvPr id="50" name="正方形/長方形 49">
            <a:extLst>
              <a:ext uri="{FF2B5EF4-FFF2-40B4-BE49-F238E27FC236}">
                <a16:creationId xmlns:a16="http://schemas.microsoft.com/office/drawing/2014/main" id="{08CF05BC-9C37-43CF-8052-FCA135C1FC51}"/>
              </a:ext>
            </a:extLst>
          </p:cNvPr>
          <p:cNvSpPr/>
          <p:nvPr/>
        </p:nvSpPr>
        <p:spPr>
          <a:xfrm>
            <a:off x="9564300" y="13587125"/>
            <a:ext cx="1440000" cy="144000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テキスト</a:t>
            </a:r>
          </a:p>
        </p:txBody>
      </p:sp>
      <p:sp>
        <p:nvSpPr>
          <p:cNvPr id="51" name="正方形/長方形 50">
            <a:extLst>
              <a:ext uri="{FF2B5EF4-FFF2-40B4-BE49-F238E27FC236}">
                <a16:creationId xmlns:a16="http://schemas.microsoft.com/office/drawing/2014/main" id="{AAE6C78D-D7C6-4E32-85F6-93EFF845CD3C}"/>
              </a:ext>
            </a:extLst>
          </p:cNvPr>
          <p:cNvSpPr/>
          <p:nvPr/>
        </p:nvSpPr>
        <p:spPr>
          <a:xfrm>
            <a:off x="917270" y="13074799"/>
            <a:ext cx="1440000" cy="144000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テキスト</a:t>
            </a:r>
          </a:p>
        </p:txBody>
      </p:sp>
      <p:sp>
        <p:nvSpPr>
          <p:cNvPr id="54" name="正方形/長方形 53">
            <a:extLst>
              <a:ext uri="{FF2B5EF4-FFF2-40B4-BE49-F238E27FC236}">
                <a16:creationId xmlns:a16="http://schemas.microsoft.com/office/drawing/2014/main" id="{7D6B9940-1F93-464A-9A8A-F868F0A38AF7}"/>
              </a:ext>
            </a:extLst>
          </p:cNvPr>
          <p:cNvSpPr/>
          <p:nvPr/>
        </p:nvSpPr>
        <p:spPr>
          <a:xfrm>
            <a:off x="917272" y="15053778"/>
            <a:ext cx="5041316" cy="3168644"/>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dirty="0"/>
          </a:p>
        </p:txBody>
      </p:sp>
      <p:sp>
        <p:nvSpPr>
          <p:cNvPr id="55" name="正方形/長方形 54">
            <a:extLst>
              <a:ext uri="{FF2B5EF4-FFF2-40B4-BE49-F238E27FC236}">
                <a16:creationId xmlns:a16="http://schemas.microsoft.com/office/drawing/2014/main" id="{633B3866-C8C7-4C43-885F-4D1AF6569B4F}"/>
              </a:ext>
            </a:extLst>
          </p:cNvPr>
          <p:cNvSpPr/>
          <p:nvPr/>
        </p:nvSpPr>
        <p:spPr>
          <a:xfrm>
            <a:off x="2029251" y="15060660"/>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メニュー</a:t>
            </a:r>
            <a:endParaRPr lang="en-US" altLang="ja-JP" dirty="0">
              <a:solidFill>
                <a:schemeClr val="tx1"/>
              </a:solidFill>
            </a:endParaRPr>
          </a:p>
        </p:txBody>
      </p:sp>
      <p:sp>
        <p:nvSpPr>
          <p:cNvPr id="56" name="正方形/長方形 55">
            <a:extLst>
              <a:ext uri="{FF2B5EF4-FFF2-40B4-BE49-F238E27FC236}">
                <a16:creationId xmlns:a16="http://schemas.microsoft.com/office/drawing/2014/main" id="{4EB22D8F-D56D-4304-9255-BE0E767FCE61}"/>
              </a:ext>
            </a:extLst>
          </p:cNvPr>
          <p:cNvSpPr/>
          <p:nvPr/>
        </p:nvSpPr>
        <p:spPr>
          <a:xfrm>
            <a:off x="2015018" y="18440400"/>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アクセス</a:t>
            </a:r>
            <a:endParaRPr lang="en-US" altLang="ja-JP" dirty="0">
              <a:solidFill>
                <a:schemeClr val="tx1"/>
              </a:solidFill>
            </a:endParaRPr>
          </a:p>
        </p:txBody>
      </p:sp>
      <p:sp>
        <p:nvSpPr>
          <p:cNvPr id="57" name="正方形/長方形 56">
            <a:extLst>
              <a:ext uri="{FF2B5EF4-FFF2-40B4-BE49-F238E27FC236}">
                <a16:creationId xmlns:a16="http://schemas.microsoft.com/office/drawing/2014/main" id="{50B6848D-59B3-40CE-9552-EE9D3B46FCD8}"/>
              </a:ext>
            </a:extLst>
          </p:cNvPr>
          <p:cNvSpPr/>
          <p:nvPr/>
        </p:nvSpPr>
        <p:spPr>
          <a:xfrm>
            <a:off x="917276" y="19069054"/>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住所</a:t>
            </a:r>
            <a:endParaRPr lang="en-US" altLang="ja-JP" sz="1200" dirty="0">
              <a:solidFill>
                <a:schemeClr val="tx1"/>
              </a:solidFill>
            </a:endParaRPr>
          </a:p>
        </p:txBody>
      </p:sp>
      <p:cxnSp>
        <p:nvCxnSpPr>
          <p:cNvPr id="8" name="直線コネクタ 7">
            <a:extLst>
              <a:ext uri="{FF2B5EF4-FFF2-40B4-BE49-F238E27FC236}">
                <a16:creationId xmlns:a16="http://schemas.microsoft.com/office/drawing/2014/main" id="{CFC634A3-56AD-45CC-90DB-AB39A7AAA8C2}"/>
              </a:ext>
            </a:extLst>
          </p:cNvPr>
          <p:cNvCxnSpPr>
            <a:cxnSpLocks/>
          </p:cNvCxnSpPr>
          <p:nvPr/>
        </p:nvCxnSpPr>
        <p:spPr>
          <a:xfrm>
            <a:off x="893732" y="19426732"/>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B14BC-FD84-486F-9D85-BE2ABEB188DB}"/>
              </a:ext>
            </a:extLst>
          </p:cNvPr>
          <p:cNvSpPr/>
          <p:nvPr/>
        </p:nvSpPr>
        <p:spPr>
          <a:xfrm>
            <a:off x="917276" y="19507204"/>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TEL</a:t>
            </a:r>
          </a:p>
        </p:txBody>
      </p:sp>
      <p:cxnSp>
        <p:nvCxnSpPr>
          <p:cNvPr id="59" name="直線コネクタ 58">
            <a:extLst>
              <a:ext uri="{FF2B5EF4-FFF2-40B4-BE49-F238E27FC236}">
                <a16:creationId xmlns:a16="http://schemas.microsoft.com/office/drawing/2014/main" id="{493A00D8-D28B-473E-AA2E-77E724B58CFF}"/>
              </a:ext>
            </a:extLst>
          </p:cNvPr>
          <p:cNvCxnSpPr>
            <a:cxnSpLocks/>
          </p:cNvCxnSpPr>
          <p:nvPr/>
        </p:nvCxnSpPr>
        <p:spPr>
          <a:xfrm>
            <a:off x="893732" y="19864881"/>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1417D723-EB17-4274-9F4E-A7737F16E99E}"/>
              </a:ext>
            </a:extLst>
          </p:cNvPr>
          <p:cNvSpPr/>
          <p:nvPr/>
        </p:nvSpPr>
        <p:spPr>
          <a:xfrm>
            <a:off x="917276" y="19945351"/>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営業時間</a:t>
            </a:r>
            <a:endParaRPr lang="en-US" altLang="ja-JP" sz="1200" dirty="0">
              <a:solidFill>
                <a:schemeClr val="tx1"/>
              </a:solidFill>
            </a:endParaRPr>
          </a:p>
        </p:txBody>
      </p:sp>
      <p:cxnSp>
        <p:nvCxnSpPr>
          <p:cNvPr id="61" name="直線コネクタ 60">
            <a:extLst>
              <a:ext uri="{FF2B5EF4-FFF2-40B4-BE49-F238E27FC236}">
                <a16:creationId xmlns:a16="http://schemas.microsoft.com/office/drawing/2014/main" id="{269E5520-8251-4BF0-A33E-A90BF8C296C6}"/>
              </a:ext>
            </a:extLst>
          </p:cNvPr>
          <p:cNvCxnSpPr>
            <a:cxnSpLocks/>
          </p:cNvCxnSpPr>
          <p:nvPr/>
        </p:nvCxnSpPr>
        <p:spPr>
          <a:xfrm>
            <a:off x="893732" y="20303029"/>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E737A5D-A48F-4E32-B879-CC0523978D40}"/>
              </a:ext>
            </a:extLst>
          </p:cNvPr>
          <p:cNvSpPr/>
          <p:nvPr/>
        </p:nvSpPr>
        <p:spPr>
          <a:xfrm>
            <a:off x="917276" y="20383498"/>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定休日</a:t>
            </a:r>
            <a:endParaRPr lang="en-US" altLang="ja-JP" sz="1200" dirty="0">
              <a:solidFill>
                <a:schemeClr val="tx1"/>
              </a:solidFill>
            </a:endParaRPr>
          </a:p>
        </p:txBody>
      </p:sp>
      <p:cxnSp>
        <p:nvCxnSpPr>
          <p:cNvPr id="63" name="直線コネクタ 62">
            <a:extLst>
              <a:ext uri="{FF2B5EF4-FFF2-40B4-BE49-F238E27FC236}">
                <a16:creationId xmlns:a16="http://schemas.microsoft.com/office/drawing/2014/main" id="{DDF09E94-7AF6-4BCA-8DF3-B87A0AFE320A}"/>
              </a:ext>
            </a:extLst>
          </p:cNvPr>
          <p:cNvCxnSpPr>
            <a:cxnSpLocks/>
          </p:cNvCxnSpPr>
          <p:nvPr/>
        </p:nvCxnSpPr>
        <p:spPr>
          <a:xfrm>
            <a:off x="893732" y="20741176"/>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0FF7DE3-0F62-4D05-9539-ADC52C976F74}"/>
              </a:ext>
            </a:extLst>
          </p:cNvPr>
          <p:cNvSpPr/>
          <p:nvPr/>
        </p:nvSpPr>
        <p:spPr>
          <a:xfrm>
            <a:off x="0" y="21232316"/>
            <a:ext cx="6858000" cy="2993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ja-JP" altLang="en-US" sz="800" b="0" i="0" dirty="0">
                <a:solidFill>
                  <a:srgbClr val="FFFFFF"/>
                </a:solidFill>
                <a:effectLst/>
                <a:latin typeface="Helvetica Neue"/>
              </a:rPr>
              <a:t>▼△▼注意事項▼△▼</a:t>
            </a:r>
            <a:br>
              <a:rPr lang="ja-JP" altLang="en-US" sz="800" dirty="0"/>
            </a:br>
            <a:r>
              <a:rPr lang="ja-JP" altLang="en-US" sz="800" b="0" i="0" dirty="0">
                <a:solidFill>
                  <a:srgbClr val="FFFFFF"/>
                </a:solidFill>
                <a:effectLst/>
                <a:latin typeface="Helvetica Neue"/>
              </a:rPr>
              <a:t>セラピストの引き抜き行為、スカウトは罰金</a:t>
            </a:r>
            <a:r>
              <a:rPr lang="en-US" altLang="ja-JP" sz="800" b="0" i="0" dirty="0">
                <a:solidFill>
                  <a:srgbClr val="FFFFFF"/>
                </a:solidFill>
                <a:effectLst/>
                <a:latin typeface="Helvetica Neue"/>
              </a:rPr>
              <a:t>50</a:t>
            </a:r>
            <a:r>
              <a:rPr lang="ja-JP" altLang="en-US" sz="800" b="0" i="0" dirty="0">
                <a:solidFill>
                  <a:srgbClr val="FFFFFF"/>
                </a:solidFill>
                <a:effectLst/>
                <a:latin typeface="Helvetica Neue"/>
              </a:rPr>
              <a:t>万円とします。</a:t>
            </a:r>
            <a:br>
              <a:rPr lang="ja-JP" altLang="en-US" sz="800" dirty="0"/>
            </a:br>
            <a:r>
              <a:rPr lang="ja-JP" altLang="en-US" sz="800" b="0" i="0" dirty="0">
                <a:solidFill>
                  <a:srgbClr val="FFFFFF"/>
                </a:solidFill>
                <a:effectLst/>
                <a:latin typeface="Helvetica Neue"/>
              </a:rPr>
              <a:t>当店は本格的なアロマセラピーをご提供するサロンであり、風俗的サービスは一切行っておりません。</a:t>
            </a:r>
            <a:br>
              <a:rPr lang="ja-JP" altLang="en-US" sz="800" dirty="0"/>
            </a:br>
            <a:r>
              <a:rPr lang="ja-JP" altLang="en-US" sz="800" b="0" i="0" dirty="0">
                <a:solidFill>
                  <a:srgbClr val="FFFFFF"/>
                </a:solidFill>
                <a:effectLst/>
                <a:latin typeface="Helvetica Neue"/>
              </a:rPr>
              <a:t>施術中にそのようなサービスの要求、品性の無い発言・行動をされた場合またはセラピストが施術続行不可能と判断した場合には、直ちに施術を中止し、ご退店をしていただく事が御座います。</a:t>
            </a:r>
            <a:br>
              <a:rPr lang="ja-JP" altLang="en-US" sz="800" dirty="0"/>
            </a:br>
            <a:r>
              <a:rPr lang="ja-JP" altLang="en-US" sz="800" b="0" i="0" dirty="0">
                <a:solidFill>
                  <a:srgbClr val="FFFFFF"/>
                </a:solidFill>
                <a:effectLst/>
                <a:latin typeface="Helvetica Neue"/>
              </a:rPr>
              <a:t>その際の料金の返金は一切いたしませんので予めご了承ください。</a:t>
            </a:r>
            <a:br>
              <a:rPr lang="ja-JP" altLang="en-US" sz="800" dirty="0"/>
            </a:br>
            <a:br>
              <a:rPr lang="ja-JP" altLang="en-US" sz="800" dirty="0"/>
            </a:br>
            <a:r>
              <a:rPr lang="ja-JP" altLang="en-US" sz="800" b="0" i="0" dirty="0">
                <a:solidFill>
                  <a:srgbClr val="FFFFFF"/>
                </a:solidFill>
                <a:effectLst/>
                <a:latin typeface="Helvetica Neue"/>
              </a:rPr>
              <a:t>また、下記項目に該当する方の、当店のご利用は控えさせていただいております。</a:t>
            </a:r>
            <a:br>
              <a:rPr lang="ja-JP" altLang="en-US" sz="800" dirty="0"/>
            </a:br>
            <a:r>
              <a:rPr lang="ja-JP" altLang="en-US" sz="800" b="0" i="0" dirty="0">
                <a:solidFill>
                  <a:srgbClr val="FFFFFF"/>
                </a:solidFill>
                <a:effectLst/>
                <a:latin typeface="Helvetica Neue"/>
              </a:rPr>
              <a:t>予めご了承いただきますようお願い申し上げます。</a:t>
            </a:r>
            <a:br>
              <a:rPr lang="ja-JP" altLang="en-US" sz="800" dirty="0"/>
            </a:br>
            <a:r>
              <a:rPr lang="ja-JP" altLang="en-US" sz="800" b="0" i="0" dirty="0">
                <a:solidFill>
                  <a:srgbClr val="FFFFFF"/>
                </a:solidFill>
                <a:effectLst/>
                <a:latin typeface="Helvetica Neue"/>
              </a:rPr>
              <a:t>・風邪などで発熱のある方</a:t>
            </a:r>
            <a:br>
              <a:rPr lang="ja-JP" altLang="en-US" sz="800" dirty="0"/>
            </a:br>
            <a:r>
              <a:rPr lang="ja-JP" altLang="en-US" sz="800" b="0" i="0" dirty="0">
                <a:solidFill>
                  <a:srgbClr val="FFFFFF"/>
                </a:solidFill>
                <a:effectLst/>
                <a:latin typeface="Helvetica Neue"/>
              </a:rPr>
              <a:t>・泥酔状態の方</a:t>
            </a:r>
            <a:br>
              <a:rPr lang="ja-JP" altLang="en-US" sz="800" dirty="0"/>
            </a:br>
            <a:r>
              <a:rPr lang="ja-JP" altLang="en-US" sz="800" b="0" i="0" dirty="0">
                <a:solidFill>
                  <a:srgbClr val="FFFFFF"/>
                </a:solidFill>
                <a:effectLst/>
                <a:latin typeface="Helvetica Neue"/>
              </a:rPr>
              <a:t>・重度の皮膚疾患がある方（皮膚炎・水虫など）</a:t>
            </a:r>
            <a:br>
              <a:rPr lang="ja-JP" altLang="en-US" sz="800" dirty="0"/>
            </a:br>
            <a:r>
              <a:rPr lang="ja-JP" altLang="en-US" sz="800" b="0" i="0" dirty="0">
                <a:solidFill>
                  <a:srgbClr val="FFFFFF"/>
                </a:solidFill>
                <a:effectLst/>
                <a:latin typeface="Helvetica Neue"/>
              </a:rPr>
              <a:t>・セラピストの体に触るなど性的なサービスの要求、暴言</a:t>
            </a:r>
            <a:br>
              <a:rPr lang="ja-JP" altLang="en-US" sz="800" dirty="0"/>
            </a:br>
            <a:r>
              <a:rPr lang="ja-JP" altLang="en-US" sz="800" b="0" i="0" dirty="0">
                <a:solidFill>
                  <a:srgbClr val="FFFFFF"/>
                </a:solidFill>
                <a:effectLst/>
                <a:latin typeface="Helvetica Neue"/>
              </a:rPr>
              <a:t>・セラピストの嫌がる行為をされる方</a:t>
            </a:r>
            <a:br>
              <a:rPr lang="ja-JP" altLang="en-US" sz="800" dirty="0"/>
            </a:br>
            <a:r>
              <a:rPr lang="ja-JP" altLang="en-US" sz="800" b="0" i="0" dirty="0">
                <a:solidFill>
                  <a:srgbClr val="FFFFFF"/>
                </a:solidFill>
                <a:effectLst/>
                <a:latin typeface="Helvetica Neue"/>
              </a:rPr>
              <a:t>・スカウトや引き抜き行為をされる方</a:t>
            </a:r>
            <a:br>
              <a:rPr lang="ja-JP" altLang="en-US" sz="800" dirty="0"/>
            </a:br>
            <a:r>
              <a:rPr lang="ja-JP" altLang="en-US" sz="800" b="0" i="0" dirty="0">
                <a:solidFill>
                  <a:srgbClr val="FFFFFF"/>
                </a:solidFill>
                <a:effectLst/>
                <a:latin typeface="Helvetica Neue"/>
              </a:rPr>
              <a:t>・盗撮、盗聴などの行為をする方</a:t>
            </a:r>
            <a:br>
              <a:rPr lang="ja-JP" altLang="en-US" sz="800" dirty="0"/>
            </a:br>
            <a:r>
              <a:rPr lang="ja-JP" altLang="en-US" sz="800" b="0" i="0" dirty="0">
                <a:solidFill>
                  <a:srgbClr val="FFFFFF"/>
                </a:solidFill>
                <a:effectLst/>
                <a:latin typeface="Helvetica Neue"/>
              </a:rPr>
              <a:t>・暴力団関係者又はそれに準ずる方、刺青・タトゥーのある方</a:t>
            </a:r>
            <a:br>
              <a:rPr lang="ja-JP" altLang="en-US" sz="800" dirty="0"/>
            </a:br>
            <a:r>
              <a:rPr lang="ja-JP" altLang="en-US" sz="800" b="0" i="0" dirty="0">
                <a:solidFill>
                  <a:srgbClr val="FFFFFF"/>
                </a:solidFill>
                <a:effectLst/>
                <a:latin typeface="Helvetica Neue"/>
              </a:rPr>
              <a:t>・当店運営、営業に支障をきたす方</a:t>
            </a:r>
            <a:br>
              <a:rPr lang="ja-JP" altLang="en-US" sz="800" dirty="0"/>
            </a:br>
            <a:r>
              <a:rPr lang="ja-JP" altLang="en-US" sz="800" b="0" i="0" dirty="0">
                <a:solidFill>
                  <a:srgbClr val="FFFFFF"/>
                </a:solidFill>
                <a:effectLst/>
                <a:latin typeface="Helvetica Neue"/>
              </a:rPr>
              <a:t>・当店の趣旨をご理解頂けない方、当店がふさわしくないと判断した方</a:t>
            </a:r>
            <a:br>
              <a:rPr lang="ja-JP" altLang="en-US" sz="800" dirty="0"/>
            </a:br>
            <a:r>
              <a:rPr lang="ja-JP" altLang="en-US" sz="800" b="0" i="0" dirty="0">
                <a:solidFill>
                  <a:srgbClr val="FFFFFF"/>
                </a:solidFill>
                <a:effectLst/>
                <a:latin typeface="Helvetica Neue"/>
              </a:rPr>
              <a:t>・これらの事は、当サロンを快適・安全にご利用いただくために必要な事ですので、何卒ご理解の程をお願い申し上げます。また、施術中に発覚した場合は施術中でもサービス終了、即退店して頂きます。</a:t>
            </a:r>
            <a:br>
              <a:rPr lang="ja-JP" altLang="en-US" sz="800" dirty="0"/>
            </a:br>
            <a:r>
              <a:rPr lang="ja-JP" altLang="en-US" sz="800" b="0" i="0" dirty="0">
                <a:solidFill>
                  <a:srgbClr val="FFFFFF"/>
                </a:solidFill>
                <a:effectLst/>
                <a:latin typeface="Helvetica Neue"/>
              </a:rPr>
              <a:t>・その場合、料金の返金は一切いたしませんので、予めご了承いただけますようお願い申し上げます。</a:t>
            </a:r>
            <a:br>
              <a:rPr lang="ja-JP" altLang="en-US" sz="800" dirty="0"/>
            </a:br>
            <a:r>
              <a:rPr lang="ja-JP" altLang="en-US" sz="800" b="0" i="0" dirty="0">
                <a:solidFill>
                  <a:srgbClr val="FFFFFF"/>
                </a:solidFill>
                <a:effectLst/>
                <a:latin typeface="Helvetica Neue"/>
              </a:rPr>
              <a:t>・当店は「医療法」が定める「病院、診療所、治療院」や、あん摩、マッサージ指圧師、鍼灸師等が定める施術所では御座いません。</a:t>
            </a:r>
            <a:endParaRPr kumimoji="1" lang="ja-JP" altLang="en-US" sz="800" dirty="0"/>
          </a:p>
        </p:txBody>
      </p:sp>
    </p:spTree>
    <p:extLst>
      <p:ext uri="{BB962C8B-B14F-4D97-AF65-F5344CB8AC3E}">
        <p14:creationId xmlns:p14="http://schemas.microsoft.com/office/powerpoint/2010/main" val="733234936"/>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439</Words>
  <Application>Microsoft Office PowerPoint</Application>
  <PresentationFormat>ユーザー設定</PresentationFormat>
  <Paragraphs>77</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Helvetica Neue</vt:lpstr>
      <vt:lpstr>Arial</vt:lpstr>
      <vt:lpstr>Calibri</vt:lpstr>
      <vt:lpstr>Calibri Light</vt:lpstr>
      <vt:lpstr>Office Theme</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浅井 元輝</dc:creator>
  <cp:lastModifiedBy>浅井 元輝</cp:lastModifiedBy>
  <cp:revision>22</cp:revision>
  <dcterms:created xsi:type="dcterms:W3CDTF">2021-06-10T03:43:13Z</dcterms:created>
  <dcterms:modified xsi:type="dcterms:W3CDTF">2021-06-11T10:50:55Z</dcterms:modified>
</cp:coreProperties>
</file>