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974"/>
    <p:restoredTop sz="86376"/>
  </p:normalViewPr>
  <p:slideViewPr>
    <p:cSldViewPr snapToGrid="0" snapToObjects="1">
      <p:cViewPr>
        <p:scale>
          <a:sx n="126" d="100"/>
          <a:sy n="126" d="100"/>
        </p:scale>
        <p:origin x="1440" y="-20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DE92E-6D50-1648-B04C-C35C0D13AB5E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5D6F8-EA3D-0C41-8CC4-577B34F25E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99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C5D6F8-EA3D-0C41-8CC4-577B34F25E5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93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C5D6F8-EA3D-0C41-8CC4-577B34F25E5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66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4F80-7296-AA4B-AF0C-91264322F245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D0CA-1F7C-FC49-A1E3-56C1C0CEA7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09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4F80-7296-AA4B-AF0C-91264322F245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D0CA-1F7C-FC49-A1E3-56C1C0CEA7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50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4F80-7296-AA4B-AF0C-91264322F245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D0CA-1F7C-FC49-A1E3-56C1C0CEA7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73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4F80-7296-AA4B-AF0C-91264322F245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D0CA-1F7C-FC49-A1E3-56C1C0CEA7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00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4F80-7296-AA4B-AF0C-91264322F245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D0CA-1F7C-FC49-A1E3-56C1C0CEA7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4F80-7296-AA4B-AF0C-91264322F245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D0CA-1F7C-FC49-A1E3-56C1C0CEA7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431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4F80-7296-AA4B-AF0C-91264322F245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D0CA-1F7C-FC49-A1E3-56C1C0CEA7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17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4F80-7296-AA4B-AF0C-91264322F245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D0CA-1F7C-FC49-A1E3-56C1C0CEA7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86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4F80-7296-AA4B-AF0C-91264322F245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D0CA-1F7C-FC49-A1E3-56C1C0CEA7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4F80-7296-AA4B-AF0C-91264322F245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D0CA-1F7C-FC49-A1E3-56C1C0CEA7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69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4F80-7296-AA4B-AF0C-91264322F245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D0CA-1F7C-FC49-A1E3-56C1C0CEA7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55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F80-7296-AA4B-AF0C-91264322F245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AD0CA-1F7C-FC49-A1E3-56C1C0CEA7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36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>
            <a:extLst>
              <a:ext uri="{FF2B5EF4-FFF2-40B4-BE49-F238E27FC236}">
                <a16:creationId xmlns:a16="http://schemas.microsoft.com/office/drawing/2014/main" id="{0E115754-92E7-B241-B795-EF44092DAEC8}"/>
              </a:ext>
            </a:extLst>
          </p:cNvPr>
          <p:cNvSpPr/>
          <p:nvPr/>
        </p:nvSpPr>
        <p:spPr>
          <a:xfrm>
            <a:off x="518000" y="122578"/>
            <a:ext cx="2520000" cy="5384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Start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DB070ABA-FC70-9D49-AFE6-A35CA5AB54C1}"/>
              </a:ext>
            </a:extLst>
          </p:cNvPr>
          <p:cNvSpPr/>
          <p:nvPr/>
        </p:nvSpPr>
        <p:spPr>
          <a:xfrm>
            <a:off x="518000" y="3952240"/>
            <a:ext cx="2520000" cy="5384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End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8" name="フローチャート: 手作業 7">
            <a:extLst>
              <a:ext uri="{FF2B5EF4-FFF2-40B4-BE49-F238E27FC236}">
                <a16:creationId xmlns:a16="http://schemas.microsoft.com/office/drawing/2014/main" id="{585BC97D-7938-FA49-BF45-0184C73961C1}"/>
              </a:ext>
            </a:extLst>
          </p:cNvPr>
          <p:cNvSpPr/>
          <p:nvPr/>
        </p:nvSpPr>
        <p:spPr>
          <a:xfrm>
            <a:off x="518000" y="3412080"/>
            <a:ext cx="2520000" cy="360000"/>
          </a:xfrm>
          <a:prstGeom prst="flowChartManualOpe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手作業 8">
            <a:extLst>
              <a:ext uri="{FF2B5EF4-FFF2-40B4-BE49-F238E27FC236}">
                <a16:creationId xmlns:a16="http://schemas.microsoft.com/office/drawing/2014/main" id="{A6EC8C6E-9219-BC45-B098-29564275522F}"/>
              </a:ext>
            </a:extLst>
          </p:cNvPr>
          <p:cNvSpPr/>
          <p:nvPr/>
        </p:nvSpPr>
        <p:spPr>
          <a:xfrm rot="10800000">
            <a:off x="518000" y="2901679"/>
            <a:ext cx="2520000" cy="360000"/>
          </a:xfrm>
          <a:prstGeom prst="flowChartManualOpe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BC4CEA7-C8C6-CC41-98FA-9EE6C5E608F3}"/>
              </a:ext>
            </a:extLst>
          </p:cNvPr>
          <p:cNvCxnSpPr/>
          <p:nvPr/>
        </p:nvCxnSpPr>
        <p:spPr>
          <a:xfrm>
            <a:off x="1778000" y="661058"/>
            <a:ext cx="0" cy="2057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CEF2C2A-F37A-F345-B8A3-B69B6237A677}"/>
              </a:ext>
            </a:extLst>
          </p:cNvPr>
          <p:cNvCxnSpPr/>
          <p:nvPr/>
        </p:nvCxnSpPr>
        <p:spPr>
          <a:xfrm>
            <a:off x="4287680" y="3397360"/>
            <a:ext cx="252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リーフォーム 11">
            <a:extLst>
              <a:ext uri="{FF2B5EF4-FFF2-40B4-BE49-F238E27FC236}">
                <a16:creationId xmlns:a16="http://schemas.microsoft.com/office/drawing/2014/main" id="{64EBD0AA-1B57-A049-840F-CC3514303196}"/>
              </a:ext>
            </a:extLst>
          </p:cNvPr>
          <p:cNvSpPr/>
          <p:nvPr/>
        </p:nvSpPr>
        <p:spPr>
          <a:xfrm>
            <a:off x="3007920" y="1201217"/>
            <a:ext cx="1280160" cy="8318703"/>
          </a:xfrm>
          <a:custGeom>
            <a:avLst/>
            <a:gdLst>
              <a:gd name="connsiteX0" fmla="*/ 0 w 1280160"/>
              <a:gd name="connsiteY0" fmla="*/ 0 h 1249680"/>
              <a:gd name="connsiteX1" fmla="*/ 1280160 w 1280160"/>
              <a:gd name="connsiteY1" fmla="*/ 0 h 1249680"/>
              <a:gd name="connsiteX2" fmla="*/ 1280160 w 1280160"/>
              <a:gd name="connsiteY2" fmla="*/ 142240 h 1249680"/>
              <a:gd name="connsiteX3" fmla="*/ 1280160 w 1280160"/>
              <a:gd name="connsiteY3" fmla="*/ 1249680 h 1249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160" h="1249680">
                <a:moveTo>
                  <a:pt x="0" y="0"/>
                </a:moveTo>
                <a:lnTo>
                  <a:pt x="1280160" y="0"/>
                </a:lnTo>
                <a:lnTo>
                  <a:pt x="1280160" y="142240"/>
                </a:lnTo>
                <a:lnTo>
                  <a:pt x="1280160" y="1249680"/>
                </a:ln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判断 6">
            <a:extLst>
              <a:ext uri="{FF2B5EF4-FFF2-40B4-BE49-F238E27FC236}">
                <a16:creationId xmlns:a16="http://schemas.microsoft.com/office/drawing/2014/main" id="{AB814B0D-182E-BD44-959B-CAD080E7AB2C}"/>
              </a:ext>
            </a:extLst>
          </p:cNvPr>
          <p:cNvSpPr/>
          <p:nvPr/>
        </p:nvSpPr>
        <p:spPr>
          <a:xfrm>
            <a:off x="518000" y="841218"/>
            <a:ext cx="2520000" cy="720000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</a:rPr>
              <a:t>タブ</a:t>
            </a:r>
          </a:p>
        </p:txBody>
      </p:sp>
      <p:sp>
        <p:nvSpPr>
          <p:cNvPr id="13" name="フローチャート: 判断 12">
            <a:extLst>
              <a:ext uri="{FF2B5EF4-FFF2-40B4-BE49-F238E27FC236}">
                <a16:creationId xmlns:a16="http://schemas.microsoft.com/office/drawing/2014/main" id="{F35D0AE2-5A1E-FC4D-8E24-7936CDF1584A}"/>
              </a:ext>
            </a:extLst>
          </p:cNvPr>
          <p:cNvSpPr/>
          <p:nvPr/>
        </p:nvSpPr>
        <p:spPr>
          <a:xfrm>
            <a:off x="3038000" y="1561218"/>
            <a:ext cx="2520000" cy="720000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>
                <a:solidFill>
                  <a:schemeClr val="tx1"/>
                </a:solidFill>
              </a:rPr>
              <a:t>どっちのタブから</a:t>
            </a:r>
          </a:p>
        </p:txBody>
      </p:sp>
      <p:sp>
        <p:nvSpPr>
          <p:cNvPr id="14" name="フリーフォーム 13">
            <a:extLst>
              <a:ext uri="{FF2B5EF4-FFF2-40B4-BE49-F238E27FC236}">
                <a16:creationId xmlns:a16="http://schemas.microsoft.com/office/drawing/2014/main" id="{9EDDC30A-1414-B64A-938A-0C0ABD12313D}"/>
              </a:ext>
            </a:extLst>
          </p:cNvPr>
          <p:cNvSpPr/>
          <p:nvPr/>
        </p:nvSpPr>
        <p:spPr>
          <a:xfrm>
            <a:off x="5527520" y="1921218"/>
            <a:ext cx="1280160" cy="1490862"/>
          </a:xfrm>
          <a:custGeom>
            <a:avLst/>
            <a:gdLst>
              <a:gd name="connsiteX0" fmla="*/ 0 w 1280160"/>
              <a:gd name="connsiteY0" fmla="*/ 0 h 1249680"/>
              <a:gd name="connsiteX1" fmla="*/ 1280160 w 1280160"/>
              <a:gd name="connsiteY1" fmla="*/ 0 h 1249680"/>
              <a:gd name="connsiteX2" fmla="*/ 1280160 w 1280160"/>
              <a:gd name="connsiteY2" fmla="*/ 142240 h 1249680"/>
              <a:gd name="connsiteX3" fmla="*/ 1280160 w 1280160"/>
              <a:gd name="connsiteY3" fmla="*/ 1249680 h 1249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160" h="1249680">
                <a:moveTo>
                  <a:pt x="0" y="0"/>
                </a:moveTo>
                <a:lnTo>
                  <a:pt x="1280160" y="0"/>
                </a:lnTo>
                <a:lnTo>
                  <a:pt x="1280160" y="142240"/>
                </a:lnTo>
                <a:lnTo>
                  <a:pt x="1280160" y="1249680"/>
                </a:ln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50DE0FC-AE4C-DC46-B1F2-3B3724E34D36}"/>
              </a:ext>
            </a:extLst>
          </p:cNvPr>
          <p:cNvSpPr/>
          <p:nvPr/>
        </p:nvSpPr>
        <p:spPr>
          <a:xfrm>
            <a:off x="2603504" y="841058"/>
            <a:ext cx="868991" cy="360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日記タブ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7BC39B9-57B1-5242-9C83-DE034DE71A80}"/>
              </a:ext>
            </a:extLst>
          </p:cNvPr>
          <p:cNvSpPr/>
          <p:nvPr/>
        </p:nvSpPr>
        <p:spPr>
          <a:xfrm>
            <a:off x="548081" y="1531618"/>
            <a:ext cx="1214879" cy="360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詳細情報タブ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B05A2F4-C5E0-5E43-BD78-262E4516F7C2}"/>
              </a:ext>
            </a:extLst>
          </p:cNvPr>
          <p:cNvSpPr/>
          <p:nvPr/>
        </p:nvSpPr>
        <p:spPr>
          <a:xfrm>
            <a:off x="3429009" y="2270898"/>
            <a:ext cx="868991" cy="360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日記タブ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A7B6803-2F85-064E-A929-6B14C59107CD}"/>
              </a:ext>
            </a:extLst>
          </p:cNvPr>
          <p:cNvSpPr/>
          <p:nvPr/>
        </p:nvSpPr>
        <p:spPr>
          <a:xfrm>
            <a:off x="5125121" y="1509758"/>
            <a:ext cx="1214879" cy="360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詳細情報タブ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58C1748-00C2-7F4E-8C85-B36E5E2C1B61}"/>
              </a:ext>
            </a:extLst>
          </p:cNvPr>
          <p:cNvSpPr/>
          <p:nvPr/>
        </p:nvSpPr>
        <p:spPr>
          <a:xfrm>
            <a:off x="5557600" y="2186058"/>
            <a:ext cx="252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sz="700" dirty="0">
                <a:solidFill>
                  <a:schemeClr val="tx1"/>
                </a:solidFill>
              </a:rPr>
              <a:t>$_POST["</a:t>
            </a:r>
            <a:r>
              <a:rPr lang="en" altLang="ja-JP" sz="700" dirty="0" err="1">
                <a:solidFill>
                  <a:schemeClr val="tx1"/>
                </a:solidFill>
              </a:rPr>
              <a:t>diary_text</a:t>
            </a:r>
            <a:r>
              <a:rPr lang="en" altLang="ja-JP" sz="700" dirty="0">
                <a:solidFill>
                  <a:schemeClr val="tx1"/>
                </a:solidFill>
              </a:rPr>
              <a:t>"] = $_POST["</a:t>
            </a:r>
            <a:r>
              <a:rPr lang="en" altLang="ja-JP" sz="700" dirty="0" err="1">
                <a:solidFill>
                  <a:schemeClr val="tx1"/>
                </a:solidFill>
              </a:rPr>
              <a:t>diary_data</a:t>
            </a:r>
            <a:r>
              <a:rPr lang="en" altLang="ja-JP" sz="700" dirty="0">
                <a:solidFill>
                  <a:schemeClr val="tx1"/>
                </a:solidFill>
              </a:rPr>
              <a:t>"]["</a:t>
            </a:r>
            <a:r>
              <a:rPr lang="en" altLang="ja-JP" sz="700" dirty="0" err="1">
                <a:solidFill>
                  <a:schemeClr val="tx1"/>
                </a:solidFill>
              </a:rPr>
              <a:t>diary_text</a:t>
            </a:r>
            <a:r>
              <a:rPr lang="en" altLang="ja-JP" sz="700" dirty="0">
                <a:solidFill>
                  <a:schemeClr val="tx1"/>
                </a:solidFill>
              </a:rPr>
              <a:t>"];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1F3B7E6-25B0-A34F-8104-634456BD5235}"/>
              </a:ext>
            </a:extLst>
          </p:cNvPr>
          <p:cNvSpPr/>
          <p:nvPr/>
        </p:nvSpPr>
        <p:spPr>
          <a:xfrm>
            <a:off x="5567520" y="2678478"/>
            <a:ext cx="252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sz="700" dirty="0">
                <a:solidFill>
                  <a:schemeClr val="tx1"/>
                </a:solidFill>
              </a:rPr>
              <a:t>$_POST["</a:t>
            </a:r>
            <a:r>
              <a:rPr lang="en" altLang="ja-JP" sz="700" dirty="0" err="1">
                <a:solidFill>
                  <a:schemeClr val="tx1"/>
                </a:solidFill>
              </a:rPr>
              <a:t>diary_title</a:t>
            </a:r>
            <a:r>
              <a:rPr lang="en" altLang="ja-JP" sz="700" dirty="0">
                <a:solidFill>
                  <a:schemeClr val="tx1"/>
                </a:solidFill>
              </a:rPr>
              <a:t>"] = $_POST["</a:t>
            </a:r>
            <a:r>
              <a:rPr lang="en" altLang="ja-JP" sz="700" dirty="0" err="1">
                <a:solidFill>
                  <a:schemeClr val="tx1"/>
                </a:solidFill>
              </a:rPr>
              <a:t>diary_data</a:t>
            </a:r>
            <a:r>
              <a:rPr lang="en" altLang="ja-JP" sz="700" dirty="0">
                <a:solidFill>
                  <a:schemeClr val="tx1"/>
                </a:solidFill>
              </a:rPr>
              <a:t>"]["</a:t>
            </a:r>
            <a:r>
              <a:rPr lang="en" altLang="ja-JP" sz="700" dirty="0" err="1">
                <a:solidFill>
                  <a:schemeClr val="tx1"/>
                </a:solidFill>
              </a:rPr>
              <a:t>diary_title</a:t>
            </a:r>
            <a:r>
              <a:rPr lang="en" altLang="ja-JP" sz="700" dirty="0">
                <a:solidFill>
                  <a:schemeClr val="tx1"/>
                </a:solidFill>
              </a:rPr>
              <a:t>"];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A36D813-C37F-554A-8046-8628099987E6}"/>
              </a:ext>
            </a:extLst>
          </p:cNvPr>
          <p:cNvSpPr/>
          <p:nvPr/>
        </p:nvSpPr>
        <p:spPr>
          <a:xfrm>
            <a:off x="3007520" y="3756243"/>
            <a:ext cx="252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sz="1100" dirty="0">
                <a:solidFill>
                  <a:schemeClr val="tx1"/>
                </a:solidFill>
              </a:rPr>
              <a:t>$</a:t>
            </a:r>
            <a:r>
              <a:rPr lang="en" altLang="ja-JP" sz="1100" dirty="0" err="1">
                <a:solidFill>
                  <a:schemeClr val="tx1"/>
                </a:solidFill>
              </a:rPr>
              <a:t>diary_text</a:t>
            </a:r>
            <a:r>
              <a:rPr lang="en" altLang="ja-JP" sz="1100" dirty="0">
                <a:solidFill>
                  <a:schemeClr val="tx1"/>
                </a:solidFill>
              </a:rPr>
              <a:t> = $_POST["</a:t>
            </a:r>
            <a:r>
              <a:rPr lang="en" altLang="ja-JP" sz="1100" dirty="0" err="1">
                <a:solidFill>
                  <a:schemeClr val="tx1"/>
                </a:solidFill>
              </a:rPr>
              <a:t>diary_text</a:t>
            </a:r>
            <a:r>
              <a:rPr lang="en" altLang="ja-JP" sz="1100" dirty="0">
                <a:solidFill>
                  <a:schemeClr val="tx1"/>
                </a:solidFill>
              </a:rPr>
              <a:t>"];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14BAC69-6DB5-F44C-B31D-C383D370B98D}"/>
              </a:ext>
            </a:extLst>
          </p:cNvPr>
          <p:cNvSpPr/>
          <p:nvPr/>
        </p:nvSpPr>
        <p:spPr>
          <a:xfrm>
            <a:off x="3007520" y="4329669"/>
            <a:ext cx="252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sz="1100" dirty="0">
                <a:solidFill>
                  <a:schemeClr val="tx1"/>
                </a:solidFill>
              </a:rPr>
              <a:t>$</a:t>
            </a:r>
            <a:r>
              <a:rPr lang="en" altLang="ja-JP" sz="1100" dirty="0" err="1">
                <a:solidFill>
                  <a:schemeClr val="tx1"/>
                </a:solidFill>
              </a:rPr>
              <a:t>diary_title</a:t>
            </a:r>
            <a:r>
              <a:rPr lang="en" altLang="ja-JP" sz="1100" dirty="0">
                <a:solidFill>
                  <a:schemeClr val="tx1"/>
                </a:solidFill>
              </a:rPr>
              <a:t> = $_POST["</a:t>
            </a:r>
            <a:r>
              <a:rPr lang="en" altLang="ja-JP" sz="1100" dirty="0" err="1">
                <a:solidFill>
                  <a:schemeClr val="tx1"/>
                </a:solidFill>
              </a:rPr>
              <a:t>diary_title</a:t>
            </a:r>
            <a:r>
              <a:rPr lang="en" altLang="ja-JP" sz="1100" dirty="0">
                <a:solidFill>
                  <a:schemeClr val="tx1"/>
                </a:solidFill>
              </a:rPr>
              <a:t>"];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B9107B4-3FB0-B643-9035-337ACDB6A3E7}"/>
              </a:ext>
            </a:extLst>
          </p:cNvPr>
          <p:cNvSpPr/>
          <p:nvPr/>
        </p:nvSpPr>
        <p:spPr>
          <a:xfrm>
            <a:off x="3007520" y="4942361"/>
            <a:ext cx="252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sz="700" dirty="0">
                <a:solidFill>
                  <a:schemeClr val="tx1"/>
                </a:solidFill>
              </a:rPr>
              <a:t>$_POST["</a:t>
            </a:r>
            <a:r>
              <a:rPr lang="en" altLang="ja-JP" sz="700" dirty="0" err="1">
                <a:solidFill>
                  <a:schemeClr val="tx1"/>
                </a:solidFill>
              </a:rPr>
              <a:t>diary_data</a:t>
            </a:r>
            <a:r>
              <a:rPr lang="en" altLang="ja-JP" sz="700" dirty="0">
                <a:solidFill>
                  <a:schemeClr val="tx1"/>
                </a:solidFill>
              </a:rPr>
              <a:t>"]["</a:t>
            </a:r>
            <a:r>
              <a:rPr lang="en" altLang="ja-JP" sz="700" dirty="0" err="1">
                <a:solidFill>
                  <a:schemeClr val="tx1"/>
                </a:solidFill>
              </a:rPr>
              <a:t>diary_text</a:t>
            </a:r>
            <a:r>
              <a:rPr lang="en" altLang="ja-JP" sz="700" dirty="0">
                <a:solidFill>
                  <a:schemeClr val="tx1"/>
                </a:solidFill>
              </a:rPr>
              <a:t>"] = $_POST["</a:t>
            </a:r>
            <a:r>
              <a:rPr lang="en" altLang="ja-JP" sz="700" dirty="0" err="1">
                <a:solidFill>
                  <a:schemeClr val="tx1"/>
                </a:solidFill>
              </a:rPr>
              <a:t>diary_text</a:t>
            </a:r>
            <a:r>
              <a:rPr lang="en" altLang="ja-JP" sz="700" dirty="0">
                <a:solidFill>
                  <a:schemeClr val="tx1"/>
                </a:solidFill>
              </a:rPr>
              <a:t>"];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7FDB3C6-5DAD-A747-9112-20AF03F8EAD4}"/>
              </a:ext>
            </a:extLst>
          </p:cNvPr>
          <p:cNvSpPr/>
          <p:nvPr/>
        </p:nvSpPr>
        <p:spPr>
          <a:xfrm>
            <a:off x="3007520" y="5499071"/>
            <a:ext cx="252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sz="1200" dirty="0">
                <a:solidFill>
                  <a:schemeClr val="tx1"/>
                </a:solidFill>
              </a:rPr>
              <a:t>$year = $_POST["year"];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AC1B8E6-AEF8-2743-8D0A-A2F30ACE2069}"/>
              </a:ext>
            </a:extLst>
          </p:cNvPr>
          <p:cNvSpPr/>
          <p:nvPr/>
        </p:nvSpPr>
        <p:spPr>
          <a:xfrm>
            <a:off x="3007520" y="6096000"/>
            <a:ext cx="252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sz="900" dirty="0">
                <a:solidFill>
                  <a:schemeClr val="tx1"/>
                </a:solidFill>
              </a:rPr>
              <a:t>$_POST["</a:t>
            </a:r>
            <a:r>
              <a:rPr lang="en" altLang="ja-JP" sz="900" dirty="0" err="1">
                <a:solidFill>
                  <a:schemeClr val="tx1"/>
                </a:solidFill>
              </a:rPr>
              <a:t>diary_data</a:t>
            </a:r>
            <a:r>
              <a:rPr lang="en" altLang="ja-JP" sz="900" dirty="0">
                <a:solidFill>
                  <a:schemeClr val="tx1"/>
                </a:solidFill>
              </a:rPr>
              <a:t>"]["year"] = $_POST["year"];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7A49738-BF49-9C40-B920-76452A4E132B}"/>
              </a:ext>
            </a:extLst>
          </p:cNvPr>
          <p:cNvSpPr/>
          <p:nvPr/>
        </p:nvSpPr>
        <p:spPr>
          <a:xfrm>
            <a:off x="3007520" y="6692929"/>
            <a:ext cx="252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sz="1100" dirty="0">
                <a:solidFill>
                  <a:schemeClr val="tx1"/>
                </a:solidFill>
              </a:rPr>
              <a:t>$month = $_POST["month"];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2FC17F3-ECFF-004D-88F9-9D19CFB5DED1}"/>
              </a:ext>
            </a:extLst>
          </p:cNvPr>
          <p:cNvSpPr/>
          <p:nvPr/>
        </p:nvSpPr>
        <p:spPr>
          <a:xfrm>
            <a:off x="3007520" y="7289858"/>
            <a:ext cx="252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sz="800" dirty="0">
                <a:solidFill>
                  <a:schemeClr val="tx1"/>
                </a:solidFill>
              </a:rPr>
              <a:t>$_POST["</a:t>
            </a:r>
            <a:r>
              <a:rPr lang="en" altLang="ja-JP" sz="800" dirty="0" err="1">
                <a:solidFill>
                  <a:schemeClr val="tx1"/>
                </a:solidFill>
              </a:rPr>
              <a:t>diary_data</a:t>
            </a:r>
            <a:r>
              <a:rPr lang="en" altLang="ja-JP" sz="800" dirty="0">
                <a:solidFill>
                  <a:schemeClr val="tx1"/>
                </a:solidFill>
              </a:rPr>
              <a:t>"]["month"] = $_POST["month"];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693A341-F50E-B044-B876-0454C6E1ADC7}"/>
              </a:ext>
            </a:extLst>
          </p:cNvPr>
          <p:cNvSpPr/>
          <p:nvPr/>
        </p:nvSpPr>
        <p:spPr>
          <a:xfrm>
            <a:off x="3007520" y="7886585"/>
            <a:ext cx="252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sz="800" dirty="0">
                <a:solidFill>
                  <a:schemeClr val="tx1"/>
                </a:solidFill>
              </a:rPr>
              <a:t>$_POST["</a:t>
            </a:r>
            <a:r>
              <a:rPr lang="en" altLang="ja-JP" sz="800" dirty="0" err="1">
                <a:solidFill>
                  <a:schemeClr val="tx1"/>
                </a:solidFill>
              </a:rPr>
              <a:t>diary_data</a:t>
            </a:r>
            <a:r>
              <a:rPr lang="en" altLang="ja-JP" sz="800" dirty="0">
                <a:solidFill>
                  <a:schemeClr val="tx1"/>
                </a:solidFill>
              </a:rPr>
              <a:t>"]["month"] = $_POST["month"];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06AE02B-5E5D-DF46-9D5B-BB2A54073C60}"/>
              </a:ext>
            </a:extLst>
          </p:cNvPr>
          <p:cNvSpPr/>
          <p:nvPr/>
        </p:nvSpPr>
        <p:spPr>
          <a:xfrm>
            <a:off x="-243680" y="8559539"/>
            <a:ext cx="252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sz="800" dirty="0">
                <a:solidFill>
                  <a:schemeClr val="tx1"/>
                </a:solidFill>
              </a:rPr>
              <a:t>$_POST["</a:t>
            </a:r>
            <a:r>
              <a:rPr lang="en" altLang="ja-JP" sz="800" dirty="0" err="1">
                <a:solidFill>
                  <a:schemeClr val="tx1"/>
                </a:solidFill>
              </a:rPr>
              <a:t>diary_data</a:t>
            </a:r>
            <a:r>
              <a:rPr lang="en" altLang="ja-JP" sz="800" dirty="0">
                <a:solidFill>
                  <a:schemeClr val="tx1"/>
                </a:solidFill>
              </a:rPr>
              <a:t>"]["month"] = $_POST["month"];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5FFE5AF-3035-5E4E-B5C0-877893262891}"/>
              </a:ext>
            </a:extLst>
          </p:cNvPr>
          <p:cNvSpPr/>
          <p:nvPr/>
        </p:nvSpPr>
        <p:spPr>
          <a:xfrm>
            <a:off x="3007520" y="8469817"/>
            <a:ext cx="252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sz="800" dirty="0">
                <a:solidFill>
                  <a:schemeClr val="tx1"/>
                </a:solidFill>
              </a:rPr>
              <a:t>$_POST["</a:t>
            </a:r>
            <a:r>
              <a:rPr lang="en" altLang="ja-JP" sz="800" dirty="0" err="1">
                <a:solidFill>
                  <a:schemeClr val="tx1"/>
                </a:solidFill>
              </a:rPr>
              <a:t>diary_data</a:t>
            </a:r>
            <a:r>
              <a:rPr lang="en" altLang="ja-JP" sz="800" dirty="0">
                <a:solidFill>
                  <a:schemeClr val="tx1"/>
                </a:solidFill>
              </a:rPr>
              <a:t>"]["month"] = $_POST["month"];</a:t>
            </a:r>
          </a:p>
        </p:txBody>
      </p:sp>
    </p:spTree>
    <p:extLst>
      <p:ext uri="{BB962C8B-B14F-4D97-AF65-F5344CB8AC3E}">
        <p14:creationId xmlns:p14="http://schemas.microsoft.com/office/powerpoint/2010/main" val="48657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0A15A4F-6669-004E-BBC7-9294E2E4993E}"/>
              </a:ext>
            </a:extLst>
          </p:cNvPr>
          <p:cNvSpPr/>
          <p:nvPr/>
        </p:nvSpPr>
        <p:spPr>
          <a:xfrm>
            <a:off x="518000" y="1300480"/>
            <a:ext cx="252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0FD18BD7-8970-AD4F-B405-E57A0476E453}"/>
              </a:ext>
            </a:extLst>
          </p:cNvPr>
          <p:cNvSpPr/>
          <p:nvPr/>
        </p:nvSpPr>
        <p:spPr>
          <a:xfrm>
            <a:off x="518000" y="284480"/>
            <a:ext cx="2520000" cy="5384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Start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F8A68D96-BB7F-274E-9ED8-FAE4AEADE2E9}"/>
              </a:ext>
            </a:extLst>
          </p:cNvPr>
          <p:cNvSpPr/>
          <p:nvPr/>
        </p:nvSpPr>
        <p:spPr>
          <a:xfrm>
            <a:off x="518000" y="3952240"/>
            <a:ext cx="2520000" cy="5384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End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7" name="フローチャート: 判断 6">
            <a:extLst>
              <a:ext uri="{FF2B5EF4-FFF2-40B4-BE49-F238E27FC236}">
                <a16:creationId xmlns:a16="http://schemas.microsoft.com/office/drawing/2014/main" id="{1B69C2C7-23AD-0941-9667-83AA41F9175A}"/>
              </a:ext>
            </a:extLst>
          </p:cNvPr>
          <p:cNvSpPr/>
          <p:nvPr/>
        </p:nvSpPr>
        <p:spPr>
          <a:xfrm>
            <a:off x="518000" y="2001520"/>
            <a:ext cx="2520000" cy="720000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手作業 7">
            <a:extLst>
              <a:ext uri="{FF2B5EF4-FFF2-40B4-BE49-F238E27FC236}">
                <a16:creationId xmlns:a16="http://schemas.microsoft.com/office/drawing/2014/main" id="{2FF67BF4-623C-4E46-AEE4-6CD01A0769E1}"/>
              </a:ext>
            </a:extLst>
          </p:cNvPr>
          <p:cNvSpPr/>
          <p:nvPr/>
        </p:nvSpPr>
        <p:spPr>
          <a:xfrm>
            <a:off x="518000" y="3412080"/>
            <a:ext cx="2520000" cy="360000"/>
          </a:xfrm>
          <a:prstGeom prst="flowChartManualOpe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手作業 8">
            <a:extLst>
              <a:ext uri="{FF2B5EF4-FFF2-40B4-BE49-F238E27FC236}">
                <a16:creationId xmlns:a16="http://schemas.microsoft.com/office/drawing/2014/main" id="{B8B1AFFD-885C-C44B-BEF2-5E20213F59A6}"/>
              </a:ext>
            </a:extLst>
          </p:cNvPr>
          <p:cNvSpPr/>
          <p:nvPr/>
        </p:nvSpPr>
        <p:spPr>
          <a:xfrm rot="10800000">
            <a:off x="518000" y="2901679"/>
            <a:ext cx="2520000" cy="360000"/>
          </a:xfrm>
          <a:prstGeom prst="flowChartManualOpe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BC249D7-2966-F647-B7A9-EA1435863AC4}"/>
              </a:ext>
            </a:extLst>
          </p:cNvPr>
          <p:cNvCxnSpPr/>
          <p:nvPr/>
        </p:nvCxnSpPr>
        <p:spPr>
          <a:xfrm>
            <a:off x="4602480" y="553720"/>
            <a:ext cx="0" cy="2057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6398B41-45A7-1C47-8696-A21BF9824844}"/>
              </a:ext>
            </a:extLst>
          </p:cNvPr>
          <p:cNvCxnSpPr/>
          <p:nvPr/>
        </p:nvCxnSpPr>
        <p:spPr>
          <a:xfrm rot="16200000">
            <a:off x="4602480" y="2080919"/>
            <a:ext cx="0" cy="2057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フリーフォーム 15">
            <a:extLst>
              <a:ext uri="{FF2B5EF4-FFF2-40B4-BE49-F238E27FC236}">
                <a16:creationId xmlns:a16="http://schemas.microsoft.com/office/drawing/2014/main" id="{378003AD-05F5-B94A-8FD2-AFE8C3377805}"/>
              </a:ext>
            </a:extLst>
          </p:cNvPr>
          <p:cNvSpPr/>
          <p:nvPr/>
        </p:nvSpPr>
        <p:spPr>
          <a:xfrm>
            <a:off x="4003040" y="3545840"/>
            <a:ext cx="1280160" cy="1249680"/>
          </a:xfrm>
          <a:custGeom>
            <a:avLst/>
            <a:gdLst>
              <a:gd name="connsiteX0" fmla="*/ 0 w 1280160"/>
              <a:gd name="connsiteY0" fmla="*/ 0 h 1249680"/>
              <a:gd name="connsiteX1" fmla="*/ 1280160 w 1280160"/>
              <a:gd name="connsiteY1" fmla="*/ 0 h 1249680"/>
              <a:gd name="connsiteX2" fmla="*/ 1280160 w 1280160"/>
              <a:gd name="connsiteY2" fmla="*/ 142240 h 1249680"/>
              <a:gd name="connsiteX3" fmla="*/ 1280160 w 1280160"/>
              <a:gd name="connsiteY3" fmla="*/ 1249680 h 1249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160" h="1249680">
                <a:moveTo>
                  <a:pt x="0" y="0"/>
                </a:moveTo>
                <a:lnTo>
                  <a:pt x="1280160" y="0"/>
                </a:lnTo>
                <a:lnTo>
                  <a:pt x="1280160" y="142240"/>
                </a:lnTo>
                <a:lnTo>
                  <a:pt x="1280160" y="1249680"/>
                </a:ln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049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488</TotalTime>
  <Words>193</Words>
  <Application>Microsoft Macintosh PowerPoint</Application>
  <PresentationFormat>ワイド画面</PresentationFormat>
  <Paragraphs>24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浅井 元輝</dc:creator>
  <cp:lastModifiedBy>浅井 元輝</cp:lastModifiedBy>
  <cp:revision>4</cp:revision>
  <dcterms:created xsi:type="dcterms:W3CDTF">2020-11-19T02:58:25Z</dcterms:created>
  <dcterms:modified xsi:type="dcterms:W3CDTF">2020-11-19T11:06:37Z</dcterms:modified>
</cp:coreProperties>
</file>