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BF0DB-F37A-3B4C-956B-DB3B76BA1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424DBF-E078-F141-8A8C-F73C3ACCD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20CE2-7E5A-C741-B2AD-5897E307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351771-6742-8A4D-BD30-B54439A0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B4AF5-2B04-504C-BEEC-8C7EE79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0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B8D26-C5FF-7E44-A6B3-E1F369D5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864D92-2836-CE40-AC24-DCB1D2429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214240-D77D-7240-8DD9-A5990874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50BED-F87A-EA47-8E6F-FE9C925E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F0271-72DD-5F4C-821B-C68CB8D6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D0B42-7F2A-8140-B2F9-70B928B58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F2145B-E62E-924D-AB41-21578E80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8075D-E14E-F84E-9C1F-769B810F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0BF02-F3C6-BB47-8977-4D223367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FA1333-854E-E44A-9884-3B89F30A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6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D1A31-AB71-7042-B1F2-D15DE1BF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57517-4E21-354C-B6CC-A4B41AC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3DB37-7120-6E43-BDA6-CAD6932F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3079E-729C-8742-ADE3-06FEE4D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1B19F-9481-E943-BA74-76206A7A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8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D6E6F-6C90-9645-A97D-2E6DF819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92D88-5696-1C4B-9E3D-4B83A521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BFFA0-10BB-0E45-A893-CC14E1FD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B8F7A-6C13-D64B-B3B3-5D0CEC02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DED36-78A4-E145-A2AB-F10D0181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082B5-8835-C94E-9E9F-6902B7FD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7AE25-A836-9049-A85E-25059749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311DA2-644A-2B48-B0EE-9F32BCE1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3A29D-9B38-FF44-92CD-41BEF4E9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65545-CAE3-1141-8CE3-A47E7CEC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1491D5-EB71-C34C-A6DD-109E5E9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3CAA8-4E84-D748-8131-F840366B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A84AA-49E5-2847-B903-D13BB734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D7BE4-2328-EF44-81F6-18FD0F67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5BD576-5E52-CE4F-ACFE-9249EBDCB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2DCEC0-41BF-9B4D-BD3C-6371E7C1D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A3FA8F-050C-4B4C-BED1-3B64DB42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85EF0D-629B-D944-AD9C-9B938FBC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C9AFD2-0CCB-1342-8D39-0AE32330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F771A-641D-3B42-8EAC-362CB8B1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63A8D-B395-9B4C-B1C8-1C7E6055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E3FBD5-2E8C-3545-BA71-2B9638B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1C0B25-4369-C043-A223-A7CDD17F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15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C79D9-8A14-AD47-9CF4-81EACD23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4F7ED2-E1B7-0243-8DF8-97B6CACF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E1F964-466C-8F40-8D71-74F8F276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29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23109-E394-0A45-B4A3-23E148B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BBAF4A-3A50-254A-B199-27954DA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954DA6-F290-0C49-8E91-B3BCEDFC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1E0ED6-77B0-7D4C-982E-6B06EEBA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02A418-BAF3-A34B-9549-EB06ABBC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367D8-8589-6C4B-BFAD-E8118ECA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9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772CA-429D-EB46-A8D6-ED408BCC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2B465C-6667-8449-85F8-EB770F8F7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BEFBF3-B5D3-FA4B-A145-CF3DA02F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5850F2-F1F3-CA4B-8B8A-9048B4A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03565-9AD2-F54E-A61C-7E79C7ED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CD7-EA2F-5440-BEB9-459FB438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24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013DBB-1ECD-5645-9C93-CD20294B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3DE058-7BB3-D24A-B88A-F98A5313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628E9-49C7-2E4A-A314-6032FEE93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2F51-9D5E-EA41-8E22-5F4E06140FA9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CF2AC-FDFA-C149-954F-06EA8951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8FFB1-5498-2645-AE3A-CC3D0FCFE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A629-6D15-2E4C-8FEE-04F0879BE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>
            <a:extLst>
              <a:ext uri="{FF2B5EF4-FFF2-40B4-BE49-F238E27FC236}">
                <a16:creationId xmlns:a16="http://schemas.microsoft.com/office/drawing/2014/main" id="{14F729ED-2742-8246-A392-5775EE14E06A}"/>
              </a:ext>
            </a:extLst>
          </p:cNvPr>
          <p:cNvSpPr/>
          <p:nvPr/>
        </p:nvSpPr>
        <p:spPr>
          <a:xfrm>
            <a:off x="2917371" y="1447800"/>
            <a:ext cx="413658" cy="4136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86460A37-6F05-7D48-8830-81092F0418BE}"/>
              </a:ext>
            </a:extLst>
          </p:cNvPr>
          <p:cNvSpPr/>
          <p:nvPr/>
        </p:nvSpPr>
        <p:spPr>
          <a:xfrm>
            <a:off x="3483428" y="1447800"/>
            <a:ext cx="413658" cy="4136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7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元輝</cp:lastModifiedBy>
  <cp:revision>1</cp:revision>
  <dcterms:created xsi:type="dcterms:W3CDTF">2021-07-05T09:03:46Z</dcterms:created>
  <dcterms:modified xsi:type="dcterms:W3CDTF">2021-07-05T09:08:00Z</dcterms:modified>
</cp:coreProperties>
</file>