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F569-01D9-4FCB-A64B-D5B7D02FC819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D44E-BCC1-4F93-B784-7B3BEFA3C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92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F569-01D9-4FCB-A64B-D5B7D02FC819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D44E-BCC1-4F93-B784-7B3BEFA3C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8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F569-01D9-4FCB-A64B-D5B7D02FC819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D44E-BCC1-4F93-B784-7B3BEFA3C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53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F569-01D9-4FCB-A64B-D5B7D02FC819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D44E-BCC1-4F93-B784-7B3BEFA3C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50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F569-01D9-4FCB-A64B-D5B7D02FC819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D44E-BCC1-4F93-B784-7B3BEFA3C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16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F569-01D9-4FCB-A64B-D5B7D02FC819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D44E-BCC1-4F93-B784-7B3BEFA3C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1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F569-01D9-4FCB-A64B-D5B7D02FC819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D44E-BCC1-4F93-B784-7B3BEFA3C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24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F569-01D9-4FCB-A64B-D5B7D02FC819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D44E-BCC1-4F93-B784-7B3BEFA3C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45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F569-01D9-4FCB-A64B-D5B7D02FC819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D44E-BCC1-4F93-B784-7B3BEFA3C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1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F569-01D9-4FCB-A64B-D5B7D02FC819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D44E-BCC1-4F93-B784-7B3BEFA3C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1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F569-01D9-4FCB-A64B-D5B7D02FC819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D44E-BCC1-4F93-B784-7B3BEFA3C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89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F569-01D9-4FCB-A64B-D5B7D02FC819}" type="datetimeFigureOut">
              <a:rPr kumimoji="1" lang="ja-JP" altLang="en-US" smtClean="0"/>
              <a:t>2022/3/10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D44E-BCC1-4F93-B784-7B3BEFA3C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8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2F7C91-709C-4816-B3CD-96E100D88814}"/>
              </a:ext>
            </a:extLst>
          </p:cNvPr>
          <p:cNvSpPr txBox="1"/>
          <p:nvPr/>
        </p:nvSpPr>
        <p:spPr>
          <a:xfrm>
            <a:off x="205071" y="144288"/>
            <a:ext cx="593854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実験条件</a:t>
            </a:r>
            <a:endParaRPr kumimoji="1"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楕円 2">
            <a:extLst>
              <a:ext uri="{FF2B5EF4-FFF2-40B4-BE49-F238E27FC236}">
                <a16:creationId xmlns:a16="http://schemas.microsoft.com/office/drawing/2014/main" id="{08BD3CC8-CCA5-48CE-86B7-C0A6A9C41482}"/>
              </a:ext>
            </a:extLst>
          </p:cNvPr>
          <p:cNvSpPr/>
          <p:nvPr/>
        </p:nvSpPr>
        <p:spPr>
          <a:xfrm rot="16200000">
            <a:off x="1799440" y="4098292"/>
            <a:ext cx="255371" cy="261417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楕円 2">
            <a:extLst>
              <a:ext uri="{FF2B5EF4-FFF2-40B4-BE49-F238E27FC236}">
                <a16:creationId xmlns:a16="http://schemas.microsoft.com/office/drawing/2014/main" id="{88F48029-BD05-4DC8-9FA8-B99FCA235EA2}"/>
              </a:ext>
            </a:extLst>
          </p:cNvPr>
          <p:cNvSpPr/>
          <p:nvPr/>
        </p:nvSpPr>
        <p:spPr>
          <a:xfrm rot="16200000">
            <a:off x="1811773" y="1347067"/>
            <a:ext cx="220839" cy="28713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DF10A1EE-0C3F-4725-B0B6-2C8803C48C5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23355" y="3819699"/>
            <a:ext cx="979149" cy="1013955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D3F3A2-BC2A-4321-8C0B-FCF09FD690F1}"/>
              </a:ext>
            </a:extLst>
          </p:cNvPr>
          <p:cNvCxnSpPr>
            <a:cxnSpLocks/>
          </p:cNvCxnSpPr>
          <p:nvPr/>
        </p:nvCxnSpPr>
        <p:spPr>
          <a:xfrm>
            <a:off x="1176353" y="4312517"/>
            <a:ext cx="1507853" cy="7119"/>
          </a:xfrm>
          <a:prstGeom prst="line">
            <a:avLst/>
          </a:prstGeom>
          <a:ln w="22225" cmpd="sng">
            <a:solidFill>
              <a:schemeClr val="tx1"/>
            </a:solidFill>
            <a:prstDash val="lgDashDot"/>
            <a:head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CEF742A-2F1D-4520-BB98-4BB0254B2D34}"/>
              </a:ext>
            </a:extLst>
          </p:cNvPr>
          <p:cNvGrpSpPr/>
          <p:nvPr/>
        </p:nvGrpSpPr>
        <p:grpSpPr>
          <a:xfrm>
            <a:off x="0" y="5403381"/>
            <a:ext cx="1446023" cy="1452728"/>
            <a:chOff x="0" y="5403381"/>
            <a:chExt cx="1446023" cy="1452728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26F3E05-7689-4365-8836-8481ABF164AD}"/>
                </a:ext>
              </a:extLst>
            </p:cNvPr>
            <p:cNvSpPr/>
            <p:nvPr/>
          </p:nvSpPr>
          <p:spPr>
            <a:xfrm>
              <a:off x="0" y="5544591"/>
              <a:ext cx="1185424" cy="1257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2FAC90D-64C6-48EA-9E07-B5BF79584959}"/>
                </a:ext>
              </a:extLst>
            </p:cNvPr>
            <p:cNvGrpSpPr/>
            <p:nvPr/>
          </p:nvGrpSpPr>
          <p:grpSpPr>
            <a:xfrm>
              <a:off x="43630" y="5800790"/>
              <a:ext cx="758583" cy="1055319"/>
              <a:chOff x="3370159" y="4781339"/>
              <a:chExt cx="795980" cy="1132198"/>
            </a:xfrm>
          </p:grpSpPr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4259764-3BA7-495B-AF0C-6374D15D7DCE}"/>
                  </a:ext>
                </a:extLst>
              </p:cNvPr>
              <p:cNvCxnSpPr/>
              <p:nvPr/>
            </p:nvCxnSpPr>
            <p:spPr>
              <a:xfrm>
                <a:off x="3557117" y="4888173"/>
                <a:ext cx="0" cy="610667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EA3B3E9C-D582-419A-9E79-9E88D2B18BAF}"/>
                  </a:ext>
                </a:extLst>
              </p:cNvPr>
              <p:cNvCxnSpPr/>
              <p:nvPr/>
            </p:nvCxnSpPr>
            <p:spPr>
              <a:xfrm rot="16200000">
                <a:off x="3860806" y="4611656"/>
                <a:ext cx="0" cy="610667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楕円 49">
                <a:extLst>
                  <a:ext uri="{FF2B5EF4-FFF2-40B4-BE49-F238E27FC236}">
                    <a16:creationId xmlns:a16="http://schemas.microsoft.com/office/drawing/2014/main" id="{BF0DBBF4-585B-478D-AD28-C4D0F15FB7B9}"/>
                  </a:ext>
                </a:extLst>
              </p:cNvPr>
              <p:cNvSpPr/>
              <p:nvPr/>
            </p:nvSpPr>
            <p:spPr>
              <a:xfrm>
                <a:off x="3413940" y="4781339"/>
                <a:ext cx="292591" cy="28762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sp>
            <p:nvSpPr>
              <p:cNvPr id="20" name="Text Box 96">
                <a:extLst>
                  <a:ext uri="{FF2B5EF4-FFF2-40B4-BE49-F238E27FC236}">
                    <a16:creationId xmlns:a16="http://schemas.microsoft.com/office/drawing/2014/main" id="{59453CF8-D980-4572-A320-59EBD32A5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0159" y="5418240"/>
                <a:ext cx="733053" cy="495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14" name="Text Box 96">
              <a:extLst>
                <a:ext uri="{FF2B5EF4-FFF2-40B4-BE49-F238E27FC236}">
                  <a16:creationId xmlns:a16="http://schemas.microsoft.com/office/drawing/2014/main" id="{458EF0EB-59E6-4DD9-8D00-3F039CE28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408" y="5696395"/>
              <a:ext cx="69861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" name="Text Box 96">
              <a:extLst>
                <a:ext uri="{FF2B5EF4-FFF2-40B4-BE49-F238E27FC236}">
                  <a16:creationId xmlns:a16="http://schemas.microsoft.com/office/drawing/2014/main" id="{A60830F5-75E2-47A5-AF61-75FB2E3DF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3" y="5403381"/>
              <a:ext cx="6986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DFE06ED-C4AA-4997-AB17-D1EBDF7BC4C8}"/>
                </a:ext>
              </a:extLst>
            </p:cNvPr>
            <p:cNvSpPr/>
            <p:nvPr/>
          </p:nvSpPr>
          <p:spPr>
            <a:xfrm>
              <a:off x="188936" y="5903992"/>
              <a:ext cx="73242" cy="653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ext Box 96">
            <a:extLst>
              <a:ext uri="{FF2B5EF4-FFF2-40B4-BE49-F238E27FC236}">
                <a16:creationId xmlns:a16="http://schemas.microsoft.com/office/drawing/2014/main" id="{6B543DED-309E-4F10-82DD-413C4C3E0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33" y="6551131"/>
            <a:ext cx="2698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of confocal method </a:t>
            </a:r>
            <a:endParaRPr lang="ja-JP" altLang="ja-JP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A50C8-9358-4F0E-BACC-BB0442429AB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99203" y="6286447"/>
            <a:ext cx="1280462" cy="52521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BB5E343C-0BA7-4C61-8D50-BE04804B33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346845" y="1351127"/>
            <a:ext cx="1144579" cy="155774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>
              <a:solidFill>
                <a:srgbClr val="FF0000"/>
              </a:solidFill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063F752E-BBE0-4BB8-AB78-0ECC77646FC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820574" y="1351127"/>
            <a:ext cx="219413" cy="155081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1874ADF-B200-4121-9B7D-CE28CE67660B}"/>
              </a:ext>
            </a:extLst>
          </p:cNvPr>
          <p:cNvCxnSpPr>
            <a:cxnSpLocks/>
          </p:cNvCxnSpPr>
          <p:nvPr/>
        </p:nvCxnSpPr>
        <p:spPr>
          <a:xfrm flipV="1">
            <a:off x="1931386" y="802391"/>
            <a:ext cx="0" cy="5475514"/>
          </a:xfrm>
          <a:prstGeom prst="line">
            <a:avLst/>
          </a:prstGeom>
          <a:ln w="22225" cmpd="sng">
            <a:solidFill>
              <a:schemeClr val="tx1"/>
            </a:solidFill>
            <a:prstDash val="lgDashDot"/>
            <a:head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F1D6AEA-9E65-439A-AC85-9D725EAB2C9B}"/>
              </a:ext>
            </a:extLst>
          </p:cNvPr>
          <p:cNvCxnSpPr>
            <a:cxnSpLocks/>
          </p:cNvCxnSpPr>
          <p:nvPr/>
        </p:nvCxnSpPr>
        <p:spPr>
          <a:xfrm>
            <a:off x="483470" y="2776676"/>
            <a:ext cx="2871331" cy="9913"/>
          </a:xfrm>
          <a:prstGeom prst="line">
            <a:avLst/>
          </a:prstGeom>
          <a:ln w="22225" cmpd="sng">
            <a:solidFill>
              <a:schemeClr val="tx1"/>
            </a:solidFill>
            <a:prstDash val="lgDashDot"/>
            <a:head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6CB40BB-2AD0-48A8-9FDF-83D654F1055A}"/>
              </a:ext>
            </a:extLst>
          </p:cNvPr>
          <p:cNvCxnSpPr>
            <a:cxnSpLocks/>
          </p:cNvCxnSpPr>
          <p:nvPr/>
        </p:nvCxnSpPr>
        <p:spPr>
          <a:xfrm>
            <a:off x="606253" y="5400538"/>
            <a:ext cx="2614170" cy="0"/>
          </a:xfrm>
          <a:prstGeom prst="line">
            <a:avLst/>
          </a:prstGeom>
          <a:ln w="22225" cmpd="sng">
            <a:solidFill>
              <a:schemeClr val="tx1"/>
            </a:solidFill>
            <a:prstDash val="lgDashDot"/>
            <a:head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CD5B9D96-49D5-4652-89B8-000C441F8E3A}"/>
              </a:ext>
            </a:extLst>
          </p:cNvPr>
          <p:cNvSpPr txBox="1">
            <a:spLocks/>
          </p:cNvSpPr>
          <p:nvPr/>
        </p:nvSpPr>
        <p:spPr>
          <a:xfrm>
            <a:off x="2150800" y="1502284"/>
            <a:ext cx="1289927" cy="2946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Pinhole</a:t>
            </a:r>
            <a:r>
              <a:rPr lang="ja-JP" altLang="en-US" sz="1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		       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ja-JP" altLang="en-US" sz="1800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A23FB03-E7E9-4F39-BBF0-16430A3C9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016" y="2181951"/>
            <a:ext cx="221129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Biconvex lens</a:t>
            </a:r>
            <a:r>
              <a:rPr kumimoji="0" lang="ja-JP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691373D4-FEE1-48AE-AC87-54E1DA88926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092812" y="4002756"/>
            <a:ext cx="585591" cy="618058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96604D8-4E3D-4B78-BF90-0D1D090437AF}"/>
              </a:ext>
            </a:extLst>
          </p:cNvPr>
          <p:cNvCxnSpPr>
            <a:cxnSpLocks/>
          </p:cNvCxnSpPr>
          <p:nvPr/>
        </p:nvCxnSpPr>
        <p:spPr>
          <a:xfrm>
            <a:off x="1604379" y="4550773"/>
            <a:ext cx="1949508" cy="0"/>
          </a:xfrm>
          <a:prstGeom prst="line">
            <a:avLst/>
          </a:prstGeom>
          <a:ln w="3492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DB7298C-D9B1-4D0A-83CF-16A2095F81FD}"/>
              </a:ext>
            </a:extLst>
          </p:cNvPr>
          <p:cNvCxnSpPr>
            <a:cxnSpLocks/>
          </p:cNvCxnSpPr>
          <p:nvPr/>
        </p:nvCxnSpPr>
        <p:spPr>
          <a:xfrm>
            <a:off x="2239958" y="4126574"/>
            <a:ext cx="1246670" cy="0"/>
          </a:xfrm>
          <a:prstGeom prst="line">
            <a:avLst/>
          </a:prstGeom>
          <a:ln w="3492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72680F8-DAB2-4671-8DAC-EAA06D50BD60}"/>
              </a:ext>
            </a:extLst>
          </p:cNvPr>
          <p:cNvCxnSpPr>
            <a:cxnSpLocks/>
          </p:cNvCxnSpPr>
          <p:nvPr/>
        </p:nvCxnSpPr>
        <p:spPr>
          <a:xfrm>
            <a:off x="2242866" y="4550773"/>
            <a:ext cx="0" cy="87872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BBAC0E0-D36F-42B6-B6CC-DFDE91C67FF3}"/>
              </a:ext>
            </a:extLst>
          </p:cNvPr>
          <p:cNvCxnSpPr>
            <a:cxnSpLocks/>
          </p:cNvCxnSpPr>
          <p:nvPr/>
        </p:nvCxnSpPr>
        <p:spPr>
          <a:xfrm>
            <a:off x="1604379" y="4186338"/>
            <a:ext cx="0" cy="124315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BA6AB57-997C-4F52-8CD1-6D9CB8CC7B72}"/>
              </a:ext>
            </a:extLst>
          </p:cNvPr>
          <p:cNvCxnSpPr>
            <a:cxnSpLocks/>
          </p:cNvCxnSpPr>
          <p:nvPr/>
        </p:nvCxnSpPr>
        <p:spPr>
          <a:xfrm>
            <a:off x="1610053" y="5399183"/>
            <a:ext cx="302877" cy="88726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8BD5033-A3C5-4428-B9FC-4AF9A0959144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1939434" y="5399183"/>
            <a:ext cx="303433" cy="88726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78435F5-4F2F-4106-8B50-67864CB4FE77}"/>
              </a:ext>
            </a:extLst>
          </p:cNvPr>
          <p:cNvCxnSpPr>
            <a:cxnSpLocks/>
          </p:cNvCxnSpPr>
          <p:nvPr/>
        </p:nvCxnSpPr>
        <p:spPr>
          <a:xfrm flipH="1">
            <a:off x="1602647" y="2766282"/>
            <a:ext cx="1732" cy="1432008"/>
          </a:xfrm>
          <a:prstGeom prst="line">
            <a:avLst/>
          </a:prstGeom>
          <a:ln w="3492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0D7DF3C-95B1-4B38-9139-87B4B0D53731}"/>
              </a:ext>
            </a:extLst>
          </p:cNvPr>
          <p:cNvCxnSpPr>
            <a:cxnSpLocks/>
          </p:cNvCxnSpPr>
          <p:nvPr/>
        </p:nvCxnSpPr>
        <p:spPr>
          <a:xfrm>
            <a:off x="2239958" y="2770691"/>
            <a:ext cx="0" cy="1768130"/>
          </a:xfrm>
          <a:prstGeom prst="line">
            <a:avLst/>
          </a:prstGeom>
          <a:ln w="3492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9355068-994F-4BC8-809B-67E282A7A571}"/>
              </a:ext>
            </a:extLst>
          </p:cNvPr>
          <p:cNvCxnSpPr>
            <a:cxnSpLocks/>
          </p:cNvCxnSpPr>
          <p:nvPr/>
        </p:nvCxnSpPr>
        <p:spPr>
          <a:xfrm flipH="1">
            <a:off x="1602647" y="1120452"/>
            <a:ext cx="437340" cy="165622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E3835B9-F086-4579-868F-680364B12750}"/>
              </a:ext>
            </a:extLst>
          </p:cNvPr>
          <p:cNvCxnSpPr>
            <a:cxnSpLocks/>
          </p:cNvCxnSpPr>
          <p:nvPr/>
        </p:nvCxnSpPr>
        <p:spPr>
          <a:xfrm>
            <a:off x="1820573" y="1100747"/>
            <a:ext cx="419385" cy="168584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98">
            <a:extLst>
              <a:ext uri="{FF2B5EF4-FFF2-40B4-BE49-F238E27FC236}">
                <a16:creationId xmlns:a16="http://schemas.microsoft.com/office/drawing/2014/main" id="{49E4F955-5656-4AB0-A12D-27C54C59D7C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flipH="1">
            <a:off x="3048585" y="4619730"/>
            <a:ext cx="119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</a:t>
            </a:r>
            <a:endParaRPr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100">
            <a:extLst>
              <a:ext uri="{FF2B5EF4-FFF2-40B4-BE49-F238E27FC236}">
                <a16:creationId xmlns:a16="http://schemas.microsoft.com/office/drawing/2014/main" id="{E04A5D3C-056C-4C8B-B5C9-ED5A88F2F6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flipH="1">
            <a:off x="17656" y="3988619"/>
            <a:ext cx="1343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P.B.S</a:t>
            </a: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7030091F-8FBB-4CB4-AB29-5246F15427F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45062" y="1004486"/>
            <a:ext cx="1390452" cy="119990"/>
          </a:xfrm>
          <a:prstGeom prst="rect">
            <a:avLst/>
          </a:prstGeom>
          <a:solidFill>
            <a:schemeClr val="accent4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>
              <a:solidFill>
                <a:srgbClr val="FF0000"/>
              </a:solidFill>
            </a:endParaRPr>
          </a:p>
        </p:txBody>
      </p:sp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E2E2E1DA-4002-446C-9091-E68671DCF200}"/>
              </a:ext>
            </a:extLst>
          </p:cNvPr>
          <p:cNvSpPr txBox="1">
            <a:spLocks/>
          </p:cNvSpPr>
          <p:nvPr/>
        </p:nvSpPr>
        <p:spPr>
          <a:xfrm>
            <a:off x="2542154" y="1004486"/>
            <a:ext cx="1557160" cy="2868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Beam profiler</a:t>
            </a:r>
            <a:r>
              <a:rPr lang="ja-JP" altLang="en-US" sz="1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		       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AAE983E-0ACD-4A8A-945A-DE29E9C47E5D}"/>
              </a:ext>
            </a:extLst>
          </p:cNvPr>
          <p:cNvCxnSpPr>
            <a:cxnSpLocks/>
          </p:cNvCxnSpPr>
          <p:nvPr/>
        </p:nvCxnSpPr>
        <p:spPr>
          <a:xfrm flipV="1">
            <a:off x="1400610" y="3849436"/>
            <a:ext cx="1019297" cy="976972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  <a:head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3">
            <a:extLst>
              <a:ext uri="{FF2B5EF4-FFF2-40B4-BE49-F238E27FC236}">
                <a16:creationId xmlns:a16="http://schemas.microsoft.com/office/drawing/2014/main" id="{21EB5BB2-E4C7-4BCF-9450-50799760A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338" y="5097005"/>
            <a:ext cx="2429727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lens</a:t>
            </a:r>
            <a:r>
              <a:rPr kumimoji="0" lang="ja-JP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3B533A95-99DE-4DD2-82C3-8CD5CD28F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778" y="5943106"/>
            <a:ext cx="264158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矢印: 下 53">
            <a:extLst>
              <a:ext uri="{FF2B5EF4-FFF2-40B4-BE49-F238E27FC236}">
                <a16:creationId xmlns:a16="http://schemas.microsoft.com/office/drawing/2014/main" id="{A6A414D6-A4E7-401B-AF37-221C8656DF61}"/>
              </a:ext>
            </a:extLst>
          </p:cNvPr>
          <p:cNvSpPr/>
          <p:nvPr/>
        </p:nvSpPr>
        <p:spPr>
          <a:xfrm>
            <a:off x="3822478" y="5891151"/>
            <a:ext cx="465667" cy="5817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D47DFBF6-A5BF-4970-AEE0-6D498E68F83D}"/>
              </a:ext>
            </a:extLst>
          </p:cNvPr>
          <p:cNvCxnSpPr>
            <a:cxnSpLocks/>
          </p:cNvCxnSpPr>
          <p:nvPr/>
        </p:nvCxnSpPr>
        <p:spPr>
          <a:xfrm flipV="1">
            <a:off x="2605066" y="5969367"/>
            <a:ext cx="1306535" cy="34334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3">
            <a:extLst>
              <a:ext uri="{FF2B5EF4-FFF2-40B4-BE49-F238E27FC236}">
                <a16:creationId xmlns:a16="http://schemas.microsoft.com/office/drawing/2014/main" id="{F6751DDE-6558-4082-8E07-87073B75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733" y="5850417"/>
            <a:ext cx="242972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263A0380-F5BF-473D-AAA7-EBF7B24F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71" y="2991742"/>
            <a:ext cx="4772108" cy="1187529"/>
          </a:xfrm>
          <a:prstGeom prst="rect">
            <a:avLst/>
          </a:prstGeom>
        </p:spPr>
      </p:pic>
      <p:sp>
        <p:nvSpPr>
          <p:cNvPr id="60" name="Rectangle 3">
            <a:extLst>
              <a:ext uri="{FF2B5EF4-FFF2-40B4-BE49-F238E27FC236}">
                <a16:creationId xmlns:a16="http://schemas.microsoft.com/office/drawing/2014/main" id="{D98D9ECB-5DDF-46EE-9F25-5A50B86BF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333" y="2691980"/>
            <a:ext cx="2667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Table Experimental conditions</a:t>
            </a:r>
            <a:r>
              <a:rPr kumimoji="0" lang="ja-JP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AF62BF0-FF0A-4E56-B328-2107D3041B90}"/>
              </a:ext>
            </a:extLst>
          </p:cNvPr>
          <p:cNvSpPr/>
          <p:nvPr/>
        </p:nvSpPr>
        <p:spPr>
          <a:xfrm>
            <a:off x="8926860" y="1805476"/>
            <a:ext cx="45719" cy="3020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B544238-E836-4014-93C5-A14514054769}"/>
              </a:ext>
            </a:extLst>
          </p:cNvPr>
          <p:cNvSpPr/>
          <p:nvPr/>
        </p:nvSpPr>
        <p:spPr>
          <a:xfrm>
            <a:off x="4170540" y="1649611"/>
            <a:ext cx="45719" cy="3020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5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CA6CF80-DF18-4FE9-A761-09E6ACA47BD9}"/>
              </a:ext>
            </a:extLst>
          </p:cNvPr>
          <p:cNvSpPr txBox="1"/>
          <p:nvPr/>
        </p:nvSpPr>
        <p:spPr>
          <a:xfrm>
            <a:off x="205071" y="144288"/>
            <a:ext cx="593854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実験結果</a:t>
            </a:r>
            <a:endParaRPr kumimoji="1"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4" name="図 3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FA04F1B0-FDF3-474D-A42A-5EF946893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14" y="345016"/>
            <a:ext cx="4678686" cy="3509015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1975FA3-B528-44E4-A98E-36ADB73E5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288" y="3585616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Z-axis moving amount</a:t>
            </a:r>
            <a:endParaRPr kumimoji="0" lang="ja-JP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984A21-4483-421D-BE6C-3925F9E23C7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182880" y="1198015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Luminance</a:t>
            </a:r>
            <a:endParaRPr kumimoji="0" lang="ja-JP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85C801B-C2FC-4AC8-A6FB-8977F73B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288" y="3963226"/>
            <a:ext cx="5144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Fig.1 I-Z curve (Mirror)</a:t>
            </a:r>
            <a:endParaRPr kumimoji="0" lang="ja-JP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E74617C-C57B-449D-8679-D1F01658F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9574"/>
            <a:ext cx="9144000" cy="1421394"/>
          </a:xfrm>
          <a:prstGeom prst="rect">
            <a:avLst/>
          </a:prstGeom>
        </p:spPr>
      </p:pic>
      <p:pic>
        <p:nvPicPr>
          <p:cNvPr id="25" name="図 24" descr="緑の光&#10;&#10;自動的に生成された説明">
            <a:extLst>
              <a:ext uri="{FF2B5EF4-FFF2-40B4-BE49-F238E27FC236}">
                <a16:creationId xmlns:a16="http://schemas.microsoft.com/office/drawing/2014/main" id="{1C7560F9-C58D-4E8A-AE12-E9B628033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" y="5156200"/>
            <a:ext cx="1198437" cy="981074"/>
          </a:xfrm>
          <a:prstGeom prst="rect">
            <a:avLst/>
          </a:prstGeom>
        </p:spPr>
      </p:pic>
      <p:pic>
        <p:nvPicPr>
          <p:cNvPr id="27" name="図 26" descr="青い光のcg&#10;&#10;自動的に生成された説明">
            <a:extLst>
              <a:ext uri="{FF2B5EF4-FFF2-40B4-BE49-F238E27FC236}">
                <a16:creationId xmlns:a16="http://schemas.microsoft.com/office/drawing/2014/main" id="{C24538C2-10E9-46B5-9BCD-76FF25792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7" y="5156201"/>
            <a:ext cx="1198438" cy="981074"/>
          </a:xfrm>
          <a:prstGeom prst="rect">
            <a:avLst/>
          </a:prstGeom>
        </p:spPr>
      </p:pic>
      <p:pic>
        <p:nvPicPr>
          <p:cNvPr id="29" name="図 28" descr="星のｃｇ画像&#10;&#10;中程度の精度で自動的に生成された説明">
            <a:extLst>
              <a:ext uri="{FF2B5EF4-FFF2-40B4-BE49-F238E27FC236}">
                <a16:creationId xmlns:a16="http://schemas.microsoft.com/office/drawing/2014/main" id="{02687D43-6746-41BE-B82A-03A656F59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21" y="5156201"/>
            <a:ext cx="1198437" cy="981074"/>
          </a:xfrm>
          <a:prstGeom prst="rect">
            <a:avLst/>
          </a:prstGeom>
        </p:spPr>
      </p:pic>
      <p:pic>
        <p:nvPicPr>
          <p:cNvPr id="31" name="図 30" descr="星 が含まれている画像&#10;&#10;自動的に生成された説明">
            <a:extLst>
              <a:ext uri="{FF2B5EF4-FFF2-40B4-BE49-F238E27FC236}">
                <a16:creationId xmlns:a16="http://schemas.microsoft.com/office/drawing/2014/main" id="{83CC8288-91EB-48E1-9424-93CA1F23EC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153318"/>
            <a:ext cx="1198438" cy="981074"/>
          </a:xfrm>
          <a:prstGeom prst="rect">
            <a:avLst/>
          </a:prstGeom>
        </p:spPr>
      </p:pic>
      <p:pic>
        <p:nvPicPr>
          <p:cNvPr id="33" name="図 32" descr="星と惑星の絵&#10;&#10;中程度の精度で自動的に生成された説明">
            <a:extLst>
              <a:ext uri="{FF2B5EF4-FFF2-40B4-BE49-F238E27FC236}">
                <a16:creationId xmlns:a16="http://schemas.microsoft.com/office/drawing/2014/main" id="{A2B7291E-EBBA-4D43-8EC7-A9A6A9DE48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686" y="5187184"/>
            <a:ext cx="1148181" cy="939932"/>
          </a:xfrm>
          <a:prstGeom prst="rect">
            <a:avLst/>
          </a:prstGeom>
        </p:spPr>
      </p:pic>
      <p:pic>
        <p:nvPicPr>
          <p:cNvPr id="35" name="図 34" descr="星と惑星の絵&#10;&#10;中程度の精度で自動的に生成された説明">
            <a:extLst>
              <a:ext uri="{FF2B5EF4-FFF2-40B4-BE49-F238E27FC236}">
                <a16:creationId xmlns:a16="http://schemas.microsoft.com/office/drawing/2014/main" id="{EF315513-B54A-44B6-B6D1-162E798CA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30" y="5187185"/>
            <a:ext cx="1157069" cy="947208"/>
          </a:xfrm>
          <a:prstGeom prst="rect">
            <a:avLst/>
          </a:prstGeom>
        </p:spPr>
      </p:pic>
      <p:pic>
        <p:nvPicPr>
          <p:cNvPr id="37" name="図 36" descr="星と惑星のcg&#10;&#10;自動的に生成された説明">
            <a:extLst>
              <a:ext uri="{FF2B5EF4-FFF2-40B4-BE49-F238E27FC236}">
                <a16:creationId xmlns:a16="http://schemas.microsoft.com/office/drawing/2014/main" id="{60FF6DFB-8F5B-4291-8CDA-4EA2BB784C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461" y="5187184"/>
            <a:ext cx="1157069" cy="947208"/>
          </a:xfrm>
          <a:prstGeom prst="rect">
            <a:avLst/>
          </a:prstGeom>
        </p:spPr>
      </p:pic>
      <p:sp>
        <p:nvSpPr>
          <p:cNvPr id="38" name="Rectangle 3">
            <a:extLst>
              <a:ext uri="{FF2B5EF4-FFF2-40B4-BE49-F238E27FC236}">
                <a16:creationId xmlns:a16="http://schemas.microsoft.com/office/drawing/2014/main" id="{FD53394C-1D5B-46F1-ACD4-A3B1AD6F1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361" y="4532575"/>
            <a:ext cx="2667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Table Output images</a:t>
            </a:r>
            <a:endParaRPr kumimoji="0" lang="ja-JP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4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55</Words>
  <Application>Microsoft Office PowerPoint</Application>
  <PresentationFormat>画面に合わせる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Century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髙﨑　元希</dc:creator>
  <cp:lastModifiedBy>髙﨑　元希</cp:lastModifiedBy>
  <cp:revision>22</cp:revision>
  <dcterms:created xsi:type="dcterms:W3CDTF">2022-03-10T08:11:06Z</dcterms:created>
  <dcterms:modified xsi:type="dcterms:W3CDTF">2022-03-10T08:48:20Z</dcterms:modified>
</cp:coreProperties>
</file>