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3" r:id="rId4"/>
    <p:sldId id="265" r:id="rId5"/>
    <p:sldId id="266" r:id="rId6"/>
    <p:sldId id="274" r:id="rId7"/>
    <p:sldId id="279" r:id="rId8"/>
    <p:sldId id="273" r:id="rId9"/>
    <p:sldId id="275" r:id="rId10"/>
    <p:sldId id="278" r:id="rId11"/>
    <p:sldId id="264" r:id="rId12"/>
    <p:sldId id="268" r:id="rId13"/>
    <p:sldId id="272" r:id="rId14"/>
    <p:sldId id="269" r:id="rId15"/>
    <p:sldId id="276" r:id="rId16"/>
    <p:sldId id="267" r:id="rId17"/>
    <p:sldId id="277" r:id="rId18"/>
    <p:sldId id="259" r:id="rId19"/>
    <p:sldId id="256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661" y="-4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2.png"/><Relationship Id="rId7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BACKUP\Sauvegarde_Clef_PERSO\PROJETS\Geekopolis\Images\Banniè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030424"/>
            <a:ext cx="9148239" cy="4797152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0" y="3140968"/>
            <a:ext cx="9144000" cy="1938992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bg1"/>
                </a:solidFill>
              </a:rPr>
              <a:t>Les </a:t>
            </a:r>
            <a:r>
              <a:rPr lang="fr-FR" sz="6000" dirty="0" err="1" smtClean="0">
                <a:solidFill>
                  <a:schemeClr val="bg1"/>
                </a:solidFill>
              </a:rPr>
              <a:t>geeks</a:t>
            </a:r>
            <a:r>
              <a:rPr lang="fr-FR" sz="6000" dirty="0" smtClean="0">
                <a:solidFill>
                  <a:schemeClr val="bg1"/>
                </a:solidFill>
              </a:rPr>
              <a:t> ont </a:t>
            </a:r>
            <a:br>
              <a:rPr lang="fr-FR" sz="6000" dirty="0" smtClean="0">
                <a:solidFill>
                  <a:schemeClr val="bg1"/>
                </a:solidFill>
              </a:rPr>
            </a:br>
            <a:r>
              <a:rPr lang="fr-FR" sz="6000" i="1" dirty="0" smtClean="0">
                <a:solidFill>
                  <a:schemeClr val="bg1"/>
                </a:solidFill>
              </a:rPr>
              <a:t>aussi</a:t>
            </a:r>
            <a:r>
              <a:rPr lang="fr-FR" sz="6000" dirty="0" smtClean="0">
                <a:solidFill>
                  <a:schemeClr val="bg1"/>
                </a:solidFill>
              </a:rPr>
              <a:t> une vie privée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0" y="12687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Pensez à toutes ces images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de </a:t>
            </a:r>
            <a:r>
              <a:rPr lang="fr-FR" sz="4400" i="1" dirty="0" err="1" smtClean="0">
                <a:solidFill>
                  <a:schemeClr val="bg1"/>
                </a:solidFill>
              </a:rPr>
              <a:t>revenge</a:t>
            </a:r>
            <a:r>
              <a:rPr lang="fr-FR" sz="4400" i="1" dirty="0" smtClean="0">
                <a:solidFill>
                  <a:schemeClr val="bg1"/>
                </a:solidFill>
              </a:rPr>
              <a:t> </a:t>
            </a:r>
            <a:r>
              <a:rPr lang="fr-FR" sz="4400" i="1" dirty="0" err="1" smtClean="0">
                <a:solidFill>
                  <a:schemeClr val="bg1"/>
                </a:solidFill>
              </a:rPr>
              <a:t>porn</a:t>
            </a:r>
            <a:r>
              <a:rPr lang="fr-FR" sz="4400" dirty="0" smtClean="0">
                <a:solidFill>
                  <a:schemeClr val="bg1"/>
                </a:solidFill>
              </a:rPr>
              <a:t>,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au  </a:t>
            </a:r>
            <a:r>
              <a:rPr lang="fr-FR" sz="4400" i="1" dirty="0" err="1" smtClean="0">
                <a:solidFill>
                  <a:schemeClr val="bg1"/>
                </a:solidFill>
              </a:rPr>
              <a:t>bullying</a:t>
            </a:r>
            <a:r>
              <a:rPr lang="fr-FR" sz="4400" i="1" dirty="0" smtClean="0">
                <a:solidFill>
                  <a:schemeClr val="bg1"/>
                </a:solidFill>
              </a:rPr>
              <a:t>/harcèlement en ligne</a:t>
            </a:r>
            <a:r>
              <a:rPr lang="fr-FR" sz="4400" dirty="0" smtClean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aux </a:t>
            </a:r>
            <a:r>
              <a:rPr lang="fr-FR" sz="4400" dirty="0" err="1" smtClean="0">
                <a:solidFill>
                  <a:schemeClr val="bg1"/>
                </a:solidFill>
              </a:rPr>
              <a:t>Facebook</a:t>
            </a:r>
            <a:r>
              <a:rPr lang="fr-FR" sz="4400" dirty="0" smtClean="0">
                <a:solidFill>
                  <a:schemeClr val="bg1"/>
                </a:solidFill>
              </a:rPr>
              <a:t> </a:t>
            </a:r>
            <a:r>
              <a:rPr lang="fr-FR" sz="4400" dirty="0" err="1" smtClean="0">
                <a:solidFill>
                  <a:schemeClr val="bg1"/>
                </a:solidFill>
              </a:rPr>
              <a:t>fail</a:t>
            </a:r>
            <a:r>
              <a:rPr lang="fr-FR" sz="4400" dirty="0" smtClean="0">
                <a:solidFill>
                  <a:schemeClr val="bg1"/>
                </a:solidFill>
              </a:rPr>
              <a:t>…</a:t>
            </a:r>
          </a:p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Aux traitement des femmes au sein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des communautés  jeux vidéo…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356992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0" y="0"/>
            <a:ext cx="9144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dirty="0" smtClean="0">
                <a:solidFill>
                  <a:schemeClr val="bg1"/>
                </a:solidFill>
              </a:rPr>
              <a:t>L'identité numérique</a:t>
            </a:r>
            <a:br>
              <a:rPr lang="fr-FR" sz="4400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Quelle image </a:t>
            </a:r>
            <a:r>
              <a:rPr lang="fr-FR" sz="4400" i="1" dirty="0" smtClean="0">
                <a:solidFill>
                  <a:schemeClr val="bg1"/>
                </a:solidFill>
              </a:rPr>
              <a:t>je veux donner </a:t>
            </a:r>
            <a:r>
              <a:rPr lang="fr-FR" sz="4400" dirty="0" smtClean="0">
                <a:solidFill>
                  <a:schemeClr val="bg1"/>
                </a:solidFill>
              </a:rPr>
              <a:t>de moi?</a:t>
            </a:r>
          </a:p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Quelle image </a:t>
            </a:r>
            <a:r>
              <a:rPr lang="fr-FR" sz="4400" i="1" dirty="0" smtClean="0">
                <a:solidFill>
                  <a:schemeClr val="bg1"/>
                </a:solidFill>
              </a:rPr>
              <a:t>je donne </a:t>
            </a:r>
            <a:r>
              <a:rPr lang="fr-FR" sz="4400" dirty="0" smtClean="0">
                <a:solidFill>
                  <a:schemeClr val="bg1"/>
                </a:solidFill>
              </a:rPr>
              <a:t>de moi?</a:t>
            </a:r>
          </a:p>
        </p:txBody>
      </p:sp>
      <p:pic>
        <p:nvPicPr>
          <p:cNvPr id="9218" name="Picture 2" descr="Z:\BACKUP\Sauvegarde_Clef_PERSO\PROJETS\Geekopolis\Images\what-i-think-im-going-to-look-lik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348880"/>
            <a:ext cx="5053042" cy="4005064"/>
          </a:xfrm>
          <a:prstGeom prst="rect">
            <a:avLst/>
          </a:prstGeom>
          <a:noFill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420888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-36512" y="628233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Sur Internet, on ne peut pas </a:t>
            </a:r>
            <a:r>
              <a:rPr lang="fr-FR" sz="4400" i="1" dirty="0" smtClean="0">
                <a:solidFill>
                  <a:schemeClr val="bg1"/>
                </a:solidFill>
              </a:rPr>
              <a:t>effacer</a:t>
            </a:r>
            <a:r>
              <a:rPr lang="fr-FR" sz="44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Il y aura toujours une trace.</a:t>
            </a:r>
          </a:p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Il faut donc être en mesure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d'assumer dans 10, 20, 30 ans....</a:t>
            </a:r>
          </a:p>
        </p:txBody>
      </p:sp>
      <p:pic>
        <p:nvPicPr>
          <p:cNvPr id="5" name="Picture 2" descr="Z:\BACKUP\Sauvegarde_Clef_PERSO\PROJETS\Geekopolis\Images\Internet-et-vie-privee-ma-vie-ca-vous-regard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2782" y="3552635"/>
            <a:ext cx="3001218" cy="3305365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0" y="4892967"/>
            <a:ext cx="6156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Et ce sans évoquer la surveillance, le </a:t>
            </a:r>
            <a:r>
              <a:rPr lang="fr-FR" sz="3600" dirty="0" err="1" smtClean="0">
                <a:solidFill>
                  <a:schemeClr val="bg1"/>
                </a:solidFill>
              </a:rPr>
              <a:t>tracking</a:t>
            </a:r>
            <a:r>
              <a:rPr lang="fr-FR" sz="3600" dirty="0" smtClean="0">
                <a:solidFill>
                  <a:schemeClr val="bg1"/>
                </a:solidFill>
              </a:rPr>
              <a:t>….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668831"/>
            <a:ext cx="6156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bg1"/>
                </a:solidFill>
              </a:rPr>
              <a:t>Skyblog</a:t>
            </a:r>
            <a:r>
              <a:rPr lang="fr-FR" sz="3600" dirty="0" smtClean="0">
                <a:solidFill>
                  <a:schemeClr val="bg1"/>
                </a:solidFill>
              </a:rPr>
              <a:t>… </a:t>
            </a:r>
            <a:r>
              <a:rPr lang="fr-FR" sz="3600" dirty="0" err="1" smtClean="0">
                <a:solidFill>
                  <a:schemeClr val="bg1"/>
                </a:solidFill>
              </a:rPr>
              <a:t>Facebook</a:t>
            </a:r>
            <a:r>
              <a:rPr lang="fr-FR" sz="3600" dirty="0" smtClean="0">
                <a:solidFill>
                  <a:schemeClr val="bg1"/>
                </a:solidFill>
              </a:rPr>
              <a:t>… </a:t>
            </a:r>
            <a:br>
              <a:rPr lang="fr-FR" sz="3600" dirty="0" smtClean="0">
                <a:solidFill>
                  <a:schemeClr val="bg1"/>
                </a:solidFill>
              </a:rPr>
            </a:br>
            <a:r>
              <a:rPr lang="fr-FR" sz="3600" dirty="0" err="1" smtClean="0">
                <a:solidFill>
                  <a:schemeClr val="bg1"/>
                </a:solidFill>
              </a:rPr>
              <a:t>Instragram</a:t>
            </a:r>
            <a:r>
              <a:rPr lang="fr-FR" sz="3600" dirty="0" smtClean="0">
                <a:solidFill>
                  <a:schemeClr val="bg1"/>
                </a:solidFill>
              </a:rPr>
              <a:t>….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32856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:\BACKUP\Sauvegarde_Clef_PERSO\PROJETS\Geekopolis\Images\La-Vie-Sexuelle-des-Jeux-Video-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-315416"/>
            <a:ext cx="3858326" cy="4389636"/>
          </a:xfrm>
          <a:prstGeom prst="rect">
            <a:avLst/>
          </a:prstGeom>
          <a:noFill/>
        </p:spPr>
      </p:pic>
      <p:pic>
        <p:nvPicPr>
          <p:cNvPr id="7171" name="Picture 3" descr="Z:\BACKUP\Sauvegarde_Clef_PERSO\PROJETS\Geekopolis\Images\Photo ss vrai nom Boit bretag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3573016"/>
            <a:ext cx="3297783" cy="2880064"/>
          </a:xfrm>
          <a:prstGeom prst="rect">
            <a:avLst/>
          </a:prstGeom>
          <a:noFill/>
        </p:spPr>
      </p:pic>
      <p:pic>
        <p:nvPicPr>
          <p:cNvPr id="7172" name="Picture 4" descr="Z:\BACKUP\Sauvegarde_Clef_PERSO\PROJETS\Geekopolis\Images\81a367968f1940931693d8734b6e178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60648"/>
            <a:ext cx="4762500" cy="6353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251520" y="8032"/>
            <a:ext cx="87129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1" dirty="0" smtClean="0">
                <a:solidFill>
                  <a:schemeClr val="bg1"/>
                </a:solidFill>
              </a:rPr>
              <a:t>Secret </a:t>
            </a:r>
            <a:r>
              <a:rPr lang="fr-FR" sz="4400" i="1" dirty="0" err="1" smtClean="0">
                <a:solidFill>
                  <a:schemeClr val="bg1"/>
                </a:solidFill>
              </a:rPr>
              <a:t>Identity</a:t>
            </a:r>
            <a:endParaRPr lang="fr-FR" sz="3600" dirty="0" smtClean="0">
              <a:solidFill>
                <a:schemeClr val="bg1"/>
              </a:solidFill>
            </a:endParaRPr>
          </a:p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Une </a:t>
            </a:r>
            <a:r>
              <a:rPr lang="fr-FR" sz="3600" dirty="0" smtClean="0">
                <a:solidFill>
                  <a:schemeClr val="bg1"/>
                </a:solidFill>
              </a:rPr>
              <a:t>identité civile peut être </a:t>
            </a:r>
            <a:r>
              <a:rPr lang="fr-FR" sz="3600" i="1" dirty="0" smtClean="0">
                <a:solidFill>
                  <a:schemeClr val="bg1"/>
                </a:solidFill>
              </a:rPr>
              <a:t>facilement</a:t>
            </a:r>
            <a:r>
              <a:rPr lang="fr-FR" sz="3600" dirty="0" smtClean="0">
                <a:solidFill>
                  <a:schemeClr val="bg1"/>
                </a:solidFill>
              </a:rPr>
              <a:t> reliée à une identité numérique. Tout le monde sait que Tony Stark est </a:t>
            </a:r>
            <a:r>
              <a:rPr lang="fr-FR" sz="3600" dirty="0" err="1" smtClean="0">
                <a:solidFill>
                  <a:schemeClr val="bg1"/>
                </a:solidFill>
              </a:rPr>
              <a:t>IronMan</a:t>
            </a:r>
            <a:r>
              <a:rPr lang="fr-FR" sz="3600" dirty="0" smtClean="0">
                <a:solidFill>
                  <a:schemeClr val="bg1"/>
                </a:solidFill>
              </a:rPr>
              <a:t>.  Mais peu savent que Bruce Wayne est Batman…</a:t>
            </a:r>
          </a:p>
        </p:txBody>
      </p:sp>
      <p:pic>
        <p:nvPicPr>
          <p:cNvPr id="5122" name="Picture 2" descr="Z:\BACKUP\Sauvegarde_Clef_PERSO\PROJETS\Geekopolis\Images\bannierepseudonym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3140968"/>
            <a:ext cx="5334000" cy="2794000"/>
          </a:xfrm>
          <a:prstGeom prst="rect">
            <a:avLst/>
          </a:prstGeom>
          <a:noFill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700808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251520" y="8032"/>
            <a:ext cx="8712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1" dirty="0" smtClean="0">
                <a:solidFill>
                  <a:schemeClr val="bg1"/>
                </a:solidFill>
              </a:rPr>
              <a:t>Civil </a:t>
            </a:r>
            <a:r>
              <a:rPr lang="fr-FR" sz="4400" i="1" dirty="0" err="1" smtClean="0">
                <a:solidFill>
                  <a:schemeClr val="bg1"/>
                </a:solidFill>
              </a:rPr>
              <a:t>Wars</a:t>
            </a:r>
            <a:endParaRPr lang="fr-FR" sz="4400" i="1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Z:\BACKUP\Sauvegarde_Clef_PERSO\PROJETS\Geekopolis\Images\iron-man-cap-america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36315"/>
            <a:ext cx="3382880" cy="438537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707904" y="1196752"/>
            <a:ext cx="52425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Dans quel camp êtes-vous?</a:t>
            </a:r>
          </a:p>
          <a:p>
            <a:pPr algn="ctr"/>
            <a:endParaRPr lang="fr-FR" sz="3600" dirty="0" smtClean="0">
              <a:solidFill>
                <a:schemeClr val="bg1"/>
              </a:solidFill>
            </a:endParaRPr>
          </a:p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Partisan du « je fais tout sous mon vrai nom » ou celui du </a:t>
            </a:r>
            <a:r>
              <a:rPr lang="fr-FR" sz="3600" i="1" dirty="0" err="1" smtClean="0">
                <a:solidFill>
                  <a:schemeClr val="bg1"/>
                </a:solidFill>
              </a:rPr>
              <a:t>pseudonymat</a:t>
            </a:r>
            <a:r>
              <a:rPr lang="fr-FR" sz="3600" dirty="0" smtClean="0">
                <a:solidFill>
                  <a:schemeClr val="bg1"/>
                </a:solidFill>
              </a:rPr>
              <a:t>, de la séparation des identités?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92696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0" y="62068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i="1" dirty="0" smtClean="0">
                <a:solidFill>
                  <a:schemeClr val="bg1"/>
                </a:solidFill>
              </a:rPr>
              <a:t>Alors quoi faire?</a:t>
            </a:r>
          </a:p>
        </p:txBody>
      </p:sp>
      <p:pic>
        <p:nvPicPr>
          <p:cNvPr id="6146" name="Picture 2" descr="Z:\BACKUP\Sauvegarde_Clef_PERSO\PROJETS\Geekopolis\Images\je-suis-geek-et-je-nai-pas-honte-97304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772816"/>
            <a:ext cx="3333750" cy="3924300"/>
          </a:xfrm>
          <a:prstGeom prst="rect">
            <a:avLst/>
          </a:prstGeom>
          <a:noFill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404664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3888" y="332656"/>
            <a:ext cx="46805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Mes données sont protégées,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 je les ai </a:t>
            </a:r>
            <a:r>
              <a:rPr lang="fr-FR" sz="4400" strike="sngStrike" dirty="0" smtClean="0">
                <a:solidFill>
                  <a:schemeClr val="bg1"/>
                </a:solidFill>
              </a:rPr>
              <a:t>cryptées</a:t>
            </a:r>
            <a:r>
              <a:rPr lang="fr-FR" sz="4400" dirty="0" smtClean="0">
                <a:solidFill>
                  <a:schemeClr val="bg1"/>
                </a:solidFill>
              </a:rPr>
              <a:t> chiffrées.</a:t>
            </a:r>
            <a:endParaRPr lang="fr-FR" sz="4400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4305" y="3140968"/>
            <a:ext cx="4018135" cy="299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911"/>
          <a:stretch/>
        </p:blipFill>
        <p:spPr bwMode="auto">
          <a:xfrm>
            <a:off x="179512" y="1052736"/>
            <a:ext cx="3095250" cy="506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540568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8189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bg1"/>
                </a:solidFill>
              </a:rPr>
              <a:t>On vous attend </a:t>
            </a:r>
            <a:br>
              <a:rPr lang="fr-FR" sz="6000" dirty="0" smtClean="0">
                <a:solidFill>
                  <a:schemeClr val="bg1"/>
                </a:solidFill>
              </a:rPr>
            </a:br>
            <a:r>
              <a:rPr lang="fr-FR" sz="6000" dirty="0" smtClean="0">
                <a:solidFill>
                  <a:schemeClr val="bg1"/>
                </a:solidFill>
              </a:rPr>
              <a:t>sur le stand </a:t>
            </a:r>
            <a:r>
              <a:rPr lang="fr-FR" sz="6000" i="1" dirty="0" smtClean="0">
                <a:solidFill>
                  <a:schemeClr val="bg1"/>
                </a:solidFill>
              </a:rPr>
              <a:t>Café vie privée</a:t>
            </a:r>
          </a:p>
        </p:txBody>
      </p:sp>
      <p:pic>
        <p:nvPicPr>
          <p:cNvPr id="2051" name="Picture 3" descr="Z:\BACKUP\Sauvegarde_Clef_PERSO\PROJETS\Geekopolis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780928"/>
            <a:ext cx="3189616" cy="3168352"/>
          </a:xfrm>
          <a:prstGeom prst="rect">
            <a:avLst/>
          </a:prstGeom>
          <a:noFill/>
        </p:spPr>
      </p:pic>
      <p:pic>
        <p:nvPicPr>
          <p:cNvPr id="4" name="Picture 3" descr="Z:\BACKUP\Sauvegarde_Clef_PERSO\PROJETS\CRYPTOPARTIES\Flechage_Affiche\Cryptoca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581128"/>
            <a:ext cx="1250893" cy="125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Z:\BACKUP\Sauvegarde_Clef_PERSO\PROJETS\CRYPTOPARTIES\Flechage_Affiche\TrueCrypt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587095" y="261244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Z:\BACKUP\Sauvegarde_Clef_PERSO\PROJETS\CRYPTOPARTIES\Flechage_Affiche\2000px-Tor-logo-2011-sticker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61559">
            <a:off x="6683613" y="2608908"/>
            <a:ext cx="2217378" cy="155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Z:\BACKUP\Sauvegarde_Clef_PERSO\PROJETS\CRYPTOPARTIES\Flechage_Affiche\TailsLogo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967" r="18287"/>
          <a:stretch/>
        </p:blipFill>
        <p:spPr bwMode="auto">
          <a:xfrm>
            <a:off x="755576" y="4509120"/>
            <a:ext cx="1115596" cy="127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0" y="33265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err="1" smtClean="0">
                <a:solidFill>
                  <a:schemeClr val="bg1"/>
                </a:solidFill>
              </a:rPr>
              <a:t>Sorry</a:t>
            </a:r>
            <a:r>
              <a:rPr lang="fr-FR" sz="6000" dirty="0" smtClean="0">
                <a:solidFill>
                  <a:schemeClr val="bg1"/>
                </a:solidFill>
              </a:rPr>
              <a:t> for the long </a:t>
            </a:r>
            <a:br>
              <a:rPr lang="fr-FR" sz="6000" dirty="0" smtClean="0">
                <a:solidFill>
                  <a:schemeClr val="bg1"/>
                </a:solidFill>
              </a:rPr>
            </a:br>
            <a:r>
              <a:rPr lang="fr-FR" sz="6000" dirty="0" err="1" smtClean="0">
                <a:solidFill>
                  <a:schemeClr val="bg1"/>
                </a:solidFill>
              </a:rPr>
              <a:t>speach</a:t>
            </a:r>
            <a:r>
              <a:rPr lang="fr-FR" sz="6000" dirty="0" smtClean="0">
                <a:solidFill>
                  <a:schemeClr val="bg1"/>
                </a:solidFill>
              </a:rPr>
              <a:t>, </a:t>
            </a:r>
            <a:r>
              <a:rPr lang="fr-FR" sz="6000" dirty="0" err="1" smtClean="0">
                <a:solidFill>
                  <a:schemeClr val="bg1"/>
                </a:solidFill>
              </a:rPr>
              <a:t>here’s</a:t>
            </a:r>
            <a:r>
              <a:rPr lang="fr-FR" sz="6000" dirty="0" smtClean="0">
                <a:solidFill>
                  <a:schemeClr val="bg1"/>
                </a:solidFill>
              </a:rPr>
              <a:t> a </a:t>
            </a:r>
            <a:r>
              <a:rPr lang="fr-FR" sz="6000" dirty="0" err="1" smtClean="0">
                <a:solidFill>
                  <a:schemeClr val="bg1"/>
                </a:solidFill>
              </a:rPr>
              <a:t>potato</a:t>
            </a:r>
            <a:endParaRPr lang="fr-FR" sz="60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0800184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Z:\BACKUP\Sauvegarde_Clef_PERSO\PROJETS\Geekopolis\Images\Here_a_potat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2271863"/>
            <a:ext cx="4109442" cy="45861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000" dirty="0" smtClean="0">
                <a:solidFill>
                  <a:schemeClr val="bg1"/>
                </a:solidFill>
              </a:rPr>
              <a:t>Qui suis-je?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536" y="548680"/>
            <a:ext cx="5976664" cy="55707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 smtClean="0">
                <a:solidFill>
                  <a:schemeClr val="bg1"/>
                </a:solidFill>
              </a:rPr>
              <a:t>Genma</a:t>
            </a:r>
            <a:endParaRPr lang="fr-FR" sz="4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3600" dirty="0" smtClean="0">
                <a:solidFill>
                  <a:schemeClr val="bg1"/>
                </a:solidFill>
              </a:rPr>
              <a:t> Co-animateur des </a:t>
            </a:r>
            <a:br>
              <a:rPr lang="fr-FR" sz="3600" dirty="0" smtClean="0">
                <a:solidFill>
                  <a:schemeClr val="bg1"/>
                </a:solidFill>
              </a:rPr>
            </a:br>
            <a:r>
              <a:rPr lang="fr-FR" sz="3600" dirty="0" smtClean="0">
                <a:solidFill>
                  <a:schemeClr val="bg1"/>
                </a:solidFill>
              </a:rPr>
              <a:t>   </a:t>
            </a:r>
            <a:r>
              <a:rPr lang="fr-FR" sz="3600" i="1" dirty="0" smtClean="0">
                <a:solidFill>
                  <a:schemeClr val="bg1"/>
                </a:solidFill>
              </a:rPr>
              <a:t>Cafés vie privée</a:t>
            </a:r>
          </a:p>
          <a:p>
            <a:pPr>
              <a:buFont typeface="Arial" pitchFamily="34" charset="0"/>
              <a:buChar char="•"/>
            </a:pPr>
            <a:r>
              <a:rPr lang="fr-FR" sz="3600" dirty="0" smtClean="0">
                <a:solidFill>
                  <a:schemeClr val="bg1"/>
                </a:solidFill>
              </a:rPr>
              <a:t> Le Blog de </a:t>
            </a:r>
            <a:r>
              <a:rPr lang="fr-FR" sz="3600" dirty="0" err="1" smtClean="0">
                <a:solidFill>
                  <a:schemeClr val="bg1"/>
                </a:solidFill>
              </a:rPr>
              <a:t>Genma</a:t>
            </a:r>
            <a:r>
              <a:rPr lang="fr-FR" sz="3600" dirty="0" smtClean="0">
                <a:solidFill>
                  <a:schemeClr val="bg1"/>
                </a:solidFill>
              </a:rPr>
              <a:t/>
            </a:r>
            <a:br>
              <a:rPr lang="fr-FR" sz="3600" dirty="0" smtClean="0">
                <a:solidFill>
                  <a:schemeClr val="bg1"/>
                </a:solidFill>
              </a:rPr>
            </a:br>
            <a:r>
              <a:rPr lang="fr-FR" sz="3600" dirty="0" smtClean="0">
                <a:solidFill>
                  <a:schemeClr val="bg1"/>
                </a:solidFill>
              </a:rPr>
              <a:t>   http://genma.free.fr</a:t>
            </a:r>
          </a:p>
          <a:p>
            <a:pPr>
              <a:buFont typeface="Arial" pitchFamily="34" charset="0"/>
              <a:buChar char="•"/>
            </a:pP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Twitter</a:t>
            </a:r>
            <a:r>
              <a:rPr lang="fr-FR" sz="3600" dirty="0" smtClean="0">
                <a:solidFill>
                  <a:schemeClr val="bg1"/>
                </a:solidFill>
              </a:rPr>
              <a:t> @</a:t>
            </a:r>
            <a:r>
              <a:rPr lang="fr-FR" sz="3600" dirty="0" err="1" smtClean="0">
                <a:solidFill>
                  <a:schemeClr val="bg1"/>
                </a:solidFill>
              </a:rPr>
              <a:t>genma</a:t>
            </a:r>
            <a:endParaRPr lang="fr-FR" sz="3600" dirty="0" smtClean="0">
              <a:solidFill>
                <a:schemeClr val="bg1"/>
              </a:solidFill>
            </a:endParaRPr>
          </a:p>
          <a:p>
            <a:endParaRPr lang="fr-FR" sz="2800" dirty="0" smtClean="0">
              <a:solidFill>
                <a:schemeClr val="bg1"/>
              </a:solidFill>
            </a:endParaRPr>
          </a:p>
          <a:p>
            <a:r>
              <a:rPr lang="fr-FR" sz="2800" dirty="0" smtClean="0">
                <a:solidFill>
                  <a:schemeClr val="bg1"/>
                </a:solidFill>
              </a:rPr>
              <a:t>Je </a:t>
            </a:r>
            <a:r>
              <a:rPr lang="fr-FR" sz="2800" dirty="0" smtClean="0">
                <a:solidFill>
                  <a:schemeClr val="bg1"/>
                </a:solidFill>
              </a:rPr>
              <a:t>m'intéresse aux problématiques de la vie privée et d'Internet….</a:t>
            </a:r>
            <a:endParaRPr lang="fr-FR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fr-FR" sz="4400" dirty="0" smtClean="0">
              <a:solidFill>
                <a:schemeClr val="bg1"/>
              </a:solidFill>
            </a:endParaRPr>
          </a:p>
        </p:txBody>
      </p:sp>
      <p:pic>
        <p:nvPicPr>
          <p:cNvPr id="3078" name="Picture 6" descr="Z:\BACKUP\Sauvegarde_Clef_PERSO\PROJETS\Geekopolis\Images\genma_saotome__panda__by_el_maky_z-d67ant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1" y="1647138"/>
            <a:ext cx="2736303" cy="410445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885384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0" y="674400"/>
            <a:ext cx="9144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Etre </a:t>
            </a:r>
            <a:r>
              <a:rPr lang="fr-FR" sz="4400" i="1" dirty="0" err="1" smtClean="0">
                <a:solidFill>
                  <a:schemeClr val="bg1"/>
                </a:solidFill>
              </a:rPr>
              <a:t>geek</a:t>
            </a:r>
            <a:r>
              <a:rPr lang="fr-FR" sz="4400" dirty="0" smtClean="0">
                <a:solidFill>
                  <a:schemeClr val="bg1"/>
                </a:solidFill>
              </a:rPr>
              <a:t>,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c'est s'impliquer dans des communautés au sein desquelles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on vit sa passion. </a:t>
            </a:r>
          </a:p>
          <a:p>
            <a:pPr algn="ctr"/>
            <a:endParaRPr lang="fr-FR" sz="1200" dirty="0" smtClean="0">
              <a:solidFill>
                <a:schemeClr val="bg1"/>
              </a:solidFill>
            </a:endParaRPr>
          </a:p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C'est avoir une activité en ligne, s'exposer comme un personnage publique, sur les réseaux sociaux...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381328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0" y="1196752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Quelles sont les limites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entre la vie </a:t>
            </a:r>
            <a:r>
              <a:rPr lang="fr-FR" sz="4400" i="1" dirty="0" smtClean="0">
                <a:solidFill>
                  <a:schemeClr val="bg1"/>
                </a:solidFill>
              </a:rPr>
              <a:t>publique</a:t>
            </a:r>
            <a:r>
              <a:rPr lang="fr-FR" sz="4400" dirty="0" smtClean="0">
                <a:solidFill>
                  <a:schemeClr val="bg1"/>
                </a:solidFill>
              </a:rPr>
              <a:t> et la vie </a:t>
            </a:r>
            <a:r>
              <a:rPr lang="fr-FR" sz="4400" i="1" dirty="0" smtClean="0">
                <a:solidFill>
                  <a:schemeClr val="bg1"/>
                </a:solidFill>
              </a:rPr>
              <a:t>privée</a:t>
            </a:r>
            <a:r>
              <a:rPr lang="fr-FR" sz="4400" dirty="0" smtClean="0">
                <a:solidFill>
                  <a:schemeClr val="bg1"/>
                </a:solidFill>
              </a:rPr>
              <a:t>? </a:t>
            </a:r>
          </a:p>
          <a:p>
            <a:pPr algn="ctr"/>
            <a:endParaRPr lang="fr-FR" sz="4400" dirty="0" smtClean="0">
              <a:solidFill>
                <a:schemeClr val="bg1"/>
              </a:solidFill>
            </a:endParaRPr>
          </a:p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Quelles sont les </a:t>
            </a:r>
            <a:r>
              <a:rPr lang="fr-FR" sz="4400" i="1" dirty="0" smtClean="0">
                <a:solidFill>
                  <a:schemeClr val="bg1"/>
                </a:solidFill>
              </a:rPr>
              <a:t>risques</a:t>
            </a:r>
            <a:r>
              <a:rPr lang="fr-FR" sz="4400" dirty="0" smtClean="0">
                <a:solidFill>
                  <a:schemeClr val="bg1"/>
                </a:solidFill>
              </a:rPr>
              <a:t>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liés à cette exposition ?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021288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0" y="135150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Vous êtes </a:t>
            </a:r>
            <a:r>
              <a:rPr lang="fr-FR" sz="4400" i="1" dirty="0" err="1" smtClean="0">
                <a:solidFill>
                  <a:schemeClr val="bg1"/>
                </a:solidFill>
              </a:rPr>
              <a:t>geek</a:t>
            </a:r>
            <a:r>
              <a:rPr lang="fr-FR" sz="44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/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Est-ce que </a:t>
            </a:r>
            <a:r>
              <a:rPr lang="fr-FR" sz="4400" i="1" dirty="0" smtClean="0">
                <a:solidFill>
                  <a:schemeClr val="bg1"/>
                </a:solidFill>
              </a:rPr>
              <a:t>tout le monde </a:t>
            </a:r>
            <a:r>
              <a:rPr lang="fr-FR" sz="4400" dirty="0" smtClean="0">
                <a:solidFill>
                  <a:schemeClr val="bg1"/>
                </a:solidFill>
              </a:rPr>
              <a:t>le sait?</a:t>
            </a:r>
          </a:p>
          <a:p>
            <a:pPr algn="ctr"/>
            <a:endParaRPr lang="fr-FR" sz="4400" dirty="0" smtClean="0">
              <a:solidFill>
                <a:schemeClr val="bg1"/>
              </a:solidFill>
            </a:endParaRPr>
          </a:p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Ne cherchez vous pas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à le cacher, </a:t>
            </a:r>
            <a:r>
              <a:rPr lang="fr-FR" sz="4400" i="1" dirty="0" smtClean="0">
                <a:solidFill>
                  <a:schemeClr val="bg1"/>
                </a:solidFill>
              </a:rPr>
              <a:t>parfois</a:t>
            </a:r>
            <a:r>
              <a:rPr lang="fr-FR" sz="4400" dirty="0" smtClean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301208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179512" y="2060848"/>
            <a:ext cx="41399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Tout le monde n’a pas des parents cool…</a:t>
            </a:r>
          </a:p>
        </p:txBody>
      </p:sp>
      <p:pic>
        <p:nvPicPr>
          <p:cNvPr id="11266" name="Picture 2" descr="Z:\BACKUP\Sauvegarde_Clef_PERSO\PROJETS\Geekopolis\Images\she-wanted-to-be-the-wol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404664"/>
            <a:ext cx="4762500" cy="6076950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868144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950" y="1104900"/>
            <a:ext cx="71485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221088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pic>
        <p:nvPicPr>
          <p:cNvPr id="3077" name="Picture 5" descr="Z:\BACKUP\Sauvegarde_Clef_PERSO\PROJETS\Geekopolis\Images\logo_transpa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3570" y="1"/>
            <a:ext cx="930430" cy="908720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3707904" y="4509120"/>
            <a:ext cx="54726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Car oui, les </a:t>
            </a:r>
            <a:r>
              <a:rPr lang="fr-FR" sz="4400" dirty="0" err="1" smtClean="0">
                <a:solidFill>
                  <a:schemeClr val="bg1"/>
                </a:solidFill>
              </a:rPr>
              <a:t>geeks</a:t>
            </a:r>
            <a:r>
              <a:rPr lang="fr-FR" sz="4400" dirty="0" smtClean="0">
                <a:solidFill>
                  <a:schemeClr val="bg1"/>
                </a:solidFill>
              </a:rPr>
              <a:t>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ont aussi </a:t>
            </a:r>
            <a:r>
              <a:rPr lang="fr-FR" sz="4400" i="1" dirty="0" smtClean="0">
                <a:solidFill>
                  <a:schemeClr val="bg1"/>
                </a:solidFill>
              </a:rPr>
              <a:t>des choses à cacher</a:t>
            </a:r>
            <a:r>
              <a:rPr lang="fr-FR" sz="44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242" name="Picture 2" descr="Z:\BACKUP\Sauvegarde_Clef_PERSO\PROJETS\Geekopolis\Images\NothingToHid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0456" y="0"/>
            <a:ext cx="4623544" cy="4290649"/>
          </a:xfrm>
          <a:prstGeom prst="rect">
            <a:avLst/>
          </a:prstGeom>
          <a:noFill/>
        </p:spPr>
      </p:pic>
      <p:pic>
        <p:nvPicPr>
          <p:cNvPr id="10243" name="Picture 3" descr="Z:\BACKUP\Sauvegarde_Clef_PERSO\PROJETS\Geekopolis\Images\girl-checks-my-photo-gallery-no-por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692696"/>
            <a:ext cx="3960440" cy="2642694"/>
          </a:xfrm>
          <a:prstGeom prst="rect">
            <a:avLst/>
          </a:prstGeom>
          <a:noFill/>
        </p:spPr>
      </p:pic>
      <p:pic>
        <p:nvPicPr>
          <p:cNvPr id="2050" name="Picture 2" descr="Z:\BACKUP\Sauvegarde_Clef_PERSO\PROJETS\Geekopolis\Images\a6wD0P9_460s_v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3284984"/>
            <a:ext cx="2839156" cy="2783607"/>
          </a:xfrm>
          <a:prstGeom prst="rect">
            <a:avLst/>
          </a:prstGeom>
          <a:noFill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5149080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0" y="1708353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Qu’est ce que vous ne voudriez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pas que quelqu’un que vous ne connaissez pas puisse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savoir sur vous ?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572000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143</Words>
  <Application>Microsoft Office PowerPoint</Application>
  <PresentationFormat>Affichage à l'écran (4:3)</PresentationFormat>
  <Paragraphs>42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Herledan, Jerome</dc:creator>
  <cp:lastModifiedBy>Jerome HERLEDAN (jeherled)</cp:lastModifiedBy>
  <cp:revision>90</cp:revision>
  <dcterms:created xsi:type="dcterms:W3CDTF">2015-04-16T12:52:51Z</dcterms:created>
  <dcterms:modified xsi:type="dcterms:W3CDTF">2015-05-20T12:21:31Z</dcterms:modified>
</cp:coreProperties>
</file>