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6"/>
  </p:notesMasterIdLst>
  <p:sldIdLst>
    <p:sldId id="256" r:id="rId2"/>
    <p:sldId id="1250" r:id="rId3"/>
    <p:sldId id="1315" r:id="rId4"/>
    <p:sldId id="1316" r:id="rId5"/>
    <p:sldId id="1324" r:id="rId6"/>
    <p:sldId id="1326" r:id="rId7"/>
    <p:sldId id="1325" r:id="rId8"/>
    <p:sldId id="1317" r:id="rId9"/>
    <p:sldId id="1319" r:id="rId10"/>
    <p:sldId id="1320" r:id="rId11"/>
    <p:sldId id="1321" r:id="rId12"/>
    <p:sldId id="1322" r:id="rId13"/>
    <p:sldId id="1297" r:id="rId14"/>
    <p:sldId id="1299" r:id="rId15"/>
    <p:sldId id="1302" r:id="rId16"/>
    <p:sldId id="1303" r:id="rId17"/>
    <p:sldId id="1300" r:id="rId18"/>
    <p:sldId id="1304" r:id="rId19"/>
    <p:sldId id="1306" r:id="rId20"/>
    <p:sldId id="1323" r:id="rId21"/>
    <p:sldId id="1308" r:id="rId22"/>
    <p:sldId id="1309" r:id="rId23"/>
    <p:sldId id="1310" r:id="rId24"/>
    <p:sldId id="1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5"/>
    <p:restoredTop sz="81635" autoAdjust="0"/>
  </p:normalViewPr>
  <p:slideViewPr>
    <p:cSldViewPr snapToGrid="0" snapToObjects="1">
      <p:cViewPr varScale="1">
        <p:scale>
          <a:sx n="93" d="100"/>
          <a:sy n="93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ACFC-8E36-D445-9ACE-AC61FDCF3F1F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F2B6-DA4B-E248-90F8-2AED624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Left-to-right monotonic structure</a:t>
            </a:r>
          </a:p>
          <a:p>
            <a:r>
              <a:rPr lang="en-US" dirty="0"/>
              <a:t>Efficient learning: a series of text classification</a:t>
            </a:r>
          </a:p>
          <a:p>
            <a:r>
              <a:rPr lang="en-US" dirty="0"/>
              <a:t>Separation between learning and inference</a:t>
            </a:r>
          </a:p>
          <a:p>
            <a:r>
              <a:rPr lang="en-US" dirty="0"/>
              <a:t>Search is still an issue in principle, but works well in practice.</a:t>
            </a:r>
          </a:p>
          <a:p>
            <a:pPr lvl="1"/>
            <a:r>
              <a:rPr lang="en-US" dirty="0"/>
              <a:t>Better search algorithms can improve the quality of generation.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STUFF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these neural autoregressive models work, what is left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these neural autoregressive models work, what is left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FF2B6-DA4B-E248-90F8-2AED624C24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4018-5E73-4890-BC9D-D8798860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9E712-164C-46F4-A5D8-11004322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9B78-5803-43A0-A337-17F731CD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B810-7A40-D445-AD87-9E1BFC83F0A5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1844-7E6A-4978-97A8-DA9E2E80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D9C7-30D8-4E39-952F-9E8F174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F510-F73B-416C-AB49-6E2AB8B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1977E-2BB6-46DD-9AB7-D7DCB8DB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F86D-7F6C-4305-BA8F-8BB0656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18BD-63CF-3040-93F1-263FA5B2DE26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CC28-6FB8-426E-96B5-09656FB3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6F9-6EA6-432A-B0C6-98840022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696F-A3DD-4B10-A065-19A90A37C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70F5-6B28-4F44-84DF-EC0C14CB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7158-6BE5-4115-9F47-3D36B2B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6928-F32B-A348-949B-3839EF0C3F40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3B30-4A69-4DDA-B3D8-8BE92A5B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6102-E1F6-44B7-97C0-B9D8E9E6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5E20-F761-4A62-8F8D-08C8B024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812-BE78-407A-AA47-969C8278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F720-867C-4FF0-9E24-AEAAECBB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2DFE-A0EF-F044-8BA6-2CA4DCC261A6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6746-FCA1-4EE6-817E-A52D90F4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A47A-2C94-47B2-B199-CA5D003E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CA5D-3A77-4DE6-AF03-C2B16E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8004-22B4-49FB-82C0-BDCDEE1F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A44E-E665-4DBB-8AED-79134693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9DF2-40B4-EB40-9FFE-17B3475E26BA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D2AE-D2AC-4440-B83B-10E3D2D5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68A0-A396-464E-80A3-952482C0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56B8-25A3-45BD-929C-9F366BE2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FE47-FEAD-4278-9DE5-E6F3D7903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8466E-BC57-489D-BCAF-9604D3F3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EF0F-C683-4AC1-8662-A99F31C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12C0-57BC-4E4F-BED2-3CDA88836548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0989-2841-4FBE-9F90-2C802501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A057-BC0D-47DA-B551-D166728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786-967F-481A-9963-92990AD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E6A4-CC4A-485F-851D-AEDC14ED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2397-C736-442D-A48B-9DDBEB3E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D8DF1-6326-4E61-BF86-3B670E98D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24CC3-5F78-4F0B-A147-A74466A84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CE0E8-699B-426C-B830-460CE027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3187-4B5E-1D49-82FD-2E90B34C0B4A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745A7-3798-46E4-BAFB-A6A43C9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C9E20-8D8F-48C4-883F-0AF7969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3E-4FA5-4DC3-AFD1-C01F7F4F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F3B84-4E5D-4335-B3EB-7D43FCD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0063-7DED-5846-80AC-1F9859AF8842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8DFFC-D23E-4AB3-B5AF-3342750F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4A032-85BB-419B-8FFB-667111C2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D288D-9798-4E80-B5D3-F114D910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19ED-CA2D-EA4B-9551-4075AD26C5E8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B03EB-19EA-4797-B2E3-0759BCF0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814C0-3D60-4041-B811-6D11F81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9DE9-BDD3-40D3-A2DF-128BBB61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6616-191A-4AF0-A112-4CC25170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69DFF-DC39-4040-9D59-10A0C4BF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E8E3-7E57-4F49-ACDD-65F099E9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6C04-C29A-A842-B738-552CE0D38C4F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BA24-3F97-4C62-8E30-F6CB2651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1195-FA18-416C-B82C-A3B8B107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D70-30D6-41FA-B407-B55AF0C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52469-0C4E-495E-AFF0-FE3F04F4E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C60-C04C-430F-A234-D3EF9849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DFD1-2BDD-4646-8DF4-00071055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D81E-7CFF-4446-A138-F49985A0A00F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BAAF-C1F4-4727-BDC1-5854B7EF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E0D2-AD74-4D15-89A2-68E3F7C7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98613-60BE-4A06-9EE4-A353F80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8BAF-C80D-4A39-A629-0E280BD9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9239-7AFA-4AFB-8F84-FBA1175D5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A093-9E1F-4644-918B-38E5C1064A81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8F63-C6F7-4D3D-9028-836B9A44D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E2A6-07FC-48AD-A380-E0FD7CBC3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37C6-A509-3D4C-8941-F024B02E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5.emf"/><Relationship Id="rId7" Type="http://schemas.openxmlformats.org/officeDocument/2006/relationships/image" Target="../media/image17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5.emf"/><Relationship Id="rId7" Type="http://schemas.openxmlformats.org/officeDocument/2006/relationships/image" Target="../media/image2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0.emf"/><Relationship Id="rId10" Type="http://schemas.openxmlformats.org/officeDocument/2006/relationships/image" Target="../media/image18.jpg"/><Relationship Id="rId4" Type="http://schemas.openxmlformats.org/officeDocument/2006/relationships/image" Target="../media/image9.emf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2.emf"/><Relationship Id="rId7" Type="http://schemas.openxmlformats.org/officeDocument/2006/relationships/image" Target="../media/image17.jp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github.com/wellecks/nonmonotonic_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gn on the side of a mountain&#10;&#10;Description automatically generated">
            <a:extLst>
              <a:ext uri="{FF2B5EF4-FFF2-40B4-BE49-F238E27FC236}">
                <a16:creationId xmlns:a16="http://schemas.microsoft.com/office/drawing/2014/main" id="{9CC955BE-2BB0-4448-9469-C9BBA7A1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4274" cy="686570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286AD31-648D-6A43-A3F7-F14FBBE1A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835" y="4245984"/>
            <a:ext cx="4776716" cy="52543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200" b="1" dirty="0"/>
              <a:t>Hal Daumé III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7B57A12-80B2-4FF3-8457-13D971A1104E}"/>
              </a:ext>
            </a:extLst>
          </p:cNvPr>
          <p:cNvSpPr txBox="1">
            <a:spLocks/>
          </p:cNvSpPr>
          <p:nvPr/>
        </p:nvSpPr>
        <p:spPr>
          <a:xfrm>
            <a:off x="8495733" y="5002592"/>
            <a:ext cx="3696267" cy="75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Microsoft Research</a:t>
            </a:r>
            <a:br>
              <a:rPr lang="en-US" dirty="0"/>
            </a:br>
            <a:r>
              <a:rPr lang="en-US" dirty="0"/>
              <a:t>University of Maryland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07F10C7-48B4-475B-ADD1-F4AC5F6C5079}"/>
              </a:ext>
            </a:extLst>
          </p:cNvPr>
          <p:cNvSpPr txBox="1">
            <a:spLocks/>
          </p:cNvSpPr>
          <p:nvPr/>
        </p:nvSpPr>
        <p:spPr>
          <a:xfrm>
            <a:off x="8018060" y="5993639"/>
            <a:ext cx="4062491" cy="759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me@hal3.name</a:t>
            </a:r>
            <a:br>
              <a:rPr lang="en-US" dirty="0"/>
            </a:br>
            <a:r>
              <a:rPr lang="en-US" dirty="0"/>
              <a:t>@haldaume3</a:t>
            </a:r>
            <a:br>
              <a:rPr lang="en-US" dirty="0"/>
            </a:br>
            <a:r>
              <a:rPr lang="en-US" dirty="0"/>
              <a:t>he/him/his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AACA-564A-45EC-83E8-78FFD1F84D08}"/>
              </a:ext>
            </a:extLst>
          </p:cNvPr>
          <p:cNvSpPr txBox="1"/>
          <p:nvPr/>
        </p:nvSpPr>
        <p:spPr>
          <a:xfrm>
            <a:off x="0" y="6200456"/>
            <a:ext cx="146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image credit:</a:t>
            </a:r>
          </a:p>
          <a:p>
            <a:r>
              <a:rPr lang="en-US" i="1" dirty="0">
                <a:solidFill>
                  <a:schemeClr val="bg1"/>
                </a:solidFill>
              </a:rPr>
              <a:t>Lyndon Wong</a:t>
            </a:r>
          </a:p>
        </p:txBody>
      </p:sp>
    </p:spTree>
    <p:extLst>
      <p:ext uri="{BB962C8B-B14F-4D97-AF65-F5344CB8AC3E}">
        <p14:creationId xmlns:p14="http://schemas.microsoft.com/office/powerpoint/2010/main" val="305951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CE88A69-D4FE-43FA-BD18-EF6B95A98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F03D-AC5C-4A0E-892F-F6570CFF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2330"/>
            <a:ext cx="1426830" cy="17190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Imitation learning w/ equivocating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1642EC2D-A96C-436F-B069-40442BDB03C6}"/>
              </a:ext>
            </a:extLst>
          </p:cNvPr>
          <p:cNvSpPr/>
          <p:nvPr/>
        </p:nvSpPr>
        <p:spPr>
          <a:xfrm>
            <a:off x="4886857" y="196879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AA925789-1880-4DEF-8D76-D890D18FCFC3}"/>
              </a:ext>
            </a:extLst>
          </p:cNvPr>
          <p:cNvSpPr/>
          <p:nvPr/>
        </p:nvSpPr>
        <p:spPr>
          <a:xfrm>
            <a:off x="3090785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3A0B146-35B7-4124-9C17-746F64BB836E}"/>
              </a:ext>
            </a:extLst>
          </p:cNvPr>
          <p:cNvSpPr/>
          <p:nvPr/>
        </p:nvSpPr>
        <p:spPr>
          <a:xfrm>
            <a:off x="1294714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42CC993-C7BB-4B1C-8493-7EA01449D5F0}"/>
              </a:ext>
            </a:extLst>
          </p:cNvPr>
          <p:cNvSpPr/>
          <p:nvPr/>
        </p:nvSpPr>
        <p:spPr>
          <a:xfrm>
            <a:off x="2184815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wish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6AA65F03-87D7-4C60-8056-939369AC866A}"/>
              </a:ext>
            </a:extLst>
          </p:cNvPr>
          <p:cNvSpPr/>
          <p:nvPr/>
        </p:nvSpPr>
        <p:spPr>
          <a:xfrm>
            <a:off x="388743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E8479262-2B97-4509-9ED0-CD6875BC3858}"/>
              </a:ext>
            </a:extLst>
          </p:cNvPr>
          <p:cNvSpPr/>
          <p:nvPr/>
        </p:nvSpPr>
        <p:spPr>
          <a:xfrm>
            <a:off x="4433871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study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8EB668DA-F894-4F2A-AB34-5E8132226673}"/>
              </a:ext>
            </a:extLst>
          </p:cNvPr>
          <p:cNvSpPr/>
          <p:nvPr/>
        </p:nvSpPr>
        <p:spPr>
          <a:xfrm>
            <a:off x="3527901" y="4077604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could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420CEEE6-1E82-4646-9C86-5DC1F205B0C4}"/>
              </a:ext>
            </a:extLst>
          </p:cNvPr>
          <p:cNvSpPr/>
          <p:nvPr/>
        </p:nvSpPr>
        <p:spPr>
          <a:xfrm>
            <a:off x="533984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lol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718942B9-7D2F-4636-BE69-6C7E79A4F6AD}"/>
              </a:ext>
            </a:extLst>
          </p:cNvPr>
          <p:cNvSpPr/>
          <p:nvPr/>
        </p:nvSpPr>
        <p:spPr>
          <a:xfrm>
            <a:off x="8713878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71E53096-5331-48B2-A300-8AFB56AA8F6E}"/>
              </a:ext>
            </a:extLst>
          </p:cNvPr>
          <p:cNvSpPr/>
          <p:nvPr/>
        </p:nvSpPr>
        <p:spPr>
          <a:xfrm>
            <a:off x="7807907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487E6A96-525A-4B38-A9E1-E8968447BC26}"/>
              </a:ext>
            </a:extLst>
          </p:cNvPr>
          <p:cNvSpPr/>
          <p:nvPr/>
        </p:nvSpPr>
        <p:spPr>
          <a:xfrm>
            <a:off x="9712931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EB974A10-3276-4509-9B6C-8E1D38521501}"/>
              </a:ext>
            </a:extLst>
          </p:cNvPr>
          <p:cNvSpPr/>
          <p:nvPr/>
        </p:nvSpPr>
        <p:spPr>
          <a:xfrm>
            <a:off x="6900214" y="407627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DD51F9E2-99B7-4A0F-9D33-74FDA738F90A}"/>
              </a:ext>
            </a:extLst>
          </p:cNvPr>
          <p:cNvSpPr/>
          <p:nvPr/>
        </p:nvSpPr>
        <p:spPr>
          <a:xfrm>
            <a:off x="871878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A7425168-E187-42F2-AD0C-2C922CC93C72}"/>
              </a:ext>
            </a:extLst>
          </p:cNvPr>
          <p:cNvSpPr/>
          <p:nvPr/>
        </p:nvSpPr>
        <p:spPr>
          <a:xfrm>
            <a:off x="7807907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work</a:t>
            </a:r>
          </a:p>
        </p:txBody>
      </p: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285D3241-9C03-4A35-9BD5-27644A58C146}"/>
              </a:ext>
            </a:extLst>
          </p:cNvPr>
          <p:cNvSpPr/>
          <p:nvPr/>
        </p:nvSpPr>
        <p:spPr>
          <a:xfrm>
            <a:off x="9619849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1BAC3-0434-4A09-9638-8B5B2206B91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543771" y="2381819"/>
            <a:ext cx="1796072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528A33-8898-4CCC-A1B1-7DBE8D068AF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747699" y="2976452"/>
            <a:ext cx="1796072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1E2F7-15C3-46E3-BAC0-44179472F30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41728" y="3700363"/>
            <a:ext cx="90597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EB217-DC97-489E-B01A-447403C610D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747699" y="3700363"/>
            <a:ext cx="89010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BE417-E72D-43A7-9490-FF8EB403F3B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543771" y="2976452"/>
            <a:ext cx="1343086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A5C23-AF94-407A-B402-1EC25FD88B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980886" y="3700363"/>
            <a:ext cx="905971" cy="3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2FA896-789E-44C5-8058-9EEFA7F1584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86857" y="3700363"/>
            <a:ext cx="905971" cy="37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A4FAC-98CE-4401-8118-6F1B1644B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5339842" y="2381819"/>
            <a:ext cx="3827021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8E00E2-7320-42FE-9879-47ABDFE655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60893" y="2976452"/>
            <a:ext cx="905971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D1917-22CD-4562-AD69-FA9E5BDE503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166863" y="2976452"/>
            <a:ext cx="999053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BE9E1-D0E0-4688-8B41-C861A306917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53200" y="3736204"/>
            <a:ext cx="907693" cy="34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5260-B3EB-4042-A4A2-BA76684AB6E8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260893" y="3736204"/>
            <a:ext cx="910874" cy="33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16092E-CADC-41B6-891D-1575C8F88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260893" y="4488615"/>
            <a:ext cx="910874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C30B0E-D0F8-4A89-9DA8-5536E95C291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171767" y="4488615"/>
            <a:ext cx="901067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67">
            <a:extLst>
              <a:ext uri="{FF2B5EF4-FFF2-40B4-BE49-F238E27FC236}">
                <a16:creationId xmlns:a16="http://schemas.microsoft.com/office/drawing/2014/main" id="{8981FAB6-4425-4144-BF84-F4D518EAAC6C}"/>
              </a:ext>
            </a:extLst>
          </p:cNvPr>
          <p:cNvSpPr/>
          <p:nvPr/>
        </p:nvSpPr>
        <p:spPr>
          <a:xfrm>
            <a:off x="900727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4" name="Rounded Rectangle 69">
            <a:extLst>
              <a:ext uri="{FF2B5EF4-FFF2-40B4-BE49-F238E27FC236}">
                <a16:creationId xmlns:a16="http://schemas.microsoft.com/office/drawing/2014/main" id="{AB92FB6A-586B-4A04-94B5-AADBE8D764B0}"/>
              </a:ext>
            </a:extLst>
          </p:cNvPr>
          <p:cNvSpPr/>
          <p:nvPr/>
        </p:nvSpPr>
        <p:spPr>
          <a:xfrm>
            <a:off x="2200684" y="5070409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5" name="Rounded Rectangle 70">
            <a:extLst>
              <a:ext uri="{FF2B5EF4-FFF2-40B4-BE49-F238E27FC236}">
                <a16:creationId xmlns:a16="http://schemas.microsoft.com/office/drawing/2014/main" id="{8D594F9A-8CC1-4533-ABB7-643D2D597CF9}"/>
              </a:ext>
            </a:extLst>
          </p:cNvPr>
          <p:cNvSpPr/>
          <p:nvPr/>
        </p:nvSpPr>
        <p:spPr>
          <a:xfrm>
            <a:off x="3309343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6" name="Rounded Rectangle 71">
            <a:extLst>
              <a:ext uri="{FF2B5EF4-FFF2-40B4-BE49-F238E27FC236}">
                <a16:creationId xmlns:a16="http://schemas.microsoft.com/office/drawing/2014/main" id="{CDE339B3-1500-439F-8B38-F481367DB785}"/>
              </a:ext>
            </a:extLst>
          </p:cNvPr>
          <p:cNvSpPr/>
          <p:nvPr/>
        </p:nvSpPr>
        <p:spPr>
          <a:xfrm>
            <a:off x="4328613" y="508206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7" name="Rounded Rectangle 73">
            <a:extLst>
              <a:ext uri="{FF2B5EF4-FFF2-40B4-BE49-F238E27FC236}">
                <a16:creationId xmlns:a16="http://schemas.microsoft.com/office/drawing/2014/main" id="{8515CD0B-FA0F-4C23-B126-B048EB28E8C4}"/>
              </a:ext>
            </a:extLst>
          </p:cNvPr>
          <p:cNvSpPr/>
          <p:nvPr/>
        </p:nvSpPr>
        <p:spPr>
          <a:xfrm>
            <a:off x="5460652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8" name="Rounded Rectangle 74">
            <a:extLst>
              <a:ext uri="{FF2B5EF4-FFF2-40B4-BE49-F238E27FC236}">
                <a16:creationId xmlns:a16="http://schemas.microsoft.com/office/drawing/2014/main" id="{CDFD01DF-92A1-4D95-BB9B-199EF4630D2C}"/>
              </a:ext>
            </a:extLst>
          </p:cNvPr>
          <p:cNvSpPr/>
          <p:nvPr/>
        </p:nvSpPr>
        <p:spPr>
          <a:xfrm>
            <a:off x="6498964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1CBA13AD-BB48-4044-9E83-FA0ABF55B210}"/>
              </a:ext>
            </a:extLst>
          </p:cNvPr>
          <p:cNvSpPr/>
          <p:nvPr/>
        </p:nvSpPr>
        <p:spPr>
          <a:xfrm>
            <a:off x="6897352" y="591020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0" name="Rounded Rectangle 76">
            <a:extLst>
              <a:ext uri="{FF2B5EF4-FFF2-40B4-BE49-F238E27FC236}">
                <a16:creationId xmlns:a16="http://schemas.microsoft.com/office/drawing/2014/main" id="{0BA8BE0B-7135-43DE-8C8B-1CA9B03BDAEC}"/>
              </a:ext>
            </a:extLst>
          </p:cNvPr>
          <p:cNvSpPr/>
          <p:nvPr/>
        </p:nvSpPr>
        <p:spPr>
          <a:xfrm>
            <a:off x="8055617" y="5921241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1" name="Rounded Rectangle 77">
            <a:extLst>
              <a:ext uri="{FF2B5EF4-FFF2-40B4-BE49-F238E27FC236}">
                <a16:creationId xmlns:a16="http://schemas.microsoft.com/office/drawing/2014/main" id="{68262A0C-867B-41DD-853F-7A964DCB16AF}"/>
              </a:ext>
            </a:extLst>
          </p:cNvPr>
          <p:cNvSpPr/>
          <p:nvPr/>
        </p:nvSpPr>
        <p:spPr>
          <a:xfrm>
            <a:off x="9213883" y="593228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2" name="Rounded Rectangle 78">
            <a:extLst>
              <a:ext uri="{FF2B5EF4-FFF2-40B4-BE49-F238E27FC236}">
                <a16:creationId xmlns:a16="http://schemas.microsoft.com/office/drawing/2014/main" id="{BA060DD3-C174-4BC3-AE15-C72AF96A1004}"/>
              </a:ext>
            </a:extLst>
          </p:cNvPr>
          <p:cNvSpPr/>
          <p:nvPr/>
        </p:nvSpPr>
        <p:spPr>
          <a:xfrm>
            <a:off x="10372148" y="5943323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C36F77-E740-4EEE-98A6-DE15532E6355}"/>
              </a:ext>
            </a:extLst>
          </p:cNvPr>
          <p:cNvCxnSpPr>
            <a:cxnSpLocks/>
            <a:stCxn id="27" idx="2"/>
            <a:endCxn id="49" idx="0"/>
          </p:cNvCxnSpPr>
          <p:nvPr/>
        </p:nvCxnSpPr>
        <p:spPr>
          <a:xfrm flipH="1">
            <a:off x="7350337" y="5488337"/>
            <a:ext cx="910556" cy="4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08852-2DEA-49B6-910D-81275C212437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8260893" y="5488337"/>
            <a:ext cx="247710" cy="43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B17CB-DBBB-45C2-86AE-8F8DA06F771C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9666868" y="5488337"/>
            <a:ext cx="405966" cy="4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63A439-89C7-4D77-AB97-37D5799A8EA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10072834" y="5488337"/>
            <a:ext cx="752299" cy="45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7E844-D880-4CC3-B990-73D336901938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5792827" y="4488615"/>
            <a:ext cx="1159122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84D70-8AA8-42E2-915B-590D1B7266ED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792827" y="4488615"/>
            <a:ext cx="120810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CF069E-D1F4-47CF-8DF7-E13490C9910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3980886" y="4490631"/>
            <a:ext cx="800712" cy="59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C47B38-A8C2-46F9-81E9-6BE6D823A541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3762328" y="4490631"/>
            <a:ext cx="218558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1AFA4E-58A6-42D1-B328-9D5E9064CA9B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637800" y="4488643"/>
            <a:ext cx="15870" cy="58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C4DF6-079B-445A-B0B4-284698FED6A2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1353712" y="4488643"/>
            <a:ext cx="1284088" cy="5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110">
            <a:extLst>
              <a:ext uri="{FF2B5EF4-FFF2-40B4-BE49-F238E27FC236}">
                <a16:creationId xmlns:a16="http://schemas.microsoft.com/office/drawing/2014/main" id="{4E7C5847-9A79-4A7F-B039-1B5ADFF557B5}"/>
              </a:ext>
            </a:extLst>
          </p:cNvPr>
          <p:cNvSpPr/>
          <p:nvPr/>
        </p:nvSpPr>
        <p:spPr>
          <a:xfrm>
            <a:off x="1286778" y="327734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112">
            <a:extLst>
              <a:ext uri="{FF2B5EF4-FFF2-40B4-BE49-F238E27FC236}">
                <a16:creationId xmlns:a16="http://schemas.microsoft.com/office/drawing/2014/main" id="{5EB830E0-7F0D-4EFF-BFFA-6B3458AFBCEF}"/>
              </a:ext>
            </a:extLst>
          </p:cNvPr>
          <p:cNvSpPr/>
          <p:nvPr/>
        </p:nvSpPr>
        <p:spPr>
          <a:xfrm>
            <a:off x="2182123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113">
            <a:extLst>
              <a:ext uri="{FF2B5EF4-FFF2-40B4-BE49-F238E27FC236}">
                <a16:creationId xmlns:a16="http://schemas.microsoft.com/office/drawing/2014/main" id="{D575644D-89BA-4498-92C5-D316F4A01AD9}"/>
              </a:ext>
            </a:extLst>
          </p:cNvPr>
          <p:cNvSpPr/>
          <p:nvPr/>
        </p:nvSpPr>
        <p:spPr>
          <a:xfrm>
            <a:off x="3091649" y="2564537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114">
            <a:extLst>
              <a:ext uri="{FF2B5EF4-FFF2-40B4-BE49-F238E27FC236}">
                <a16:creationId xmlns:a16="http://schemas.microsoft.com/office/drawing/2014/main" id="{83E57CF0-DDB2-415D-8EE0-06D392700864}"/>
              </a:ext>
            </a:extLst>
          </p:cNvPr>
          <p:cNvSpPr/>
          <p:nvPr/>
        </p:nvSpPr>
        <p:spPr>
          <a:xfrm>
            <a:off x="3530352" y="4064261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115">
            <a:extLst>
              <a:ext uri="{FF2B5EF4-FFF2-40B4-BE49-F238E27FC236}">
                <a16:creationId xmlns:a16="http://schemas.microsoft.com/office/drawing/2014/main" id="{9416A5EB-84B3-435C-96B6-7889A48DC99D}"/>
              </a:ext>
            </a:extLst>
          </p:cNvPr>
          <p:cNvSpPr/>
          <p:nvPr/>
        </p:nvSpPr>
        <p:spPr>
          <a:xfrm>
            <a:off x="4441806" y="3312244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116">
            <a:extLst>
              <a:ext uri="{FF2B5EF4-FFF2-40B4-BE49-F238E27FC236}">
                <a16:creationId xmlns:a16="http://schemas.microsoft.com/office/drawing/2014/main" id="{3ABEB732-433E-4B55-B4D3-82E9B64C1804}"/>
              </a:ext>
            </a:extLst>
          </p:cNvPr>
          <p:cNvSpPr/>
          <p:nvPr/>
        </p:nvSpPr>
        <p:spPr>
          <a:xfrm>
            <a:off x="5355855" y="407299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117">
            <a:extLst>
              <a:ext uri="{FF2B5EF4-FFF2-40B4-BE49-F238E27FC236}">
                <a16:creationId xmlns:a16="http://schemas.microsoft.com/office/drawing/2014/main" id="{6E537215-65C6-4C8D-BC00-00FA0302871B}"/>
              </a:ext>
            </a:extLst>
          </p:cNvPr>
          <p:cNvSpPr/>
          <p:nvPr/>
        </p:nvSpPr>
        <p:spPr>
          <a:xfrm>
            <a:off x="4885993" y="197138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118">
            <a:extLst>
              <a:ext uri="{FF2B5EF4-FFF2-40B4-BE49-F238E27FC236}">
                <a16:creationId xmlns:a16="http://schemas.microsoft.com/office/drawing/2014/main" id="{7E2197F6-B6F1-43DE-8053-0B8913AB7C9D}"/>
              </a:ext>
            </a:extLst>
          </p:cNvPr>
          <p:cNvSpPr/>
          <p:nvPr/>
        </p:nvSpPr>
        <p:spPr>
          <a:xfrm>
            <a:off x="8713878" y="256083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119">
            <a:extLst>
              <a:ext uri="{FF2B5EF4-FFF2-40B4-BE49-F238E27FC236}">
                <a16:creationId xmlns:a16="http://schemas.microsoft.com/office/drawing/2014/main" id="{95341749-B841-42F0-9553-908584905EE4}"/>
              </a:ext>
            </a:extLst>
          </p:cNvPr>
          <p:cNvSpPr/>
          <p:nvPr/>
        </p:nvSpPr>
        <p:spPr>
          <a:xfrm>
            <a:off x="7778997" y="332317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120">
            <a:extLst>
              <a:ext uri="{FF2B5EF4-FFF2-40B4-BE49-F238E27FC236}">
                <a16:creationId xmlns:a16="http://schemas.microsoft.com/office/drawing/2014/main" id="{5F4E59A3-3932-4786-B7B8-23DDA7D9FC71}"/>
              </a:ext>
            </a:extLst>
          </p:cNvPr>
          <p:cNvSpPr/>
          <p:nvPr/>
        </p:nvSpPr>
        <p:spPr>
          <a:xfrm>
            <a:off x="8684968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121">
            <a:extLst>
              <a:ext uri="{FF2B5EF4-FFF2-40B4-BE49-F238E27FC236}">
                <a16:creationId xmlns:a16="http://schemas.microsoft.com/office/drawing/2014/main" id="{D5EA9104-87DD-4EA6-A254-39BFD8671C9F}"/>
              </a:ext>
            </a:extLst>
          </p:cNvPr>
          <p:cNvSpPr/>
          <p:nvPr/>
        </p:nvSpPr>
        <p:spPr>
          <a:xfrm>
            <a:off x="7791835" y="506885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122">
            <a:extLst>
              <a:ext uri="{FF2B5EF4-FFF2-40B4-BE49-F238E27FC236}">
                <a16:creationId xmlns:a16="http://schemas.microsoft.com/office/drawing/2014/main" id="{AE5EDBCA-DB6F-4536-A76D-5A258747F87B}"/>
              </a:ext>
            </a:extLst>
          </p:cNvPr>
          <p:cNvSpPr/>
          <p:nvPr/>
        </p:nvSpPr>
        <p:spPr>
          <a:xfrm>
            <a:off x="9650288" y="504658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14">
            <a:extLst>
              <a:ext uri="{FF2B5EF4-FFF2-40B4-BE49-F238E27FC236}">
                <a16:creationId xmlns:a16="http://schemas.microsoft.com/office/drawing/2014/main" id="{1DCAE43D-9FEC-498F-845D-103D13E0CEDE}"/>
              </a:ext>
            </a:extLst>
          </p:cNvPr>
          <p:cNvSpPr/>
          <p:nvPr/>
        </p:nvSpPr>
        <p:spPr>
          <a:xfrm>
            <a:off x="4437238" y="3312244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7" name="Rounded Rectangle 14">
            <a:extLst>
              <a:ext uri="{FF2B5EF4-FFF2-40B4-BE49-F238E27FC236}">
                <a16:creationId xmlns:a16="http://schemas.microsoft.com/office/drawing/2014/main" id="{3B63B9C4-E833-412B-BF9F-FA0F754D8B11}"/>
              </a:ext>
            </a:extLst>
          </p:cNvPr>
          <p:cNvSpPr/>
          <p:nvPr/>
        </p:nvSpPr>
        <p:spPr>
          <a:xfrm>
            <a:off x="3522997" y="4051316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0681092D-1BB0-4343-A243-A74CB8A9AF31}"/>
              </a:ext>
            </a:extLst>
          </p:cNvPr>
          <p:cNvSpPr/>
          <p:nvPr/>
        </p:nvSpPr>
        <p:spPr>
          <a:xfrm>
            <a:off x="3304693" y="5080405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1F0BE0-D3B3-49BF-988F-29FC1DB68F6E}"/>
              </a:ext>
            </a:extLst>
          </p:cNvPr>
          <p:cNvSpPr/>
          <p:nvPr/>
        </p:nvSpPr>
        <p:spPr>
          <a:xfrm>
            <a:off x="3953627" y="2337761"/>
            <a:ext cx="7491774" cy="4080116"/>
          </a:xfrm>
          <a:custGeom>
            <a:avLst/>
            <a:gdLst>
              <a:gd name="connsiteX0" fmla="*/ 1992762 w 7491774"/>
              <a:gd name="connsiteY0" fmla="*/ 0 h 4080116"/>
              <a:gd name="connsiteX1" fmla="*/ 1652227 w 7491774"/>
              <a:gd name="connsiteY1" fmla="*/ 145043 h 4080116"/>
              <a:gd name="connsiteX2" fmla="*/ 1444122 w 7491774"/>
              <a:gd name="connsiteY2" fmla="*/ 1444121 h 4080116"/>
              <a:gd name="connsiteX3" fmla="*/ 990075 w 7491774"/>
              <a:gd name="connsiteY3" fmla="*/ 1437815 h 4080116"/>
              <a:gd name="connsiteX4" fmla="*/ 542334 w 7491774"/>
              <a:gd name="connsiteY4" fmla="*/ 2181948 h 4080116"/>
              <a:gd name="connsiteX5" fmla="*/ 0 w 7491774"/>
              <a:gd name="connsiteY5" fmla="*/ 2194560 h 4080116"/>
              <a:gd name="connsiteX6" fmla="*/ 334229 w 7491774"/>
              <a:gd name="connsiteY6" fmla="*/ 2717975 h 4080116"/>
              <a:gd name="connsiteX7" fmla="*/ 334229 w 7491774"/>
              <a:gd name="connsiteY7" fmla="*/ 3531476 h 4080116"/>
              <a:gd name="connsiteX8" fmla="*/ 2888243 w 7491774"/>
              <a:gd name="connsiteY8" fmla="*/ 4080116 h 4080116"/>
              <a:gd name="connsiteX9" fmla="*/ 7491774 w 7491774"/>
              <a:gd name="connsiteY9" fmla="*/ 4061197 h 4080116"/>
              <a:gd name="connsiteX10" fmla="*/ 6962053 w 7491774"/>
              <a:gd name="connsiteY10" fmla="*/ 69368 h 4080116"/>
              <a:gd name="connsiteX11" fmla="*/ 1992762 w 7491774"/>
              <a:gd name="connsiteY11" fmla="*/ 0 h 408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1774" h="4080116">
                <a:moveTo>
                  <a:pt x="1992762" y="0"/>
                </a:moveTo>
                <a:lnTo>
                  <a:pt x="1652227" y="145043"/>
                </a:lnTo>
                <a:lnTo>
                  <a:pt x="1444122" y="1444121"/>
                </a:lnTo>
                <a:lnTo>
                  <a:pt x="990075" y="1437815"/>
                </a:lnTo>
                <a:lnTo>
                  <a:pt x="542334" y="2181948"/>
                </a:lnTo>
                <a:lnTo>
                  <a:pt x="0" y="2194560"/>
                </a:lnTo>
                <a:lnTo>
                  <a:pt x="334229" y="2717975"/>
                </a:lnTo>
                <a:lnTo>
                  <a:pt x="334229" y="3531476"/>
                </a:lnTo>
                <a:lnTo>
                  <a:pt x="2888243" y="4080116"/>
                </a:lnTo>
                <a:lnTo>
                  <a:pt x="7491774" y="4061197"/>
                </a:lnTo>
                <a:lnTo>
                  <a:pt x="6962053" y="69368"/>
                </a:lnTo>
                <a:lnTo>
                  <a:pt x="19927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AEE9C0D-0D93-45D2-A750-D2030A434EED}"/>
              </a:ext>
            </a:extLst>
          </p:cNvPr>
          <p:cNvSpPr/>
          <p:nvPr/>
        </p:nvSpPr>
        <p:spPr>
          <a:xfrm>
            <a:off x="3449131" y="3750351"/>
            <a:ext cx="1437815" cy="775664"/>
          </a:xfrm>
          <a:custGeom>
            <a:avLst/>
            <a:gdLst>
              <a:gd name="connsiteX0" fmla="*/ 1437815 w 1437815"/>
              <a:gd name="connsiteY0" fmla="*/ 0 h 775664"/>
              <a:gd name="connsiteX1" fmla="*/ 31531 w 1437815"/>
              <a:gd name="connsiteY1" fmla="*/ 37838 h 775664"/>
              <a:gd name="connsiteX2" fmla="*/ 0 w 1437815"/>
              <a:gd name="connsiteY2" fmla="*/ 769358 h 775664"/>
              <a:gd name="connsiteX3" fmla="*/ 1254935 w 1437815"/>
              <a:gd name="connsiteY3" fmla="*/ 775664 h 775664"/>
              <a:gd name="connsiteX4" fmla="*/ 1437815 w 1437815"/>
              <a:gd name="connsiteY4" fmla="*/ 0 h 77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815" h="775664">
                <a:moveTo>
                  <a:pt x="1437815" y="0"/>
                </a:moveTo>
                <a:lnTo>
                  <a:pt x="31531" y="37838"/>
                </a:lnTo>
                <a:lnTo>
                  <a:pt x="0" y="769358"/>
                </a:lnTo>
                <a:lnTo>
                  <a:pt x="1254935" y="775664"/>
                </a:lnTo>
                <a:lnTo>
                  <a:pt x="14378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E485506-516C-4840-96E1-93FC31FD0D26}"/>
              </a:ext>
            </a:extLst>
          </p:cNvPr>
          <p:cNvSpPr/>
          <p:nvPr/>
        </p:nvSpPr>
        <p:spPr>
          <a:xfrm>
            <a:off x="3215801" y="4469259"/>
            <a:ext cx="1072055" cy="1160342"/>
          </a:xfrm>
          <a:custGeom>
            <a:avLst/>
            <a:gdLst>
              <a:gd name="connsiteX0" fmla="*/ 245942 w 1072055"/>
              <a:gd name="connsiteY0" fmla="*/ 44143 h 1160342"/>
              <a:gd name="connsiteX1" fmla="*/ 0 w 1072055"/>
              <a:gd name="connsiteY1" fmla="*/ 548640 h 1160342"/>
              <a:gd name="connsiteX2" fmla="*/ 56756 w 1072055"/>
              <a:gd name="connsiteY2" fmla="*/ 1160342 h 1160342"/>
              <a:gd name="connsiteX3" fmla="*/ 1072055 w 1072055"/>
              <a:gd name="connsiteY3" fmla="*/ 1135117 h 1160342"/>
              <a:gd name="connsiteX4" fmla="*/ 1040524 w 1072055"/>
              <a:gd name="connsiteY4" fmla="*/ 119818 h 1160342"/>
              <a:gd name="connsiteX5" fmla="*/ 189186 w 1072055"/>
              <a:gd name="connsiteY5" fmla="*/ 0 h 1160342"/>
              <a:gd name="connsiteX6" fmla="*/ 245942 w 1072055"/>
              <a:gd name="connsiteY6" fmla="*/ 44143 h 1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055" h="1160342">
                <a:moveTo>
                  <a:pt x="245942" y="44143"/>
                </a:moveTo>
                <a:lnTo>
                  <a:pt x="0" y="548640"/>
                </a:lnTo>
                <a:lnTo>
                  <a:pt x="56756" y="1160342"/>
                </a:lnTo>
                <a:lnTo>
                  <a:pt x="1072055" y="1135117"/>
                </a:lnTo>
                <a:lnTo>
                  <a:pt x="1040524" y="119818"/>
                </a:lnTo>
                <a:lnTo>
                  <a:pt x="189186" y="0"/>
                </a:lnTo>
                <a:lnTo>
                  <a:pt x="245942" y="44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BE2E6-2287-4B3F-A9A7-D45A564B2EF6}"/>
              </a:ext>
            </a:extLst>
          </p:cNvPr>
          <p:cNvSpPr txBox="1"/>
          <p:nvPr/>
        </p:nvSpPr>
        <p:spPr>
          <a:xfrm>
            <a:off x="19269" y="5925399"/>
            <a:ext cx="1166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Target:  </a:t>
            </a:r>
            <a:r>
              <a:rPr lang="en-US" sz="48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4800" b="1" dirty="0">
                <a:highlight>
                  <a:srgbClr val="FFFF00"/>
                </a:highlight>
                <a:latin typeface="Consolas" panose="020B0609020204030204" pitchFamily="49" charset="0"/>
              </a:rPr>
              <a:t> wish you could study lol 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5C3869A-BC92-4E31-AB9A-A4F782A59359}"/>
              </a:ext>
            </a:extLst>
          </p:cNvPr>
          <p:cNvSpPr/>
          <p:nvPr/>
        </p:nvSpPr>
        <p:spPr>
          <a:xfrm>
            <a:off x="5568381" y="2610770"/>
            <a:ext cx="755175" cy="3011031"/>
          </a:xfrm>
          <a:prstGeom prst="leftBrace">
            <a:avLst>
              <a:gd name="adj1" fmla="val 38395"/>
              <a:gd name="adj2" fmla="val 30522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24F20-9297-40AA-A3DF-913EA3498550}"/>
              </a:ext>
            </a:extLst>
          </p:cNvPr>
          <p:cNvSpPr/>
          <p:nvPr/>
        </p:nvSpPr>
        <p:spPr>
          <a:xfrm>
            <a:off x="6242902" y="2598470"/>
            <a:ext cx="14100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wish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you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could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study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lol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&lt;stop&gt;</a:t>
            </a:r>
            <a:endParaRPr lang="en-US" sz="24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521F65B-1B31-49F4-A7F4-27F4984AEB48}"/>
              </a:ext>
            </a:extLst>
          </p:cNvPr>
          <p:cNvSpPr/>
          <p:nvPr/>
        </p:nvSpPr>
        <p:spPr>
          <a:xfrm>
            <a:off x="6167470" y="2623382"/>
            <a:ext cx="997168" cy="1141424"/>
          </a:xfrm>
          <a:custGeom>
            <a:avLst/>
            <a:gdLst>
              <a:gd name="connsiteX0" fmla="*/ 132431 w 997168"/>
              <a:gd name="connsiteY0" fmla="*/ 56756 h 1141424"/>
              <a:gd name="connsiteX1" fmla="*/ 132431 w 997168"/>
              <a:gd name="connsiteY1" fmla="*/ 56756 h 1141424"/>
              <a:gd name="connsiteX2" fmla="*/ 220718 w 997168"/>
              <a:gd name="connsiteY2" fmla="*/ 50450 h 1141424"/>
              <a:gd name="connsiteX3" fmla="*/ 283780 w 997168"/>
              <a:gd name="connsiteY3" fmla="*/ 25225 h 1141424"/>
              <a:gd name="connsiteX4" fmla="*/ 447741 w 997168"/>
              <a:gd name="connsiteY4" fmla="*/ 0 h 1141424"/>
              <a:gd name="connsiteX5" fmla="*/ 744133 w 997168"/>
              <a:gd name="connsiteY5" fmla="*/ 12612 h 1141424"/>
              <a:gd name="connsiteX6" fmla="*/ 781970 w 997168"/>
              <a:gd name="connsiteY6" fmla="*/ 18919 h 1141424"/>
              <a:gd name="connsiteX7" fmla="*/ 813501 w 997168"/>
              <a:gd name="connsiteY7" fmla="*/ 75675 h 1141424"/>
              <a:gd name="connsiteX8" fmla="*/ 838726 w 997168"/>
              <a:gd name="connsiteY8" fmla="*/ 94593 h 1141424"/>
              <a:gd name="connsiteX9" fmla="*/ 863951 w 997168"/>
              <a:gd name="connsiteY9" fmla="*/ 145043 h 1141424"/>
              <a:gd name="connsiteX10" fmla="*/ 876563 w 997168"/>
              <a:gd name="connsiteY10" fmla="*/ 176574 h 1141424"/>
              <a:gd name="connsiteX11" fmla="*/ 882869 w 997168"/>
              <a:gd name="connsiteY11" fmla="*/ 195492 h 1141424"/>
              <a:gd name="connsiteX12" fmla="*/ 895482 w 997168"/>
              <a:gd name="connsiteY12" fmla="*/ 220717 h 1141424"/>
              <a:gd name="connsiteX13" fmla="*/ 927013 w 997168"/>
              <a:gd name="connsiteY13" fmla="*/ 290086 h 1141424"/>
              <a:gd name="connsiteX14" fmla="*/ 945931 w 997168"/>
              <a:gd name="connsiteY14" fmla="*/ 409904 h 1141424"/>
              <a:gd name="connsiteX15" fmla="*/ 952238 w 997168"/>
              <a:gd name="connsiteY15" fmla="*/ 441435 h 1141424"/>
              <a:gd name="connsiteX16" fmla="*/ 964850 w 997168"/>
              <a:gd name="connsiteY16" fmla="*/ 460353 h 1141424"/>
              <a:gd name="connsiteX17" fmla="*/ 977462 w 997168"/>
              <a:gd name="connsiteY17" fmla="*/ 491884 h 1141424"/>
              <a:gd name="connsiteX18" fmla="*/ 990075 w 997168"/>
              <a:gd name="connsiteY18" fmla="*/ 687377 h 1141424"/>
              <a:gd name="connsiteX19" fmla="*/ 996381 w 997168"/>
              <a:gd name="connsiteY19" fmla="*/ 756745 h 1141424"/>
              <a:gd name="connsiteX20" fmla="*/ 996381 w 997168"/>
              <a:gd name="connsiteY20" fmla="*/ 1128811 h 1141424"/>
              <a:gd name="connsiteX21" fmla="*/ 56756 w 997168"/>
              <a:gd name="connsiteY21" fmla="*/ 1141424 h 1141424"/>
              <a:gd name="connsiteX22" fmla="*/ 0 w 997168"/>
              <a:gd name="connsiteY22" fmla="*/ 151349 h 1141424"/>
              <a:gd name="connsiteX23" fmla="*/ 132431 w 997168"/>
              <a:gd name="connsiteY23" fmla="*/ 56756 h 114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97168" h="1141424">
                <a:moveTo>
                  <a:pt x="132431" y="56756"/>
                </a:moveTo>
                <a:lnTo>
                  <a:pt x="132431" y="56756"/>
                </a:lnTo>
                <a:cubicBezTo>
                  <a:pt x="161860" y="54654"/>
                  <a:pt x="191735" y="55971"/>
                  <a:pt x="220718" y="50450"/>
                </a:cubicBezTo>
                <a:cubicBezTo>
                  <a:pt x="242958" y="46214"/>
                  <a:pt x="261469" y="29072"/>
                  <a:pt x="283780" y="25225"/>
                </a:cubicBezTo>
                <a:cubicBezTo>
                  <a:pt x="338273" y="15830"/>
                  <a:pt x="447741" y="0"/>
                  <a:pt x="447741" y="0"/>
                </a:cubicBezTo>
                <a:lnTo>
                  <a:pt x="744133" y="12612"/>
                </a:lnTo>
                <a:cubicBezTo>
                  <a:pt x="756899" y="13335"/>
                  <a:pt x="770793" y="12709"/>
                  <a:pt x="781970" y="18919"/>
                </a:cubicBezTo>
                <a:cubicBezTo>
                  <a:pt x="804974" y="31700"/>
                  <a:pt x="799901" y="57541"/>
                  <a:pt x="813501" y="75675"/>
                </a:cubicBezTo>
                <a:cubicBezTo>
                  <a:pt x="819807" y="84083"/>
                  <a:pt x="830318" y="88287"/>
                  <a:pt x="838726" y="94593"/>
                </a:cubicBezTo>
                <a:cubicBezTo>
                  <a:pt x="847134" y="111410"/>
                  <a:pt x="856072" y="127972"/>
                  <a:pt x="863951" y="145043"/>
                </a:cubicBezTo>
                <a:cubicBezTo>
                  <a:pt x="868695" y="155321"/>
                  <a:pt x="872588" y="165975"/>
                  <a:pt x="876563" y="176574"/>
                </a:cubicBezTo>
                <a:cubicBezTo>
                  <a:pt x="878897" y="182798"/>
                  <a:pt x="880251" y="189382"/>
                  <a:pt x="882869" y="195492"/>
                </a:cubicBezTo>
                <a:cubicBezTo>
                  <a:pt x="886572" y="204133"/>
                  <a:pt x="891592" y="212159"/>
                  <a:pt x="895482" y="220717"/>
                </a:cubicBezTo>
                <a:cubicBezTo>
                  <a:pt x="933185" y="303664"/>
                  <a:pt x="898384" y="232830"/>
                  <a:pt x="927013" y="290086"/>
                </a:cubicBezTo>
                <a:cubicBezTo>
                  <a:pt x="933319" y="330025"/>
                  <a:pt x="938000" y="370255"/>
                  <a:pt x="945931" y="409904"/>
                </a:cubicBezTo>
                <a:cubicBezTo>
                  <a:pt x="948033" y="420414"/>
                  <a:pt x="948474" y="431399"/>
                  <a:pt x="952238" y="441435"/>
                </a:cubicBezTo>
                <a:cubicBezTo>
                  <a:pt x="954899" y="448531"/>
                  <a:pt x="961461" y="453574"/>
                  <a:pt x="964850" y="460353"/>
                </a:cubicBezTo>
                <a:cubicBezTo>
                  <a:pt x="969912" y="470478"/>
                  <a:pt x="973258" y="481374"/>
                  <a:pt x="977462" y="491884"/>
                </a:cubicBezTo>
                <a:cubicBezTo>
                  <a:pt x="981666" y="557048"/>
                  <a:pt x="985422" y="622243"/>
                  <a:pt x="990075" y="687377"/>
                </a:cubicBezTo>
                <a:cubicBezTo>
                  <a:pt x="991729" y="710536"/>
                  <a:pt x="996049" y="733529"/>
                  <a:pt x="996381" y="756745"/>
                </a:cubicBezTo>
                <a:cubicBezTo>
                  <a:pt x="998153" y="880754"/>
                  <a:pt x="996381" y="1004789"/>
                  <a:pt x="996381" y="1128811"/>
                </a:cubicBezTo>
                <a:lnTo>
                  <a:pt x="56756" y="1141424"/>
                </a:lnTo>
                <a:lnTo>
                  <a:pt x="0" y="151349"/>
                </a:lnTo>
                <a:lnTo>
                  <a:pt x="132431" y="5675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6194871-FE5A-4A47-9379-04A76CA2AC13}"/>
              </a:ext>
            </a:extLst>
          </p:cNvPr>
          <p:cNvSpPr/>
          <p:nvPr/>
        </p:nvSpPr>
        <p:spPr>
          <a:xfrm>
            <a:off x="6248247" y="4861245"/>
            <a:ext cx="1134332" cy="413028"/>
          </a:xfrm>
          <a:custGeom>
            <a:avLst/>
            <a:gdLst>
              <a:gd name="connsiteX0" fmla="*/ 132431 w 997168"/>
              <a:gd name="connsiteY0" fmla="*/ 56756 h 1141424"/>
              <a:gd name="connsiteX1" fmla="*/ 132431 w 997168"/>
              <a:gd name="connsiteY1" fmla="*/ 56756 h 1141424"/>
              <a:gd name="connsiteX2" fmla="*/ 220718 w 997168"/>
              <a:gd name="connsiteY2" fmla="*/ 50450 h 1141424"/>
              <a:gd name="connsiteX3" fmla="*/ 283780 w 997168"/>
              <a:gd name="connsiteY3" fmla="*/ 25225 h 1141424"/>
              <a:gd name="connsiteX4" fmla="*/ 447741 w 997168"/>
              <a:gd name="connsiteY4" fmla="*/ 0 h 1141424"/>
              <a:gd name="connsiteX5" fmla="*/ 744133 w 997168"/>
              <a:gd name="connsiteY5" fmla="*/ 12612 h 1141424"/>
              <a:gd name="connsiteX6" fmla="*/ 781970 w 997168"/>
              <a:gd name="connsiteY6" fmla="*/ 18919 h 1141424"/>
              <a:gd name="connsiteX7" fmla="*/ 813501 w 997168"/>
              <a:gd name="connsiteY7" fmla="*/ 75675 h 1141424"/>
              <a:gd name="connsiteX8" fmla="*/ 838726 w 997168"/>
              <a:gd name="connsiteY8" fmla="*/ 94593 h 1141424"/>
              <a:gd name="connsiteX9" fmla="*/ 863951 w 997168"/>
              <a:gd name="connsiteY9" fmla="*/ 145043 h 1141424"/>
              <a:gd name="connsiteX10" fmla="*/ 876563 w 997168"/>
              <a:gd name="connsiteY10" fmla="*/ 176574 h 1141424"/>
              <a:gd name="connsiteX11" fmla="*/ 882869 w 997168"/>
              <a:gd name="connsiteY11" fmla="*/ 195492 h 1141424"/>
              <a:gd name="connsiteX12" fmla="*/ 895482 w 997168"/>
              <a:gd name="connsiteY12" fmla="*/ 220717 h 1141424"/>
              <a:gd name="connsiteX13" fmla="*/ 927013 w 997168"/>
              <a:gd name="connsiteY13" fmla="*/ 290086 h 1141424"/>
              <a:gd name="connsiteX14" fmla="*/ 945931 w 997168"/>
              <a:gd name="connsiteY14" fmla="*/ 409904 h 1141424"/>
              <a:gd name="connsiteX15" fmla="*/ 952238 w 997168"/>
              <a:gd name="connsiteY15" fmla="*/ 441435 h 1141424"/>
              <a:gd name="connsiteX16" fmla="*/ 964850 w 997168"/>
              <a:gd name="connsiteY16" fmla="*/ 460353 h 1141424"/>
              <a:gd name="connsiteX17" fmla="*/ 977462 w 997168"/>
              <a:gd name="connsiteY17" fmla="*/ 491884 h 1141424"/>
              <a:gd name="connsiteX18" fmla="*/ 990075 w 997168"/>
              <a:gd name="connsiteY18" fmla="*/ 687377 h 1141424"/>
              <a:gd name="connsiteX19" fmla="*/ 996381 w 997168"/>
              <a:gd name="connsiteY19" fmla="*/ 756745 h 1141424"/>
              <a:gd name="connsiteX20" fmla="*/ 996381 w 997168"/>
              <a:gd name="connsiteY20" fmla="*/ 1128811 h 1141424"/>
              <a:gd name="connsiteX21" fmla="*/ 56756 w 997168"/>
              <a:gd name="connsiteY21" fmla="*/ 1141424 h 1141424"/>
              <a:gd name="connsiteX22" fmla="*/ 0 w 997168"/>
              <a:gd name="connsiteY22" fmla="*/ 151349 h 1141424"/>
              <a:gd name="connsiteX23" fmla="*/ 132431 w 997168"/>
              <a:gd name="connsiteY23" fmla="*/ 56756 h 114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97168" h="1141424">
                <a:moveTo>
                  <a:pt x="132431" y="56756"/>
                </a:moveTo>
                <a:lnTo>
                  <a:pt x="132431" y="56756"/>
                </a:lnTo>
                <a:cubicBezTo>
                  <a:pt x="161860" y="54654"/>
                  <a:pt x="191735" y="55971"/>
                  <a:pt x="220718" y="50450"/>
                </a:cubicBezTo>
                <a:cubicBezTo>
                  <a:pt x="242958" y="46214"/>
                  <a:pt x="261469" y="29072"/>
                  <a:pt x="283780" y="25225"/>
                </a:cubicBezTo>
                <a:cubicBezTo>
                  <a:pt x="338273" y="15830"/>
                  <a:pt x="447741" y="0"/>
                  <a:pt x="447741" y="0"/>
                </a:cubicBezTo>
                <a:lnTo>
                  <a:pt x="744133" y="12612"/>
                </a:lnTo>
                <a:cubicBezTo>
                  <a:pt x="756899" y="13335"/>
                  <a:pt x="770793" y="12709"/>
                  <a:pt x="781970" y="18919"/>
                </a:cubicBezTo>
                <a:cubicBezTo>
                  <a:pt x="804974" y="31700"/>
                  <a:pt x="799901" y="57541"/>
                  <a:pt x="813501" y="75675"/>
                </a:cubicBezTo>
                <a:cubicBezTo>
                  <a:pt x="819807" y="84083"/>
                  <a:pt x="830318" y="88287"/>
                  <a:pt x="838726" y="94593"/>
                </a:cubicBezTo>
                <a:cubicBezTo>
                  <a:pt x="847134" y="111410"/>
                  <a:pt x="856072" y="127972"/>
                  <a:pt x="863951" y="145043"/>
                </a:cubicBezTo>
                <a:cubicBezTo>
                  <a:pt x="868695" y="155321"/>
                  <a:pt x="872588" y="165975"/>
                  <a:pt x="876563" y="176574"/>
                </a:cubicBezTo>
                <a:cubicBezTo>
                  <a:pt x="878897" y="182798"/>
                  <a:pt x="880251" y="189382"/>
                  <a:pt x="882869" y="195492"/>
                </a:cubicBezTo>
                <a:cubicBezTo>
                  <a:pt x="886572" y="204133"/>
                  <a:pt x="891592" y="212159"/>
                  <a:pt x="895482" y="220717"/>
                </a:cubicBezTo>
                <a:cubicBezTo>
                  <a:pt x="933185" y="303664"/>
                  <a:pt x="898384" y="232830"/>
                  <a:pt x="927013" y="290086"/>
                </a:cubicBezTo>
                <a:cubicBezTo>
                  <a:pt x="933319" y="330025"/>
                  <a:pt x="938000" y="370255"/>
                  <a:pt x="945931" y="409904"/>
                </a:cubicBezTo>
                <a:cubicBezTo>
                  <a:pt x="948033" y="420414"/>
                  <a:pt x="948474" y="431399"/>
                  <a:pt x="952238" y="441435"/>
                </a:cubicBezTo>
                <a:cubicBezTo>
                  <a:pt x="954899" y="448531"/>
                  <a:pt x="961461" y="453574"/>
                  <a:pt x="964850" y="460353"/>
                </a:cubicBezTo>
                <a:cubicBezTo>
                  <a:pt x="969912" y="470478"/>
                  <a:pt x="973258" y="481374"/>
                  <a:pt x="977462" y="491884"/>
                </a:cubicBezTo>
                <a:cubicBezTo>
                  <a:pt x="981666" y="557048"/>
                  <a:pt x="985422" y="622243"/>
                  <a:pt x="990075" y="687377"/>
                </a:cubicBezTo>
                <a:cubicBezTo>
                  <a:pt x="991729" y="710536"/>
                  <a:pt x="996049" y="733529"/>
                  <a:pt x="996381" y="756745"/>
                </a:cubicBezTo>
                <a:cubicBezTo>
                  <a:pt x="998153" y="880754"/>
                  <a:pt x="996381" y="1004789"/>
                  <a:pt x="996381" y="1128811"/>
                </a:cubicBezTo>
                <a:lnTo>
                  <a:pt x="56756" y="1141424"/>
                </a:lnTo>
                <a:lnTo>
                  <a:pt x="0" y="151349"/>
                </a:lnTo>
                <a:lnTo>
                  <a:pt x="132431" y="5675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BA4C049-0740-463E-A6B7-A8C3BCF43921}"/>
              </a:ext>
            </a:extLst>
          </p:cNvPr>
          <p:cNvSpPr/>
          <p:nvPr/>
        </p:nvSpPr>
        <p:spPr>
          <a:xfrm>
            <a:off x="6324846" y="5183932"/>
            <a:ext cx="1134332" cy="413028"/>
          </a:xfrm>
          <a:custGeom>
            <a:avLst/>
            <a:gdLst>
              <a:gd name="connsiteX0" fmla="*/ 132431 w 997168"/>
              <a:gd name="connsiteY0" fmla="*/ 56756 h 1141424"/>
              <a:gd name="connsiteX1" fmla="*/ 132431 w 997168"/>
              <a:gd name="connsiteY1" fmla="*/ 56756 h 1141424"/>
              <a:gd name="connsiteX2" fmla="*/ 220718 w 997168"/>
              <a:gd name="connsiteY2" fmla="*/ 50450 h 1141424"/>
              <a:gd name="connsiteX3" fmla="*/ 283780 w 997168"/>
              <a:gd name="connsiteY3" fmla="*/ 25225 h 1141424"/>
              <a:gd name="connsiteX4" fmla="*/ 447741 w 997168"/>
              <a:gd name="connsiteY4" fmla="*/ 0 h 1141424"/>
              <a:gd name="connsiteX5" fmla="*/ 744133 w 997168"/>
              <a:gd name="connsiteY5" fmla="*/ 12612 h 1141424"/>
              <a:gd name="connsiteX6" fmla="*/ 781970 w 997168"/>
              <a:gd name="connsiteY6" fmla="*/ 18919 h 1141424"/>
              <a:gd name="connsiteX7" fmla="*/ 813501 w 997168"/>
              <a:gd name="connsiteY7" fmla="*/ 75675 h 1141424"/>
              <a:gd name="connsiteX8" fmla="*/ 838726 w 997168"/>
              <a:gd name="connsiteY8" fmla="*/ 94593 h 1141424"/>
              <a:gd name="connsiteX9" fmla="*/ 863951 w 997168"/>
              <a:gd name="connsiteY9" fmla="*/ 145043 h 1141424"/>
              <a:gd name="connsiteX10" fmla="*/ 876563 w 997168"/>
              <a:gd name="connsiteY10" fmla="*/ 176574 h 1141424"/>
              <a:gd name="connsiteX11" fmla="*/ 882869 w 997168"/>
              <a:gd name="connsiteY11" fmla="*/ 195492 h 1141424"/>
              <a:gd name="connsiteX12" fmla="*/ 895482 w 997168"/>
              <a:gd name="connsiteY12" fmla="*/ 220717 h 1141424"/>
              <a:gd name="connsiteX13" fmla="*/ 927013 w 997168"/>
              <a:gd name="connsiteY13" fmla="*/ 290086 h 1141424"/>
              <a:gd name="connsiteX14" fmla="*/ 945931 w 997168"/>
              <a:gd name="connsiteY14" fmla="*/ 409904 h 1141424"/>
              <a:gd name="connsiteX15" fmla="*/ 952238 w 997168"/>
              <a:gd name="connsiteY15" fmla="*/ 441435 h 1141424"/>
              <a:gd name="connsiteX16" fmla="*/ 964850 w 997168"/>
              <a:gd name="connsiteY16" fmla="*/ 460353 h 1141424"/>
              <a:gd name="connsiteX17" fmla="*/ 977462 w 997168"/>
              <a:gd name="connsiteY17" fmla="*/ 491884 h 1141424"/>
              <a:gd name="connsiteX18" fmla="*/ 990075 w 997168"/>
              <a:gd name="connsiteY18" fmla="*/ 687377 h 1141424"/>
              <a:gd name="connsiteX19" fmla="*/ 996381 w 997168"/>
              <a:gd name="connsiteY19" fmla="*/ 756745 h 1141424"/>
              <a:gd name="connsiteX20" fmla="*/ 996381 w 997168"/>
              <a:gd name="connsiteY20" fmla="*/ 1128811 h 1141424"/>
              <a:gd name="connsiteX21" fmla="*/ 56756 w 997168"/>
              <a:gd name="connsiteY21" fmla="*/ 1141424 h 1141424"/>
              <a:gd name="connsiteX22" fmla="*/ 0 w 997168"/>
              <a:gd name="connsiteY22" fmla="*/ 151349 h 1141424"/>
              <a:gd name="connsiteX23" fmla="*/ 132431 w 997168"/>
              <a:gd name="connsiteY23" fmla="*/ 56756 h 114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97168" h="1141424">
                <a:moveTo>
                  <a:pt x="132431" y="56756"/>
                </a:moveTo>
                <a:lnTo>
                  <a:pt x="132431" y="56756"/>
                </a:lnTo>
                <a:cubicBezTo>
                  <a:pt x="161860" y="54654"/>
                  <a:pt x="191735" y="55971"/>
                  <a:pt x="220718" y="50450"/>
                </a:cubicBezTo>
                <a:cubicBezTo>
                  <a:pt x="242958" y="46214"/>
                  <a:pt x="261469" y="29072"/>
                  <a:pt x="283780" y="25225"/>
                </a:cubicBezTo>
                <a:cubicBezTo>
                  <a:pt x="338273" y="15830"/>
                  <a:pt x="447741" y="0"/>
                  <a:pt x="447741" y="0"/>
                </a:cubicBezTo>
                <a:lnTo>
                  <a:pt x="744133" y="12612"/>
                </a:lnTo>
                <a:cubicBezTo>
                  <a:pt x="756899" y="13335"/>
                  <a:pt x="770793" y="12709"/>
                  <a:pt x="781970" y="18919"/>
                </a:cubicBezTo>
                <a:cubicBezTo>
                  <a:pt x="804974" y="31700"/>
                  <a:pt x="799901" y="57541"/>
                  <a:pt x="813501" y="75675"/>
                </a:cubicBezTo>
                <a:cubicBezTo>
                  <a:pt x="819807" y="84083"/>
                  <a:pt x="830318" y="88287"/>
                  <a:pt x="838726" y="94593"/>
                </a:cubicBezTo>
                <a:cubicBezTo>
                  <a:pt x="847134" y="111410"/>
                  <a:pt x="856072" y="127972"/>
                  <a:pt x="863951" y="145043"/>
                </a:cubicBezTo>
                <a:cubicBezTo>
                  <a:pt x="868695" y="155321"/>
                  <a:pt x="872588" y="165975"/>
                  <a:pt x="876563" y="176574"/>
                </a:cubicBezTo>
                <a:cubicBezTo>
                  <a:pt x="878897" y="182798"/>
                  <a:pt x="880251" y="189382"/>
                  <a:pt x="882869" y="195492"/>
                </a:cubicBezTo>
                <a:cubicBezTo>
                  <a:pt x="886572" y="204133"/>
                  <a:pt x="891592" y="212159"/>
                  <a:pt x="895482" y="220717"/>
                </a:cubicBezTo>
                <a:cubicBezTo>
                  <a:pt x="933185" y="303664"/>
                  <a:pt x="898384" y="232830"/>
                  <a:pt x="927013" y="290086"/>
                </a:cubicBezTo>
                <a:cubicBezTo>
                  <a:pt x="933319" y="330025"/>
                  <a:pt x="938000" y="370255"/>
                  <a:pt x="945931" y="409904"/>
                </a:cubicBezTo>
                <a:cubicBezTo>
                  <a:pt x="948033" y="420414"/>
                  <a:pt x="948474" y="431399"/>
                  <a:pt x="952238" y="441435"/>
                </a:cubicBezTo>
                <a:cubicBezTo>
                  <a:pt x="954899" y="448531"/>
                  <a:pt x="961461" y="453574"/>
                  <a:pt x="964850" y="460353"/>
                </a:cubicBezTo>
                <a:cubicBezTo>
                  <a:pt x="969912" y="470478"/>
                  <a:pt x="973258" y="481374"/>
                  <a:pt x="977462" y="491884"/>
                </a:cubicBezTo>
                <a:cubicBezTo>
                  <a:pt x="981666" y="557048"/>
                  <a:pt x="985422" y="622243"/>
                  <a:pt x="990075" y="687377"/>
                </a:cubicBezTo>
                <a:cubicBezTo>
                  <a:pt x="991729" y="710536"/>
                  <a:pt x="996049" y="733529"/>
                  <a:pt x="996381" y="756745"/>
                </a:cubicBezTo>
                <a:cubicBezTo>
                  <a:pt x="998153" y="880754"/>
                  <a:pt x="996381" y="1004789"/>
                  <a:pt x="996381" y="1128811"/>
                </a:cubicBezTo>
                <a:lnTo>
                  <a:pt x="56756" y="1141424"/>
                </a:lnTo>
                <a:lnTo>
                  <a:pt x="0" y="151349"/>
                </a:lnTo>
                <a:lnTo>
                  <a:pt x="132431" y="5675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99FE6C7-1795-43F9-8478-F441E67D3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F03D-AC5C-4A0E-892F-F6570CFF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2330"/>
            <a:ext cx="1426830" cy="17190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Imitation learning w/ equivocating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1642EC2D-A96C-436F-B069-40442BDB03C6}"/>
              </a:ext>
            </a:extLst>
          </p:cNvPr>
          <p:cNvSpPr/>
          <p:nvPr/>
        </p:nvSpPr>
        <p:spPr>
          <a:xfrm>
            <a:off x="4886857" y="196879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AA925789-1880-4DEF-8D76-D890D18FCFC3}"/>
              </a:ext>
            </a:extLst>
          </p:cNvPr>
          <p:cNvSpPr/>
          <p:nvPr/>
        </p:nvSpPr>
        <p:spPr>
          <a:xfrm>
            <a:off x="3090785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3A0B146-35B7-4124-9C17-746F64BB836E}"/>
              </a:ext>
            </a:extLst>
          </p:cNvPr>
          <p:cNvSpPr/>
          <p:nvPr/>
        </p:nvSpPr>
        <p:spPr>
          <a:xfrm>
            <a:off x="1294714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42CC993-C7BB-4B1C-8493-7EA01449D5F0}"/>
              </a:ext>
            </a:extLst>
          </p:cNvPr>
          <p:cNvSpPr/>
          <p:nvPr/>
        </p:nvSpPr>
        <p:spPr>
          <a:xfrm>
            <a:off x="2184815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wish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6AA65F03-87D7-4C60-8056-939369AC866A}"/>
              </a:ext>
            </a:extLst>
          </p:cNvPr>
          <p:cNvSpPr/>
          <p:nvPr/>
        </p:nvSpPr>
        <p:spPr>
          <a:xfrm>
            <a:off x="388743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E8479262-2B97-4509-9ED0-CD6875BC3858}"/>
              </a:ext>
            </a:extLst>
          </p:cNvPr>
          <p:cNvSpPr/>
          <p:nvPr/>
        </p:nvSpPr>
        <p:spPr>
          <a:xfrm>
            <a:off x="4433871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study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8EB668DA-F894-4F2A-AB34-5E8132226673}"/>
              </a:ext>
            </a:extLst>
          </p:cNvPr>
          <p:cNvSpPr/>
          <p:nvPr/>
        </p:nvSpPr>
        <p:spPr>
          <a:xfrm>
            <a:off x="3527901" y="4077604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could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420CEEE6-1E82-4646-9C86-5DC1F205B0C4}"/>
              </a:ext>
            </a:extLst>
          </p:cNvPr>
          <p:cNvSpPr/>
          <p:nvPr/>
        </p:nvSpPr>
        <p:spPr>
          <a:xfrm>
            <a:off x="533984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lol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718942B9-7D2F-4636-BE69-6C7E79A4F6AD}"/>
              </a:ext>
            </a:extLst>
          </p:cNvPr>
          <p:cNvSpPr/>
          <p:nvPr/>
        </p:nvSpPr>
        <p:spPr>
          <a:xfrm>
            <a:off x="8713878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71E53096-5331-48B2-A300-8AFB56AA8F6E}"/>
              </a:ext>
            </a:extLst>
          </p:cNvPr>
          <p:cNvSpPr/>
          <p:nvPr/>
        </p:nvSpPr>
        <p:spPr>
          <a:xfrm>
            <a:off x="7807907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487E6A96-525A-4B38-A9E1-E8968447BC26}"/>
              </a:ext>
            </a:extLst>
          </p:cNvPr>
          <p:cNvSpPr/>
          <p:nvPr/>
        </p:nvSpPr>
        <p:spPr>
          <a:xfrm>
            <a:off x="9712931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EB974A10-3276-4509-9B6C-8E1D38521501}"/>
              </a:ext>
            </a:extLst>
          </p:cNvPr>
          <p:cNvSpPr/>
          <p:nvPr/>
        </p:nvSpPr>
        <p:spPr>
          <a:xfrm>
            <a:off x="6900214" y="407627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DD51F9E2-99B7-4A0F-9D33-74FDA738F90A}"/>
              </a:ext>
            </a:extLst>
          </p:cNvPr>
          <p:cNvSpPr/>
          <p:nvPr/>
        </p:nvSpPr>
        <p:spPr>
          <a:xfrm>
            <a:off x="871878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A7425168-E187-42F2-AD0C-2C922CC93C72}"/>
              </a:ext>
            </a:extLst>
          </p:cNvPr>
          <p:cNvSpPr/>
          <p:nvPr/>
        </p:nvSpPr>
        <p:spPr>
          <a:xfrm>
            <a:off x="7807907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work</a:t>
            </a:r>
          </a:p>
        </p:txBody>
      </p: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285D3241-9C03-4A35-9BD5-27644A58C146}"/>
              </a:ext>
            </a:extLst>
          </p:cNvPr>
          <p:cNvSpPr/>
          <p:nvPr/>
        </p:nvSpPr>
        <p:spPr>
          <a:xfrm>
            <a:off x="9619849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1BAC3-0434-4A09-9638-8B5B2206B91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543771" y="2381819"/>
            <a:ext cx="1796072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528A33-8898-4CCC-A1B1-7DBE8D068AF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747699" y="2976452"/>
            <a:ext cx="1796072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1E2F7-15C3-46E3-BAC0-44179472F30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41728" y="3700363"/>
            <a:ext cx="90597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EB217-DC97-489E-B01A-447403C610D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747699" y="3700363"/>
            <a:ext cx="89010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BE417-E72D-43A7-9490-FF8EB403F3B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543771" y="2976452"/>
            <a:ext cx="1343086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A5C23-AF94-407A-B402-1EC25FD88B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980886" y="3700363"/>
            <a:ext cx="905971" cy="3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2FA896-789E-44C5-8058-9EEFA7F1584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86857" y="3700363"/>
            <a:ext cx="905971" cy="37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A4FAC-98CE-4401-8118-6F1B1644B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5339842" y="2381819"/>
            <a:ext cx="3827021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8E00E2-7320-42FE-9879-47ABDFE655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60893" y="2976452"/>
            <a:ext cx="905971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D1917-22CD-4562-AD69-FA9E5BDE503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166863" y="2976452"/>
            <a:ext cx="999053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BE9E1-D0E0-4688-8B41-C861A306917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53200" y="3736204"/>
            <a:ext cx="907693" cy="34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5260-B3EB-4042-A4A2-BA76684AB6E8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260893" y="3736204"/>
            <a:ext cx="910874" cy="33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16092E-CADC-41B6-891D-1575C8F88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260893" y="4488615"/>
            <a:ext cx="910874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C30B0E-D0F8-4A89-9DA8-5536E95C291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171767" y="4488615"/>
            <a:ext cx="901067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67">
            <a:extLst>
              <a:ext uri="{FF2B5EF4-FFF2-40B4-BE49-F238E27FC236}">
                <a16:creationId xmlns:a16="http://schemas.microsoft.com/office/drawing/2014/main" id="{8981FAB6-4425-4144-BF84-F4D518EAAC6C}"/>
              </a:ext>
            </a:extLst>
          </p:cNvPr>
          <p:cNvSpPr/>
          <p:nvPr/>
        </p:nvSpPr>
        <p:spPr>
          <a:xfrm>
            <a:off x="900727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4" name="Rounded Rectangle 69">
            <a:extLst>
              <a:ext uri="{FF2B5EF4-FFF2-40B4-BE49-F238E27FC236}">
                <a16:creationId xmlns:a16="http://schemas.microsoft.com/office/drawing/2014/main" id="{AB92FB6A-586B-4A04-94B5-AADBE8D764B0}"/>
              </a:ext>
            </a:extLst>
          </p:cNvPr>
          <p:cNvSpPr/>
          <p:nvPr/>
        </p:nvSpPr>
        <p:spPr>
          <a:xfrm>
            <a:off x="2200684" y="5070409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5" name="Rounded Rectangle 70">
            <a:extLst>
              <a:ext uri="{FF2B5EF4-FFF2-40B4-BE49-F238E27FC236}">
                <a16:creationId xmlns:a16="http://schemas.microsoft.com/office/drawing/2014/main" id="{8D594F9A-8CC1-4533-ABB7-643D2D597CF9}"/>
              </a:ext>
            </a:extLst>
          </p:cNvPr>
          <p:cNvSpPr/>
          <p:nvPr/>
        </p:nvSpPr>
        <p:spPr>
          <a:xfrm>
            <a:off x="3309343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6" name="Rounded Rectangle 71">
            <a:extLst>
              <a:ext uri="{FF2B5EF4-FFF2-40B4-BE49-F238E27FC236}">
                <a16:creationId xmlns:a16="http://schemas.microsoft.com/office/drawing/2014/main" id="{CDE339B3-1500-439F-8B38-F481367DB785}"/>
              </a:ext>
            </a:extLst>
          </p:cNvPr>
          <p:cNvSpPr/>
          <p:nvPr/>
        </p:nvSpPr>
        <p:spPr>
          <a:xfrm>
            <a:off x="4328613" y="508206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7" name="Rounded Rectangle 73">
            <a:extLst>
              <a:ext uri="{FF2B5EF4-FFF2-40B4-BE49-F238E27FC236}">
                <a16:creationId xmlns:a16="http://schemas.microsoft.com/office/drawing/2014/main" id="{8515CD0B-FA0F-4C23-B126-B048EB28E8C4}"/>
              </a:ext>
            </a:extLst>
          </p:cNvPr>
          <p:cNvSpPr/>
          <p:nvPr/>
        </p:nvSpPr>
        <p:spPr>
          <a:xfrm>
            <a:off x="5460652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8" name="Rounded Rectangle 74">
            <a:extLst>
              <a:ext uri="{FF2B5EF4-FFF2-40B4-BE49-F238E27FC236}">
                <a16:creationId xmlns:a16="http://schemas.microsoft.com/office/drawing/2014/main" id="{CDFD01DF-92A1-4D95-BB9B-199EF4630D2C}"/>
              </a:ext>
            </a:extLst>
          </p:cNvPr>
          <p:cNvSpPr/>
          <p:nvPr/>
        </p:nvSpPr>
        <p:spPr>
          <a:xfrm>
            <a:off x="6498964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1CBA13AD-BB48-4044-9E83-FA0ABF55B210}"/>
              </a:ext>
            </a:extLst>
          </p:cNvPr>
          <p:cNvSpPr/>
          <p:nvPr/>
        </p:nvSpPr>
        <p:spPr>
          <a:xfrm>
            <a:off x="6897352" y="591020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0" name="Rounded Rectangle 76">
            <a:extLst>
              <a:ext uri="{FF2B5EF4-FFF2-40B4-BE49-F238E27FC236}">
                <a16:creationId xmlns:a16="http://schemas.microsoft.com/office/drawing/2014/main" id="{0BA8BE0B-7135-43DE-8C8B-1CA9B03BDAEC}"/>
              </a:ext>
            </a:extLst>
          </p:cNvPr>
          <p:cNvSpPr/>
          <p:nvPr/>
        </p:nvSpPr>
        <p:spPr>
          <a:xfrm>
            <a:off x="8055617" y="5921241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1" name="Rounded Rectangle 77">
            <a:extLst>
              <a:ext uri="{FF2B5EF4-FFF2-40B4-BE49-F238E27FC236}">
                <a16:creationId xmlns:a16="http://schemas.microsoft.com/office/drawing/2014/main" id="{68262A0C-867B-41DD-853F-7A964DCB16AF}"/>
              </a:ext>
            </a:extLst>
          </p:cNvPr>
          <p:cNvSpPr/>
          <p:nvPr/>
        </p:nvSpPr>
        <p:spPr>
          <a:xfrm>
            <a:off x="9213883" y="593228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2" name="Rounded Rectangle 78">
            <a:extLst>
              <a:ext uri="{FF2B5EF4-FFF2-40B4-BE49-F238E27FC236}">
                <a16:creationId xmlns:a16="http://schemas.microsoft.com/office/drawing/2014/main" id="{BA060DD3-C174-4BC3-AE15-C72AF96A1004}"/>
              </a:ext>
            </a:extLst>
          </p:cNvPr>
          <p:cNvSpPr/>
          <p:nvPr/>
        </p:nvSpPr>
        <p:spPr>
          <a:xfrm>
            <a:off x="10372148" y="5943323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C36F77-E740-4EEE-98A6-DE15532E6355}"/>
              </a:ext>
            </a:extLst>
          </p:cNvPr>
          <p:cNvCxnSpPr>
            <a:cxnSpLocks/>
            <a:stCxn id="27" idx="2"/>
            <a:endCxn id="49" idx="0"/>
          </p:cNvCxnSpPr>
          <p:nvPr/>
        </p:nvCxnSpPr>
        <p:spPr>
          <a:xfrm flipH="1">
            <a:off x="7350337" y="5488337"/>
            <a:ext cx="910556" cy="4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08852-2DEA-49B6-910D-81275C212437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8260893" y="5488337"/>
            <a:ext cx="247710" cy="43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B17CB-DBBB-45C2-86AE-8F8DA06F771C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9666868" y="5488337"/>
            <a:ext cx="405966" cy="4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63A439-89C7-4D77-AB97-37D5799A8EA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10072834" y="5488337"/>
            <a:ext cx="752299" cy="45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7E844-D880-4CC3-B990-73D336901938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5792827" y="4488615"/>
            <a:ext cx="1159122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84D70-8AA8-42E2-915B-590D1B7266ED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792827" y="4488615"/>
            <a:ext cx="120810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CF069E-D1F4-47CF-8DF7-E13490C9910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3980886" y="4490631"/>
            <a:ext cx="800712" cy="59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C47B38-A8C2-46F9-81E9-6BE6D823A541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3762328" y="4490631"/>
            <a:ext cx="218558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1AFA4E-58A6-42D1-B328-9D5E9064CA9B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637800" y="4488643"/>
            <a:ext cx="15870" cy="58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C4DF6-079B-445A-B0B4-284698FED6A2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1353712" y="4488643"/>
            <a:ext cx="1284088" cy="5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110">
            <a:extLst>
              <a:ext uri="{FF2B5EF4-FFF2-40B4-BE49-F238E27FC236}">
                <a16:creationId xmlns:a16="http://schemas.microsoft.com/office/drawing/2014/main" id="{4E7C5847-9A79-4A7F-B039-1B5ADFF557B5}"/>
              </a:ext>
            </a:extLst>
          </p:cNvPr>
          <p:cNvSpPr/>
          <p:nvPr/>
        </p:nvSpPr>
        <p:spPr>
          <a:xfrm>
            <a:off x="1286778" y="327734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112">
            <a:extLst>
              <a:ext uri="{FF2B5EF4-FFF2-40B4-BE49-F238E27FC236}">
                <a16:creationId xmlns:a16="http://schemas.microsoft.com/office/drawing/2014/main" id="{5EB830E0-7F0D-4EFF-BFFA-6B3458AFBCEF}"/>
              </a:ext>
            </a:extLst>
          </p:cNvPr>
          <p:cNvSpPr/>
          <p:nvPr/>
        </p:nvSpPr>
        <p:spPr>
          <a:xfrm>
            <a:off x="2182123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113">
            <a:extLst>
              <a:ext uri="{FF2B5EF4-FFF2-40B4-BE49-F238E27FC236}">
                <a16:creationId xmlns:a16="http://schemas.microsoft.com/office/drawing/2014/main" id="{D575644D-89BA-4498-92C5-D316F4A01AD9}"/>
              </a:ext>
            </a:extLst>
          </p:cNvPr>
          <p:cNvSpPr/>
          <p:nvPr/>
        </p:nvSpPr>
        <p:spPr>
          <a:xfrm>
            <a:off x="3091649" y="2564537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114">
            <a:extLst>
              <a:ext uri="{FF2B5EF4-FFF2-40B4-BE49-F238E27FC236}">
                <a16:creationId xmlns:a16="http://schemas.microsoft.com/office/drawing/2014/main" id="{83E57CF0-DDB2-415D-8EE0-06D392700864}"/>
              </a:ext>
            </a:extLst>
          </p:cNvPr>
          <p:cNvSpPr/>
          <p:nvPr/>
        </p:nvSpPr>
        <p:spPr>
          <a:xfrm>
            <a:off x="3530352" y="4064261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115">
            <a:extLst>
              <a:ext uri="{FF2B5EF4-FFF2-40B4-BE49-F238E27FC236}">
                <a16:creationId xmlns:a16="http://schemas.microsoft.com/office/drawing/2014/main" id="{9416A5EB-84B3-435C-96B6-7889A48DC99D}"/>
              </a:ext>
            </a:extLst>
          </p:cNvPr>
          <p:cNvSpPr/>
          <p:nvPr/>
        </p:nvSpPr>
        <p:spPr>
          <a:xfrm>
            <a:off x="4441806" y="3312244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116">
            <a:extLst>
              <a:ext uri="{FF2B5EF4-FFF2-40B4-BE49-F238E27FC236}">
                <a16:creationId xmlns:a16="http://schemas.microsoft.com/office/drawing/2014/main" id="{3ABEB732-433E-4B55-B4D3-82E9B64C1804}"/>
              </a:ext>
            </a:extLst>
          </p:cNvPr>
          <p:cNvSpPr/>
          <p:nvPr/>
        </p:nvSpPr>
        <p:spPr>
          <a:xfrm>
            <a:off x="5355855" y="407299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117">
            <a:extLst>
              <a:ext uri="{FF2B5EF4-FFF2-40B4-BE49-F238E27FC236}">
                <a16:creationId xmlns:a16="http://schemas.microsoft.com/office/drawing/2014/main" id="{6E537215-65C6-4C8D-BC00-00FA0302871B}"/>
              </a:ext>
            </a:extLst>
          </p:cNvPr>
          <p:cNvSpPr/>
          <p:nvPr/>
        </p:nvSpPr>
        <p:spPr>
          <a:xfrm>
            <a:off x="4885993" y="197138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118">
            <a:extLst>
              <a:ext uri="{FF2B5EF4-FFF2-40B4-BE49-F238E27FC236}">
                <a16:creationId xmlns:a16="http://schemas.microsoft.com/office/drawing/2014/main" id="{7E2197F6-B6F1-43DE-8053-0B8913AB7C9D}"/>
              </a:ext>
            </a:extLst>
          </p:cNvPr>
          <p:cNvSpPr/>
          <p:nvPr/>
        </p:nvSpPr>
        <p:spPr>
          <a:xfrm>
            <a:off x="8713878" y="256083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119">
            <a:extLst>
              <a:ext uri="{FF2B5EF4-FFF2-40B4-BE49-F238E27FC236}">
                <a16:creationId xmlns:a16="http://schemas.microsoft.com/office/drawing/2014/main" id="{95341749-B841-42F0-9553-908584905EE4}"/>
              </a:ext>
            </a:extLst>
          </p:cNvPr>
          <p:cNvSpPr/>
          <p:nvPr/>
        </p:nvSpPr>
        <p:spPr>
          <a:xfrm>
            <a:off x="7778997" y="332317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120">
            <a:extLst>
              <a:ext uri="{FF2B5EF4-FFF2-40B4-BE49-F238E27FC236}">
                <a16:creationId xmlns:a16="http://schemas.microsoft.com/office/drawing/2014/main" id="{5F4E59A3-3932-4786-B7B8-23DDA7D9FC71}"/>
              </a:ext>
            </a:extLst>
          </p:cNvPr>
          <p:cNvSpPr/>
          <p:nvPr/>
        </p:nvSpPr>
        <p:spPr>
          <a:xfrm>
            <a:off x="8684968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121">
            <a:extLst>
              <a:ext uri="{FF2B5EF4-FFF2-40B4-BE49-F238E27FC236}">
                <a16:creationId xmlns:a16="http://schemas.microsoft.com/office/drawing/2014/main" id="{D5EA9104-87DD-4EA6-A254-39BFD8671C9F}"/>
              </a:ext>
            </a:extLst>
          </p:cNvPr>
          <p:cNvSpPr/>
          <p:nvPr/>
        </p:nvSpPr>
        <p:spPr>
          <a:xfrm>
            <a:off x="7791835" y="506885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122">
            <a:extLst>
              <a:ext uri="{FF2B5EF4-FFF2-40B4-BE49-F238E27FC236}">
                <a16:creationId xmlns:a16="http://schemas.microsoft.com/office/drawing/2014/main" id="{AE5EDBCA-DB6F-4536-A76D-5A258747F87B}"/>
              </a:ext>
            </a:extLst>
          </p:cNvPr>
          <p:cNvSpPr/>
          <p:nvPr/>
        </p:nvSpPr>
        <p:spPr>
          <a:xfrm>
            <a:off x="9650288" y="504658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14">
            <a:extLst>
              <a:ext uri="{FF2B5EF4-FFF2-40B4-BE49-F238E27FC236}">
                <a16:creationId xmlns:a16="http://schemas.microsoft.com/office/drawing/2014/main" id="{3B63B9C4-E833-412B-BF9F-FA0F754D8B11}"/>
              </a:ext>
            </a:extLst>
          </p:cNvPr>
          <p:cNvSpPr/>
          <p:nvPr/>
        </p:nvSpPr>
        <p:spPr>
          <a:xfrm>
            <a:off x="3522997" y="4051316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0681092D-1BB0-4343-A243-A74CB8A9AF31}"/>
              </a:ext>
            </a:extLst>
          </p:cNvPr>
          <p:cNvSpPr/>
          <p:nvPr/>
        </p:nvSpPr>
        <p:spPr>
          <a:xfrm>
            <a:off x="3304693" y="5080405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1F0BE0-D3B3-49BF-988F-29FC1DB68F6E}"/>
              </a:ext>
            </a:extLst>
          </p:cNvPr>
          <p:cNvSpPr/>
          <p:nvPr/>
        </p:nvSpPr>
        <p:spPr>
          <a:xfrm>
            <a:off x="3953627" y="2337761"/>
            <a:ext cx="7491774" cy="4080116"/>
          </a:xfrm>
          <a:custGeom>
            <a:avLst/>
            <a:gdLst>
              <a:gd name="connsiteX0" fmla="*/ 1992762 w 7491774"/>
              <a:gd name="connsiteY0" fmla="*/ 0 h 4080116"/>
              <a:gd name="connsiteX1" fmla="*/ 1652227 w 7491774"/>
              <a:gd name="connsiteY1" fmla="*/ 145043 h 4080116"/>
              <a:gd name="connsiteX2" fmla="*/ 1444122 w 7491774"/>
              <a:gd name="connsiteY2" fmla="*/ 1444121 h 4080116"/>
              <a:gd name="connsiteX3" fmla="*/ 990075 w 7491774"/>
              <a:gd name="connsiteY3" fmla="*/ 1437815 h 4080116"/>
              <a:gd name="connsiteX4" fmla="*/ 542334 w 7491774"/>
              <a:gd name="connsiteY4" fmla="*/ 2181948 h 4080116"/>
              <a:gd name="connsiteX5" fmla="*/ 0 w 7491774"/>
              <a:gd name="connsiteY5" fmla="*/ 2194560 h 4080116"/>
              <a:gd name="connsiteX6" fmla="*/ 334229 w 7491774"/>
              <a:gd name="connsiteY6" fmla="*/ 2717975 h 4080116"/>
              <a:gd name="connsiteX7" fmla="*/ 334229 w 7491774"/>
              <a:gd name="connsiteY7" fmla="*/ 3531476 h 4080116"/>
              <a:gd name="connsiteX8" fmla="*/ 2888243 w 7491774"/>
              <a:gd name="connsiteY8" fmla="*/ 4080116 h 4080116"/>
              <a:gd name="connsiteX9" fmla="*/ 7491774 w 7491774"/>
              <a:gd name="connsiteY9" fmla="*/ 4061197 h 4080116"/>
              <a:gd name="connsiteX10" fmla="*/ 6962053 w 7491774"/>
              <a:gd name="connsiteY10" fmla="*/ 69368 h 4080116"/>
              <a:gd name="connsiteX11" fmla="*/ 1992762 w 7491774"/>
              <a:gd name="connsiteY11" fmla="*/ 0 h 408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1774" h="4080116">
                <a:moveTo>
                  <a:pt x="1992762" y="0"/>
                </a:moveTo>
                <a:lnTo>
                  <a:pt x="1652227" y="145043"/>
                </a:lnTo>
                <a:lnTo>
                  <a:pt x="1444122" y="1444121"/>
                </a:lnTo>
                <a:lnTo>
                  <a:pt x="990075" y="1437815"/>
                </a:lnTo>
                <a:lnTo>
                  <a:pt x="542334" y="2181948"/>
                </a:lnTo>
                <a:lnTo>
                  <a:pt x="0" y="2194560"/>
                </a:lnTo>
                <a:lnTo>
                  <a:pt x="334229" y="2717975"/>
                </a:lnTo>
                <a:lnTo>
                  <a:pt x="334229" y="3531476"/>
                </a:lnTo>
                <a:lnTo>
                  <a:pt x="2888243" y="4080116"/>
                </a:lnTo>
                <a:lnTo>
                  <a:pt x="7491774" y="4061197"/>
                </a:lnTo>
                <a:lnTo>
                  <a:pt x="6962053" y="69368"/>
                </a:lnTo>
                <a:lnTo>
                  <a:pt x="19927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E485506-516C-4840-96E1-93FC31FD0D26}"/>
              </a:ext>
            </a:extLst>
          </p:cNvPr>
          <p:cNvSpPr/>
          <p:nvPr/>
        </p:nvSpPr>
        <p:spPr>
          <a:xfrm>
            <a:off x="3215801" y="4469259"/>
            <a:ext cx="1072055" cy="1160342"/>
          </a:xfrm>
          <a:custGeom>
            <a:avLst/>
            <a:gdLst>
              <a:gd name="connsiteX0" fmla="*/ 245942 w 1072055"/>
              <a:gd name="connsiteY0" fmla="*/ 44143 h 1160342"/>
              <a:gd name="connsiteX1" fmla="*/ 0 w 1072055"/>
              <a:gd name="connsiteY1" fmla="*/ 548640 h 1160342"/>
              <a:gd name="connsiteX2" fmla="*/ 56756 w 1072055"/>
              <a:gd name="connsiteY2" fmla="*/ 1160342 h 1160342"/>
              <a:gd name="connsiteX3" fmla="*/ 1072055 w 1072055"/>
              <a:gd name="connsiteY3" fmla="*/ 1135117 h 1160342"/>
              <a:gd name="connsiteX4" fmla="*/ 1040524 w 1072055"/>
              <a:gd name="connsiteY4" fmla="*/ 119818 h 1160342"/>
              <a:gd name="connsiteX5" fmla="*/ 189186 w 1072055"/>
              <a:gd name="connsiteY5" fmla="*/ 0 h 1160342"/>
              <a:gd name="connsiteX6" fmla="*/ 245942 w 1072055"/>
              <a:gd name="connsiteY6" fmla="*/ 44143 h 1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055" h="1160342">
                <a:moveTo>
                  <a:pt x="245942" y="44143"/>
                </a:moveTo>
                <a:lnTo>
                  <a:pt x="0" y="548640"/>
                </a:lnTo>
                <a:lnTo>
                  <a:pt x="56756" y="1160342"/>
                </a:lnTo>
                <a:lnTo>
                  <a:pt x="1072055" y="1135117"/>
                </a:lnTo>
                <a:lnTo>
                  <a:pt x="1040524" y="119818"/>
                </a:lnTo>
                <a:lnTo>
                  <a:pt x="189186" y="0"/>
                </a:lnTo>
                <a:lnTo>
                  <a:pt x="245942" y="44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BE2E6-2287-4B3F-A9A7-D45A564B2EF6}"/>
              </a:ext>
            </a:extLst>
          </p:cNvPr>
          <p:cNvSpPr txBox="1"/>
          <p:nvPr/>
        </p:nvSpPr>
        <p:spPr>
          <a:xfrm>
            <a:off x="19269" y="5925399"/>
            <a:ext cx="1166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Target:  </a:t>
            </a:r>
            <a:r>
              <a:rPr lang="en-US" sz="48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4800" b="1" dirty="0">
                <a:highlight>
                  <a:srgbClr val="FFFF00"/>
                </a:highlight>
                <a:latin typeface="Consolas" panose="020B0609020204030204" pitchFamily="49" charset="0"/>
              </a:rPr>
              <a:t> wish you could study lol 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5C3869A-BC92-4E31-AB9A-A4F782A59359}"/>
              </a:ext>
            </a:extLst>
          </p:cNvPr>
          <p:cNvSpPr/>
          <p:nvPr/>
        </p:nvSpPr>
        <p:spPr>
          <a:xfrm>
            <a:off x="4616631" y="2610770"/>
            <a:ext cx="1706926" cy="3011031"/>
          </a:xfrm>
          <a:prstGeom prst="leftBrace">
            <a:avLst>
              <a:gd name="adj1" fmla="val 17607"/>
              <a:gd name="adj2" fmla="val 55225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24F20-9297-40AA-A3DF-913EA3498550}"/>
              </a:ext>
            </a:extLst>
          </p:cNvPr>
          <p:cNvSpPr/>
          <p:nvPr/>
        </p:nvSpPr>
        <p:spPr>
          <a:xfrm>
            <a:off x="6242902" y="2598470"/>
            <a:ext cx="14100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wish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you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could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study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lol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&lt;stop&gt;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01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AC2BFA0-4A20-4C0A-85F5-50799D651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F03D-AC5C-4A0E-892F-F6570CFF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2330"/>
            <a:ext cx="1426830" cy="17190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Imitation learning w/ equivocating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1642EC2D-A96C-436F-B069-40442BDB03C6}"/>
              </a:ext>
            </a:extLst>
          </p:cNvPr>
          <p:cNvSpPr/>
          <p:nvPr/>
        </p:nvSpPr>
        <p:spPr>
          <a:xfrm>
            <a:off x="4886857" y="196879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AA925789-1880-4DEF-8D76-D890D18FCFC3}"/>
              </a:ext>
            </a:extLst>
          </p:cNvPr>
          <p:cNvSpPr/>
          <p:nvPr/>
        </p:nvSpPr>
        <p:spPr>
          <a:xfrm>
            <a:off x="3090785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3A0B146-35B7-4124-9C17-746F64BB836E}"/>
              </a:ext>
            </a:extLst>
          </p:cNvPr>
          <p:cNvSpPr/>
          <p:nvPr/>
        </p:nvSpPr>
        <p:spPr>
          <a:xfrm>
            <a:off x="1294714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42CC993-C7BB-4B1C-8493-7EA01449D5F0}"/>
              </a:ext>
            </a:extLst>
          </p:cNvPr>
          <p:cNvSpPr/>
          <p:nvPr/>
        </p:nvSpPr>
        <p:spPr>
          <a:xfrm>
            <a:off x="2184815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wish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6AA65F03-87D7-4C60-8056-939369AC866A}"/>
              </a:ext>
            </a:extLst>
          </p:cNvPr>
          <p:cNvSpPr/>
          <p:nvPr/>
        </p:nvSpPr>
        <p:spPr>
          <a:xfrm>
            <a:off x="388743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E8479262-2B97-4509-9ED0-CD6875BC3858}"/>
              </a:ext>
            </a:extLst>
          </p:cNvPr>
          <p:cNvSpPr/>
          <p:nvPr/>
        </p:nvSpPr>
        <p:spPr>
          <a:xfrm>
            <a:off x="4433871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could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8EB668DA-F894-4F2A-AB34-5E8132226673}"/>
              </a:ext>
            </a:extLst>
          </p:cNvPr>
          <p:cNvSpPr/>
          <p:nvPr/>
        </p:nvSpPr>
        <p:spPr>
          <a:xfrm>
            <a:off x="3527901" y="4077604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could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420CEEE6-1E82-4646-9C86-5DC1F205B0C4}"/>
              </a:ext>
            </a:extLst>
          </p:cNvPr>
          <p:cNvSpPr/>
          <p:nvPr/>
        </p:nvSpPr>
        <p:spPr>
          <a:xfrm>
            <a:off x="533984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lol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718942B9-7D2F-4636-BE69-6C7E79A4F6AD}"/>
              </a:ext>
            </a:extLst>
          </p:cNvPr>
          <p:cNvSpPr/>
          <p:nvPr/>
        </p:nvSpPr>
        <p:spPr>
          <a:xfrm>
            <a:off x="8713878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71E53096-5331-48B2-A300-8AFB56AA8F6E}"/>
              </a:ext>
            </a:extLst>
          </p:cNvPr>
          <p:cNvSpPr/>
          <p:nvPr/>
        </p:nvSpPr>
        <p:spPr>
          <a:xfrm>
            <a:off x="7807907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487E6A96-525A-4B38-A9E1-E8968447BC26}"/>
              </a:ext>
            </a:extLst>
          </p:cNvPr>
          <p:cNvSpPr/>
          <p:nvPr/>
        </p:nvSpPr>
        <p:spPr>
          <a:xfrm>
            <a:off x="9712931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EB974A10-3276-4509-9B6C-8E1D38521501}"/>
              </a:ext>
            </a:extLst>
          </p:cNvPr>
          <p:cNvSpPr/>
          <p:nvPr/>
        </p:nvSpPr>
        <p:spPr>
          <a:xfrm>
            <a:off x="6900214" y="407627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DD51F9E2-99B7-4A0F-9D33-74FDA738F90A}"/>
              </a:ext>
            </a:extLst>
          </p:cNvPr>
          <p:cNvSpPr/>
          <p:nvPr/>
        </p:nvSpPr>
        <p:spPr>
          <a:xfrm>
            <a:off x="871878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A7425168-E187-42F2-AD0C-2C922CC93C72}"/>
              </a:ext>
            </a:extLst>
          </p:cNvPr>
          <p:cNvSpPr/>
          <p:nvPr/>
        </p:nvSpPr>
        <p:spPr>
          <a:xfrm>
            <a:off x="7807907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work</a:t>
            </a:r>
          </a:p>
        </p:txBody>
      </p: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285D3241-9C03-4A35-9BD5-27644A58C146}"/>
              </a:ext>
            </a:extLst>
          </p:cNvPr>
          <p:cNvSpPr/>
          <p:nvPr/>
        </p:nvSpPr>
        <p:spPr>
          <a:xfrm>
            <a:off x="9619849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1BAC3-0434-4A09-9638-8B5B2206B91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543771" y="2381819"/>
            <a:ext cx="1796072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528A33-8898-4CCC-A1B1-7DBE8D068AF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747699" y="2976452"/>
            <a:ext cx="1796072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1E2F7-15C3-46E3-BAC0-44179472F30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41728" y="3700363"/>
            <a:ext cx="90597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EB217-DC97-489E-B01A-447403C610D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747699" y="3700363"/>
            <a:ext cx="89010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BE417-E72D-43A7-9490-FF8EB403F3B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543771" y="2976452"/>
            <a:ext cx="1343086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A5C23-AF94-407A-B402-1EC25FD88B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980886" y="3700363"/>
            <a:ext cx="905971" cy="3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2FA896-789E-44C5-8058-9EEFA7F1584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86857" y="3700363"/>
            <a:ext cx="905971" cy="37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A4FAC-98CE-4401-8118-6F1B1644B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5339842" y="2381819"/>
            <a:ext cx="3827021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8E00E2-7320-42FE-9879-47ABDFE655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60893" y="2976452"/>
            <a:ext cx="905971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D1917-22CD-4562-AD69-FA9E5BDE503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166863" y="2976452"/>
            <a:ext cx="999053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BE9E1-D0E0-4688-8B41-C861A306917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53200" y="3736204"/>
            <a:ext cx="907693" cy="34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5260-B3EB-4042-A4A2-BA76684AB6E8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260893" y="3736204"/>
            <a:ext cx="910874" cy="33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16092E-CADC-41B6-891D-1575C8F88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260893" y="4488615"/>
            <a:ext cx="910874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C30B0E-D0F8-4A89-9DA8-5536E95C291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171767" y="4488615"/>
            <a:ext cx="901067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67">
            <a:extLst>
              <a:ext uri="{FF2B5EF4-FFF2-40B4-BE49-F238E27FC236}">
                <a16:creationId xmlns:a16="http://schemas.microsoft.com/office/drawing/2014/main" id="{8981FAB6-4425-4144-BF84-F4D518EAAC6C}"/>
              </a:ext>
            </a:extLst>
          </p:cNvPr>
          <p:cNvSpPr/>
          <p:nvPr/>
        </p:nvSpPr>
        <p:spPr>
          <a:xfrm>
            <a:off x="900727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4" name="Rounded Rectangle 69">
            <a:extLst>
              <a:ext uri="{FF2B5EF4-FFF2-40B4-BE49-F238E27FC236}">
                <a16:creationId xmlns:a16="http://schemas.microsoft.com/office/drawing/2014/main" id="{AB92FB6A-586B-4A04-94B5-AADBE8D764B0}"/>
              </a:ext>
            </a:extLst>
          </p:cNvPr>
          <p:cNvSpPr/>
          <p:nvPr/>
        </p:nvSpPr>
        <p:spPr>
          <a:xfrm>
            <a:off x="2200684" y="5070409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5" name="Rounded Rectangle 70">
            <a:extLst>
              <a:ext uri="{FF2B5EF4-FFF2-40B4-BE49-F238E27FC236}">
                <a16:creationId xmlns:a16="http://schemas.microsoft.com/office/drawing/2014/main" id="{8D594F9A-8CC1-4533-ABB7-643D2D597CF9}"/>
              </a:ext>
            </a:extLst>
          </p:cNvPr>
          <p:cNvSpPr/>
          <p:nvPr/>
        </p:nvSpPr>
        <p:spPr>
          <a:xfrm>
            <a:off x="3309343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6" name="Rounded Rectangle 71">
            <a:extLst>
              <a:ext uri="{FF2B5EF4-FFF2-40B4-BE49-F238E27FC236}">
                <a16:creationId xmlns:a16="http://schemas.microsoft.com/office/drawing/2014/main" id="{CDE339B3-1500-439F-8B38-F481367DB785}"/>
              </a:ext>
            </a:extLst>
          </p:cNvPr>
          <p:cNvSpPr/>
          <p:nvPr/>
        </p:nvSpPr>
        <p:spPr>
          <a:xfrm>
            <a:off x="4328613" y="508206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7" name="Rounded Rectangle 73">
            <a:extLst>
              <a:ext uri="{FF2B5EF4-FFF2-40B4-BE49-F238E27FC236}">
                <a16:creationId xmlns:a16="http://schemas.microsoft.com/office/drawing/2014/main" id="{8515CD0B-FA0F-4C23-B126-B048EB28E8C4}"/>
              </a:ext>
            </a:extLst>
          </p:cNvPr>
          <p:cNvSpPr/>
          <p:nvPr/>
        </p:nvSpPr>
        <p:spPr>
          <a:xfrm>
            <a:off x="5460652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8" name="Rounded Rectangle 74">
            <a:extLst>
              <a:ext uri="{FF2B5EF4-FFF2-40B4-BE49-F238E27FC236}">
                <a16:creationId xmlns:a16="http://schemas.microsoft.com/office/drawing/2014/main" id="{CDFD01DF-92A1-4D95-BB9B-199EF4630D2C}"/>
              </a:ext>
            </a:extLst>
          </p:cNvPr>
          <p:cNvSpPr/>
          <p:nvPr/>
        </p:nvSpPr>
        <p:spPr>
          <a:xfrm>
            <a:off x="6498964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1CBA13AD-BB48-4044-9E83-FA0ABF55B210}"/>
              </a:ext>
            </a:extLst>
          </p:cNvPr>
          <p:cNvSpPr/>
          <p:nvPr/>
        </p:nvSpPr>
        <p:spPr>
          <a:xfrm>
            <a:off x="6897352" y="591020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0" name="Rounded Rectangle 76">
            <a:extLst>
              <a:ext uri="{FF2B5EF4-FFF2-40B4-BE49-F238E27FC236}">
                <a16:creationId xmlns:a16="http://schemas.microsoft.com/office/drawing/2014/main" id="{0BA8BE0B-7135-43DE-8C8B-1CA9B03BDAEC}"/>
              </a:ext>
            </a:extLst>
          </p:cNvPr>
          <p:cNvSpPr/>
          <p:nvPr/>
        </p:nvSpPr>
        <p:spPr>
          <a:xfrm>
            <a:off x="8055617" y="5921241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1" name="Rounded Rectangle 77">
            <a:extLst>
              <a:ext uri="{FF2B5EF4-FFF2-40B4-BE49-F238E27FC236}">
                <a16:creationId xmlns:a16="http://schemas.microsoft.com/office/drawing/2014/main" id="{68262A0C-867B-41DD-853F-7A964DCB16AF}"/>
              </a:ext>
            </a:extLst>
          </p:cNvPr>
          <p:cNvSpPr/>
          <p:nvPr/>
        </p:nvSpPr>
        <p:spPr>
          <a:xfrm>
            <a:off x="9213883" y="593228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2" name="Rounded Rectangle 78">
            <a:extLst>
              <a:ext uri="{FF2B5EF4-FFF2-40B4-BE49-F238E27FC236}">
                <a16:creationId xmlns:a16="http://schemas.microsoft.com/office/drawing/2014/main" id="{BA060DD3-C174-4BC3-AE15-C72AF96A1004}"/>
              </a:ext>
            </a:extLst>
          </p:cNvPr>
          <p:cNvSpPr/>
          <p:nvPr/>
        </p:nvSpPr>
        <p:spPr>
          <a:xfrm>
            <a:off x="10372148" y="5943323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C36F77-E740-4EEE-98A6-DE15532E6355}"/>
              </a:ext>
            </a:extLst>
          </p:cNvPr>
          <p:cNvCxnSpPr>
            <a:cxnSpLocks/>
            <a:stCxn id="27" idx="2"/>
            <a:endCxn id="49" idx="0"/>
          </p:cNvCxnSpPr>
          <p:nvPr/>
        </p:nvCxnSpPr>
        <p:spPr>
          <a:xfrm flipH="1">
            <a:off x="7350337" y="5488337"/>
            <a:ext cx="910556" cy="4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08852-2DEA-49B6-910D-81275C212437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8260893" y="5488337"/>
            <a:ext cx="247710" cy="43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B17CB-DBBB-45C2-86AE-8F8DA06F771C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9666868" y="5488337"/>
            <a:ext cx="405966" cy="4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63A439-89C7-4D77-AB97-37D5799A8EA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10072834" y="5488337"/>
            <a:ext cx="752299" cy="45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7E844-D880-4CC3-B990-73D336901938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5792827" y="4488615"/>
            <a:ext cx="1159122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84D70-8AA8-42E2-915B-590D1B7266ED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792827" y="4488615"/>
            <a:ext cx="120810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CF069E-D1F4-47CF-8DF7-E13490C9910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3980886" y="4490631"/>
            <a:ext cx="800712" cy="59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C47B38-A8C2-46F9-81E9-6BE6D823A541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3762328" y="4490631"/>
            <a:ext cx="218558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1AFA4E-58A6-42D1-B328-9D5E9064CA9B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637800" y="4488643"/>
            <a:ext cx="15870" cy="58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C4DF6-079B-445A-B0B4-284698FED6A2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1353712" y="4488643"/>
            <a:ext cx="1284088" cy="5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110">
            <a:extLst>
              <a:ext uri="{FF2B5EF4-FFF2-40B4-BE49-F238E27FC236}">
                <a16:creationId xmlns:a16="http://schemas.microsoft.com/office/drawing/2014/main" id="{4E7C5847-9A79-4A7F-B039-1B5ADFF557B5}"/>
              </a:ext>
            </a:extLst>
          </p:cNvPr>
          <p:cNvSpPr/>
          <p:nvPr/>
        </p:nvSpPr>
        <p:spPr>
          <a:xfrm>
            <a:off x="1286778" y="327734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112">
            <a:extLst>
              <a:ext uri="{FF2B5EF4-FFF2-40B4-BE49-F238E27FC236}">
                <a16:creationId xmlns:a16="http://schemas.microsoft.com/office/drawing/2014/main" id="{5EB830E0-7F0D-4EFF-BFFA-6B3458AFBCEF}"/>
              </a:ext>
            </a:extLst>
          </p:cNvPr>
          <p:cNvSpPr/>
          <p:nvPr/>
        </p:nvSpPr>
        <p:spPr>
          <a:xfrm>
            <a:off x="2182123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113">
            <a:extLst>
              <a:ext uri="{FF2B5EF4-FFF2-40B4-BE49-F238E27FC236}">
                <a16:creationId xmlns:a16="http://schemas.microsoft.com/office/drawing/2014/main" id="{D575644D-89BA-4498-92C5-D316F4A01AD9}"/>
              </a:ext>
            </a:extLst>
          </p:cNvPr>
          <p:cNvSpPr/>
          <p:nvPr/>
        </p:nvSpPr>
        <p:spPr>
          <a:xfrm>
            <a:off x="3091649" y="2564537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114">
            <a:extLst>
              <a:ext uri="{FF2B5EF4-FFF2-40B4-BE49-F238E27FC236}">
                <a16:creationId xmlns:a16="http://schemas.microsoft.com/office/drawing/2014/main" id="{83E57CF0-DDB2-415D-8EE0-06D392700864}"/>
              </a:ext>
            </a:extLst>
          </p:cNvPr>
          <p:cNvSpPr/>
          <p:nvPr/>
        </p:nvSpPr>
        <p:spPr>
          <a:xfrm>
            <a:off x="3530352" y="4064261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115">
            <a:extLst>
              <a:ext uri="{FF2B5EF4-FFF2-40B4-BE49-F238E27FC236}">
                <a16:creationId xmlns:a16="http://schemas.microsoft.com/office/drawing/2014/main" id="{9416A5EB-84B3-435C-96B6-7889A48DC99D}"/>
              </a:ext>
            </a:extLst>
          </p:cNvPr>
          <p:cNvSpPr/>
          <p:nvPr/>
        </p:nvSpPr>
        <p:spPr>
          <a:xfrm>
            <a:off x="4441806" y="3312244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116">
            <a:extLst>
              <a:ext uri="{FF2B5EF4-FFF2-40B4-BE49-F238E27FC236}">
                <a16:creationId xmlns:a16="http://schemas.microsoft.com/office/drawing/2014/main" id="{3ABEB732-433E-4B55-B4D3-82E9B64C1804}"/>
              </a:ext>
            </a:extLst>
          </p:cNvPr>
          <p:cNvSpPr/>
          <p:nvPr/>
        </p:nvSpPr>
        <p:spPr>
          <a:xfrm>
            <a:off x="5355855" y="407299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117">
            <a:extLst>
              <a:ext uri="{FF2B5EF4-FFF2-40B4-BE49-F238E27FC236}">
                <a16:creationId xmlns:a16="http://schemas.microsoft.com/office/drawing/2014/main" id="{6E537215-65C6-4C8D-BC00-00FA0302871B}"/>
              </a:ext>
            </a:extLst>
          </p:cNvPr>
          <p:cNvSpPr/>
          <p:nvPr/>
        </p:nvSpPr>
        <p:spPr>
          <a:xfrm>
            <a:off x="4885993" y="197138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118">
            <a:extLst>
              <a:ext uri="{FF2B5EF4-FFF2-40B4-BE49-F238E27FC236}">
                <a16:creationId xmlns:a16="http://schemas.microsoft.com/office/drawing/2014/main" id="{7E2197F6-B6F1-43DE-8053-0B8913AB7C9D}"/>
              </a:ext>
            </a:extLst>
          </p:cNvPr>
          <p:cNvSpPr/>
          <p:nvPr/>
        </p:nvSpPr>
        <p:spPr>
          <a:xfrm>
            <a:off x="8713878" y="256083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119">
            <a:extLst>
              <a:ext uri="{FF2B5EF4-FFF2-40B4-BE49-F238E27FC236}">
                <a16:creationId xmlns:a16="http://schemas.microsoft.com/office/drawing/2014/main" id="{95341749-B841-42F0-9553-908584905EE4}"/>
              </a:ext>
            </a:extLst>
          </p:cNvPr>
          <p:cNvSpPr/>
          <p:nvPr/>
        </p:nvSpPr>
        <p:spPr>
          <a:xfrm>
            <a:off x="7778997" y="332317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120">
            <a:extLst>
              <a:ext uri="{FF2B5EF4-FFF2-40B4-BE49-F238E27FC236}">
                <a16:creationId xmlns:a16="http://schemas.microsoft.com/office/drawing/2014/main" id="{5F4E59A3-3932-4786-B7B8-23DDA7D9FC71}"/>
              </a:ext>
            </a:extLst>
          </p:cNvPr>
          <p:cNvSpPr/>
          <p:nvPr/>
        </p:nvSpPr>
        <p:spPr>
          <a:xfrm>
            <a:off x="8684968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121">
            <a:extLst>
              <a:ext uri="{FF2B5EF4-FFF2-40B4-BE49-F238E27FC236}">
                <a16:creationId xmlns:a16="http://schemas.microsoft.com/office/drawing/2014/main" id="{D5EA9104-87DD-4EA6-A254-39BFD8671C9F}"/>
              </a:ext>
            </a:extLst>
          </p:cNvPr>
          <p:cNvSpPr/>
          <p:nvPr/>
        </p:nvSpPr>
        <p:spPr>
          <a:xfrm>
            <a:off x="7791835" y="506885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122">
            <a:extLst>
              <a:ext uri="{FF2B5EF4-FFF2-40B4-BE49-F238E27FC236}">
                <a16:creationId xmlns:a16="http://schemas.microsoft.com/office/drawing/2014/main" id="{AE5EDBCA-DB6F-4536-A76D-5A258747F87B}"/>
              </a:ext>
            </a:extLst>
          </p:cNvPr>
          <p:cNvSpPr/>
          <p:nvPr/>
        </p:nvSpPr>
        <p:spPr>
          <a:xfrm>
            <a:off x="9650288" y="504658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14">
            <a:extLst>
              <a:ext uri="{FF2B5EF4-FFF2-40B4-BE49-F238E27FC236}">
                <a16:creationId xmlns:a16="http://schemas.microsoft.com/office/drawing/2014/main" id="{3B63B9C4-E833-412B-BF9F-FA0F754D8B11}"/>
              </a:ext>
            </a:extLst>
          </p:cNvPr>
          <p:cNvSpPr/>
          <p:nvPr/>
        </p:nvSpPr>
        <p:spPr>
          <a:xfrm>
            <a:off x="3522997" y="4051316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0681092D-1BB0-4343-A243-A74CB8A9AF31}"/>
              </a:ext>
            </a:extLst>
          </p:cNvPr>
          <p:cNvSpPr/>
          <p:nvPr/>
        </p:nvSpPr>
        <p:spPr>
          <a:xfrm>
            <a:off x="3304693" y="5080405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1F0BE0-D3B3-49BF-988F-29FC1DB68F6E}"/>
              </a:ext>
            </a:extLst>
          </p:cNvPr>
          <p:cNvSpPr/>
          <p:nvPr/>
        </p:nvSpPr>
        <p:spPr>
          <a:xfrm>
            <a:off x="3953627" y="2337761"/>
            <a:ext cx="7491774" cy="4080116"/>
          </a:xfrm>
          <a:custGeom>
            <a:avLst/>
            <a:gdLst>
              <a:gd name="connsiteX0" fmla="*/ 1992762 w 7491774"/>
              <a:gd name="connsiteY0" fmla="*/ 0 h 4080116"/>
              <a:gd name="connsiteX1" fmla="*/ 1652227 w 7491774"/>
              <a:gd name="connsiteY1" fmla="*/ 145043 h 4080116"/>
              <a:gd name="connsiteX2" fmla="*/ 1444122 w 7491774"/>
              <a:gd name="connsiteY2" fmla="*/ 1444121 h 4080116"/>
              <a:gd name="connsiteX3" fmla="*/ 990075 w 7491774"/>
              <a:gd name="connsiteY3" fmla="*/ 1437815 h 4080116"/>
              <a:gd name="connsiteX4" fmla="*/ 542334 w 7491774"/>
              <a:gd name="connsiteY4" fmla="*/ 2181948 h 4080116"/>
              <a:gd name="connsiteX5" fmla="*/ 0 w 7491774"/>
              <a:gd name="connsiteY5" fmla="*/ 2194560 h 4080116"/>
              <a:gd name="connsiteX6" fmla="*/ 334229 w 7491774"/>
              <a:gd name="connsiteY6" fmla="*/ 2717975 h 4080116"/>
              <a:gd name="connsiteX7" fmla="*/ 334229 w 7491774"/>
              <a:gd name="connsiteY7" fmla="*/ 3531476 h 4080116"/>
              <a:gd name="connsiteX8" fmla="*/ 2888243 w 7491774"/>
              <a:gd name="connsiteY8" fmla="*/ 4080116 h 4080116"/>
              <a:gd name="connsiteX9" fmla="*/ 7491774 w 7491774"/>
              <a:gd name="connsiteY9" fmla="*/ 4061197 h 4080116"/>
              <a:gd name="connsiteX10" fmla="*/ 6962053 w 7491774"/>
              <a:gd name="connsiteY10" fmla="*/ 69368 h 4080116"/>
              <a:gd name="connsiteX11" fmla="*/ 1992762 w 7491774"/>
              <a:gd name="connsiteY11" fmla="*/ 0 h 408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1774" h="4080116">
                <a:moveTo>
                  <a:pt x="1992762" y="0"/>
                </a:moveTo>
                <a:lnTo>
                  <a:pt x="1652227" y="145043"/>
                </a:lnTo>
                <a:lnTo>
                  <a:pt x="1444122" y="1444121"/>
                </a:lnTo>
                <a:lnTo>
                  <a:pt x="990075" y="1437815"/>
                </a:lnTo>
                <a:lnTo>
                  <a:pt x="542334" y="2181948"/>
                </a:lnTo>
                <a:lnTo>
                  <a:pt x="0" y="2194560"/>
                </a:lnTo>
                <a:lnTo>
                  <a:pt x="334229" y="2717975"/>
                </a:lnTo>
                <a:lnTo>
                  <a:pt x="334229" y="3531476"/>
                </a:lnTo>
                <a:lnTo>
                  <a:pt x="2888243" y="4080116"/>
                </a:lnTo>
                <a:lnTo>
                  <a:pt x="7491774" y="4061197"/>
                </a:lnTo>
                <a:lnTo>
                  <a:pt x="6962053" y="69368"/>
                </a:lnTo>
                <a:lnTo>
                  <a:pt x="19927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E485506-516C-4840-96E1-93FC31FD0D26}"/>
              </a:ext>
            </a:extLst>
          </p:cNvPr>
          <p:cNvSpPr/>
          <p:nvPr/>
        </p:nvSpPr>
        <p:spPr>
          <a:xfrm>
            <a:off x="3215801" y="4469259"/>
            <a:ext cx="1072055" cy="1160342"/>
          </a:xfrm>
          <a:custGeom>
            <a:avLst/>
            <a:gdLst>
              <a:gd name="connsiteX0" fmla="*/ 245942 w 1072055"/>
              <a:gd name="connsiteY0" fmla="*/ 44143 h 1160342"/>
              <a:gd name="connsiteX1" fmla="*/ 0 w 1072055"/>
              <a:gd name="connsiteY1" fmla="*/ 548640 h 1160342"/>
              <a:gd name="connsiteX2" fmla="*/ 56756 w 1072055"/>
              <a:gd name="connsiteY2" fmla="*/ 1160342 h 1160342"/>
              <a:gd name="connsiteX3" fmla="*/ 1072055 w 1072055"/>
              <a:gd name="connsiteY3" fmla="*/ 1135117 h 1160342"/>
              <a:gd name="connsiteX4" fmla="*/ 1040524 w 1072055"/>
              <a:gd name="connsiteY4" fmla="*/ 119818 h 1160342"/>
              <a:gd name="connsiteX5" fmla="*/ 189186 w 1072055"/>
              <a:gd name="connsiteY5" fmla="*/ 0 h 1160342"/>
              <a:gd name="connsiteX6" fmla="*/ 245942 w 1072055"/>
              <a:gd name="connsiteY6" fmla="*/ 44143 h 1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055" h="1160342">
                <a:moveTo>
                  <a:pt x="245942" y="44143"/>
                </a:moveTo>
                <a:lnTo>
                  <a:pt x="0" y="548640"/>
                </a:lnTo>
                <a:lnTo>
                  <a:pt x="56756" y="1160342"/>
                </a:lnTo>
                <a:lnTo>
                  <a:pt x="1072055" y="1135117"/>
                </a:lnTo>
                <a:lnTo>
                  <a:pt x="1040524" y="119818"/>
                </a:lnTo>
                <a:lnTo>
                  <a:pt x="189186" y="0"/>
                </a:lnTo>
                <a:lnTo>
                  <a:pt x="245942" y="44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BE2E6-2287-4B3F-A9A7-D45A564B2EF6}"/>
              </a:ext>
            </a:extLst>
          </p:cNvPr>
          <p:cNvSpPr txBox="1"/>
          <p:nvPr/>
        </p:nvSpPr>
        <p:spPr>
          <a:xfrm>
            <a:off x="19269" y="5925399"/>
            <a:ext cx="1166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Target:  </a:t>
            </a:r>
            <a:r>
              <a:rPr lang="en-US" sz="48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4800" b="1" dirty="0">
                <a:highlight>
                  <a:srgbClr val="FFFF00"/>
                </a:highlight>
                <a:latin typeface="Consolas" panose="020B0609020204030204" pitchFamily="49" charset="0"/>
              </a:rPr>
              <a:t> wish you could study lol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24F20-9297-40AA-A3DF-913EA3498550}"/>
              </a:ext>
            </a:extLst>
          </p:cNvPr>
          <p:cNvSpPr/>
          <p:nvPr/>
        </p:nvSpPr>
        <p:spPr>
          <a:xfrm>
            <a:off x="6242902" y="2598470"/>
            <a:ext cx="14100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wish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you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could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study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lol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&lt;stop&gt;</a:t>
            </a:r>
            <a:endParaRPr lang="en-US" sz="2400" dirty="0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ECC4F278-9553-44EF-99A8-78A20A617149}"/>
              </a:ext>
            </a:extLst>
          </p:cNvPr>
          <p:cNvSpPr/>
          <p:nvPr/>
        </p:nvSpPr>
        <p:spPr>
          <a:xfrm>
            <a:off x="4616631" y="2610770"/>
            <a:ext cx="1706926" cy="3011031"/>
          </a:xfrm>
          <a:prstGeom prst="leftBrace">
            <a:avLst>
              <a:gd name="adj1" fmla="val 17607"/>
              <a:gd name="adj2" fmla="val 55225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0577DCB8-F135-4B26-835D-152DBC0FC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2EBA011A-03BD-5548-A4F3-C445A96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13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F06DDC-8729-4D42-A2DD-D41070FEE9FB}"/>
              </a:ext>
            </a:extLst>
          </p:cNvPr>
          <p:cNvSpPr txBox="1"/>
          <p:nvPr/>
        </p:nvSpPr>
        <p:spPr>
          <a:xfrm>
            <a:off x="732333" y="198077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sat on the mat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C61017-E6A7-8746-8A9D-0FC4C768BCDC}"/>
              </a:ext>
            </a:extLst>
          </p:cNvPr>
          <p:cNvSpPr txBox="1"/>
          <p:nvPr/>
        </p:nvSpPr>
        <p:spPr>
          <a:xfrm>
            <a:off x="4760981" y="811190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on, mat, ., sat, cat, the}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3417191-A396-C14A-AE30-49F48643CA09}"/>
              </a:ext>
            </a:extLst>
          </p:cNvPr>
          <p:cNvSpPr/>
          <p:nvPr/>
        </p:nvSpPr>
        <p:spPr>
          <a:xfrm>
            <a:off x="5729948" y="1274155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6A3DEA0-0AD6-494B-A000-32A2729ECD70}"/>
              </a:ext>
            </a:extLst>
          </p:cNvPr>
          <p:cNvSpPr/>
          <p:nvPr/>
        </p:nvSpPr>
        <p:spPr>
          <a:xfrm rot="5400000">
            <a:off x="5303271" y="776663"/>
            <a:ext cx="369333" cy="43839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DD263A-F907-8D45-B8FD-BEC19BA9E129}"/>
              </a:ext>
            </a:extLst>
          </p:cNvPr>
          <p:cNvSpPr txBox="1"/>
          <p:nvPr/>
        </p:nvSpPr>
        <p:spPr>
          <a:xfrm>
            <a:off x="3783591" y="2136753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sat, cat}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E5B0BF-235A-5542-92D0-35C1ABA75D93}"/>
              </a:ext>
            </a:extLst>
          </p:cNvPr>
          <p:cNvSpPr txBox="1"/>
          <p:nvPr/>
        </p:nvSpPr>
        <p:spPr>
          <a:xfrm>
            <a:off x="6766466" y="21367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{mat, ., the}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9C4FB-F4DA-EC47-B7F7-011B5546316C}"/>
              </a:ext>
            </a:extLst>
          </p:cNvPr>
          <p:cNvCxnSpPr>
            <a:stCxn id="18" idx="2"/>
            <a:endCxn id="64" idx="0"/>
          </p:cNvCxnSpPr>
          <p:nvPr/>
        </p:nvCxnSpPr>
        <p:spPr>
          <a:xfrm flipH="1">
            <a:off x="4526166" y="1643487"/>
            <a:ext cx="1608845" cy="49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A73B4C-20D3-0841-A491-6CD8E7951BE5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>
            <a:off x="6135011" y="1643487"/>
            <a:ext cx="1279229" cy="49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3C4F14A-F832-5840-83A8-BB9FD35EDA75}"/>
              </a:ext>
            </a:extLst>
          </p:cNvPr>
          <p:cNvSpPr/>
          <p:nvPr/>
        </p:nvSpPr>
        <p:spPr>
          <a:xfrm>
            <a:off x="4121103" y="2546372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626E7A0-1444-C848-B8FD-5CD14D9223CD}"/>
              </a:ext>
            </a:extLst>
          </p:cNvPr>
          <p:cNvSpPr/>
          <p:nvPr/>
        </p:nvSpPr>
        <p:spPr>
          <a:xfrm>
            <a:off x="7009176" y="2546372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AD444D1-04F7-0744-AE66-778072674690}"/>
              </a:ext>
            </a:extLst>
          </p:cNvPr>
          <p:cNvSpPr/>
          <p:nvPr/>
        </p:nvSpPr>
        <p:spPr>
          <a:xfrm rot="5400000">
            <a:off x="4403033" y="2168282"/>
            <a:ext cx="369333" cy="34656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755FDC2-D66A-C04B-904D-034BA72CDA85}"/>
              </a:ext>
            </a:extLst>
          </p:cNvPr>
          <p:cNvSpPr/>
          <p:nvPr/>
        </p:nvSpPr>
        <p:spPr>
          <a:xfrm rot="5400000">
            <a:off x="6926604" y="2148140"/>
            <a:ext cx="369333" cy="34656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05B7FE-5724-0242-B793-B9B0EFC310DC}"/>
              </a:ext>
            </a:extLst>
          </p:cNvPr>
          <p:cNvSpPr txBox="1"/>
          <p:nvPr/>
        </p:nvSpPr>
        <p:spPr>
          <a:xfrm>
            <a:off x="3041977" y="3364156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cat}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2DD0D4-5413-F742-A028-0287F93875A5}"/>
              </a:ext>
            </a:extLst>
          </p:cNvPr>
          <p:cNvSpPr txBox="1"/>
          <p:nvPr/>
        </p:nvSpPr>
        <p:spPr>
          <a:xfrm>
            <a:off x="4765946" y="336415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B219CC-86D2-A447-8060-7907C9232602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flipH="1">
            <a:off x="3606619" y="2915704"/>
            <a:ext cx="919547" cy="4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41BE092-ADEF-4B48-9442-0023D27EAAF3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>
            <a:off x="4526166" y="2915704"/>
            <a:ext cx="789771" cy="4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14E1CAC-746E-0742-AB1B-9CBEC8D5DD0E}"/>
              </a:ext>
            </a:extLst>
          </p:cNvPr>
          <p:cNvSpPr/>
          <p:nvPr/>
        </p:nvSpPr>
        <p:spPr>
          <a:xfrm>
            <a:off x="3201556" y="3773775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3CF88C5-9504-5C4A-B56E-E488955D1C58}"/>
              </a:ext>
            </a:extLst>
          </p:cNvPr>
          <p:cNvSpPr/>
          <p:nvPr/>
        </p:nvSpPr>
        <p:spPr>
          <a:xfrm rot="5400000">
            <a:off x="3691753" y="3395684"/>
            <a:ext cx="369333" cy="34656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69D1F95-9669-0645-A35E-41818459C8E2}"/>
              </a:ext>
            </a:extLst>
          </p:cNvPr>
          <p:cNvSpPr/>
          <p:nvPr/>
        </p:nvSpPr>
        <p:spPr>
          <a:xfrm>
            <a:off x="4910873" y="3778666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447641-6FB9-9949-BE8C-325C68BFC2AF}"/>
              </a:ext>
            </a:extLst>
          </p:cNvPr>
          <p:cNvSpPr/>
          <p:nvPr/>
        </p:nvSpPr>
        <p:spPr>
          <a:xfrm rot="5400000">
            <a:off x="5117895" y="3244606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BC99D4-7404-B241-844B-A08A7A8CF610}"/>
              </a:ext>
            </a:extLst>
          </p:cNvPr>
          <p:cNvSpPr txBox="1"/>
          <p:nvPr/>
        </p:nvSpPr>
        <p:spPr>
          <a:xfrm>
            <a:off x="6322770" y="33842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{the}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B24884D-771F-AE45-8721-632F9E6AA0F8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 flipH="1">
            <a:off x="6665973" y="2915704"/>
            <a:ext cx="748266" cy="46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E398F2-4E59-6D43-8A1D-6EFECEDE2488}"/>
              </a:ext>
            </a:extLst>
          </p:cNvPr>
          <p:cNvSpPr txBox="1"/>
          <p:nvPr/>
        </p:nvSpPr>
        <p:spPr>
          <a:xfrm>
            <a:off x="7871082" y="33641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{.}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3F2055-3623-9048-8334-8FECCE532179}"/>
              </a:ext>
            </a:extLst>
          </p:cNvPr>
          <p:cNvCxnSpPr>
            <a:cxnSpLocks/>
            <a:stCxn id="72" idx="2"/>
            <a:endCxn id="97" idx="0"/>
          </p:cNvCxnSpPr>
          <p:nvPr/>
        </p:nvCxnSpPr>
        <p:spPr>
          <a:xfrm>
            <a:off x="7414239" y="2915704"/>
            <a:ext cx="685431" cy="4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179CDABB-F090-6E4B-96AF-A80367E011FA}"/>
              </a:ext>
            </a:extLst>
          </p:cNvPr>
          <p:cNvSpPr/>
          <p:nvPr/>
        </p:nvSpPr>
        <p:spPr>
          <a:xfrm>
            <a:off x="6260910" y="3773775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4D8C5A1-D925-F247-BF04-DA159A17B56D}"/>
              </a:ext>
            </a:extLst>
          </p:cNvPr>
          <p:cNvSpPr/>
          <p:nvPr/>
        </p:nvSpPr>
        <p:spPr>
          <a:xfrm>
            <a:off x="7694607" y="3773775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F268CC1-4211-FE40-BF73-881298283E4F}"/>
              </a:ext>
            </a:extLst>
          </p:cNvPr>
          <p:cNvSpPr/>
          <p:nvPr/>
        </p:nvSpPr>
        <p:spPr>
          <a:xfrm rot="5400000">
            <a:off x="6509459" y="3311034"/>
            <a:ext cx="369333" cy="487725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D13C97E-79D9-D745-9584-AFDA87F8FD80}"/>
              </a:ext>
            </a:extLst>
          </p:cNvPr>
          <p:cNvSpPr/>
          <p:nvPr/>
        </p:nvSpPr>
        <p:spPr>
          <a:xfrm rot="5400000">
            <a:off x="7921604" y="3441381"/>
            <a:ext cx="369333" cy="214883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2C87D9-9292-8240-A8F9-1515A0D5D464}"/>
              </a:ext>
            </a:extLst>
          </p:cNvPr>
          <p:cNvSpPr txBox="1"/>
          <p:nvPr/>
        </p:nvSpPr>
        <p:spPr>
          <a:xfrm>
            <a:off x="2276768" y="4709864"/>
            <a:ext cx="7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F419819-5E17-E14A-8E9B-C9F749C3F94E}"/>
              </a:ext>
            </a:extLst>
          </p:cNvPr>
          <p:cNvSpPr txBox="1"/>
          <p:nvPr/>
        </p:nvSpPr>
        <p:spPr>
          <a:xfrm>
            <a:off x="3876419" y="470986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0B5BE5-EE61-D043-B197-4E5BC3AD7FF8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 flipH="1">
            <a:off x="2659373" y="4143107"/>
            <a:ext cx="947246" cy="56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DCB88D7-E390-824A-A2BF-2123655ECA79}"/>
              </a:ext>
            </a:extLst>
          </p:cNvPr>
          <p:cNvCxnSpPr>
            <a:cxnSpLocks/>
            <a:stCxn id="88" idx="2"/>
            <a:endCxn id="111" idx="0"/>
          </p:cNvCxnSpPr>
          <p:nvPr/>
        </p:nvCxnSpPr>
        <p:spPr>
          <a:xfrm>
            <a:off x="3606619" y="4143107"/>
            <a:ext cx="819791" cy="56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8FFD81D-F347-5445-96AC-DE077294777C}"/>
              </a:ext>
            </a:extLst>
          </p:cNvPr>
          <p:cNvSpPr/>
          <p:nvPr/>
        </p:nvSpPr>
        <p:spPr>
          <a:xfrm>
            <a:off x="2231851" y="5119483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70DFAE9-783B-B840-AFB9-CB6CD9E374CE}"/>
              </a:ext>
            </a:extLst>
          </p:cNvPr>
          <p:cNvSpPr/>
          <p:nvPr/>
        </p:nvSpPr>
        <p:spPr>
          <a:xfrm>
            <a:off x="4009355" y="5119483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BFF89F-4AE2-C947-B8AB-DD699286C5F6}"/>
              </a:ext>
            </a:extLst>
          </p:cNvPr>
          <p:cNvSpPr txBox="1"/>
          <p:nvPr/>
        </p:nvSpPr>
        <p:spPr>
          <a:xfrm>
            <a:off x="1127235" y="604046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E9FFE-C3C4-DA4A-A4A3-400426D34A1C}"/>
              </a:ext>
            </a:extLst>
          </p:cNvPr>
          <p:cNvSpPr txBox="1"/>
          <p:nvPr/>
        </p:nvSpPr>
        <p:spPr>
          <a:xfrm>
            <a:off x="3041977" y="605557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706CEBE-0AE6-3F4F-A557-786095622386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flipH="1">
            <a:off x="1677226" y="5488815"/>
            <a:ext cx="959688" cy="55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9B8A9E-2E38-6543-8CAD-78E2105A5E5F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>
            <a:off x="2636914" y="5488815"/>
            <a:ext cx="955054" cy="56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4A24C09-FDA6-2C43-9270-B553FA598739}"/>
              </a:ext>
            </a:extLst>
          </p:cNvPr>
          <p:cNvSpPr/>
          <p:nvPr/>
        </p:nvSpPr>
        <p:spPr>
          <a:xfrm>
            <a:off x="1272162" y="6413630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ED61EA3-FFDB-0D41-916D-39D4E5FEEF21}"/>
              </a:ext>
            </a:extLst>
          </p:cNvPr>
          <p:cNvSpPr/>
          <p:nvPr/>
        </p:nvSpPr>
        <p:spPr>
          <a:xfrm>
            <a:off x="3186904" y="6405588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488FDBA-6774-BA48-A919-7BD289EF6C99}"/>
              </a:ext>
            </a:extLst>
          </p:cNvPr>
          <p:cNvSpPr/>
          <p:nvPr/>
        </p:nvSpPr>
        <p:spPr>
          <a:xfrm rot="5400000">
            <a:off x="2480116" y="4713524"/>
            <a:ext cx="369333" cy="402300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90AEAED6-3BEA-A443-B1F5-F37E2EACAF47}"/>
              </a:ext>
            </a:extLst>
          </p:cNvPr>
          <p:cNvSpPr/>
          <p:nvPr/>
        </p:nvSpPr>
        <p:spPr>
          <a:xfrm rot="5400000">
            <a:off x="4229751" y="4570748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BFC65DB-7E1B-BE4B-9D31-A3F3451F6481}"/>
              </a:ext>
            </a:extLst>
          </p:cNvPr>
          <p:cNvSpPr/>
          <p:nvPr/>
        </p:nvSpPr>
        <p:spPr>
          <a:xfrm rot="5400000">
            <a:off x="3421952" y="5907321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AE271619-56BD-8849-9D8B-20F7033255B8}"/>
              </a:ext>
            </a:extLst>
          </p:cNvPr>
          <p:cNvSpPr/>
          <p:nvPr/>
        </p:nvSpPr>
        <p:spPr>
          <a:xfrm rot="5400000">
            <a:off x="1499318" y="5896561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1718F9-EBE4-6C41-9AB0-17DD7EBA6955}"/>
              </a:ext>
            </a:extLst>
          </p:cNvPr>
          <p:cNvSpPr txBox="1"/>
          <p:nvPr/>
        </p:nvSpPr>
        <p:spPr>
          <a:xfrm>
            <a:off x="5156294" y="469359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616054-D1D1-384B-A7B2-6067CADB7BA3}"/>
              </a:ext>
            </a:extLst>
          </p:cNvPr>
          <p:cNvSpPr txBox="1"/>
          <p:nvPr/>
        </p:nvSpPr>
        <p:spPr>
          <a:xfrm>
            <a:off x="6301015" y="470870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ED1EE1-8345-FC45-A7EB-82153B83334A}"/>
              </a:ext>
            </a:extLst>
          </p:cNvPr>
          <p:cNvCxnSpPr>
            <a:cxnSpLocks/>
            <a:stCxn id="104" idx="2"/>
            <a:endCxn id="130" idx="0"/>
          </p:cNvCxnSpPr>
          <p:nvPr/>
        </p:nvCxnSpPr>
        <p:spPr>
          <a:xfrm flipH="1">
            <a:off x="5706285" y="4143107"/>
            <a:ext cx="959688" cy="5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ACBA81A-66C0-3F4F-B32F-A3B5DB12158A}"/>
              </a:ext>
            </a:extLst>
          </p:cNvPr>
          <p:cNvCxnSpPr>
            <a:cxnSpLocks/>
            <a:stCxn id="104" idx="2"/>
            <a:endCxn id="131" idx="0"/>
          </p:cNvCxnSpPr>
          <p:nvPr/>
        </p:nvCxnSpPr>
        <p:spPr>
          <a:xfrm>
            <a:off x="6665973" y="4143107"/>
            <a:ext cx="185033" cy="56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2FAD524-BDE0-1048-AD7F-4581A0A6F96F}"/>
              </a:ext>
            </a:extLst>
          </p:cNvPr>
          <p:cNvSpPr/>
          <p:nvPr/>
        </p:nvSpPr>
        <p:spPr>
          <a:xfrm>
            <a:off x="5301221" y="5066763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E4C8836-9A43-4741-8FE5-FF2D741E6644}"/>
              </a:ext>
            </a:extLst>
          </p:cNvPr>
          <p:cNvSpPr/>
          <p:nvPr/>
        </p:nvSpPr>
        <p:spPr>
          <a:xfrm>
            <a:off x="6445942" y="5058721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18795BD1-A5CE-9B43-AA8E-CE8B7675E8F4}"/>
              </a:ext>
            </a:extLst>
          </p:cNvPr>
          <p:cNvSpPr/>
          <p:nvPr/>
        </p:nvSpPr>
        <p:spPr>
          <a:xfrm rot="5400000">
            <a:off x="6680990" y="4560454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D804EBD2-018D-2C46-B95D-7AE693ADC2DA}"/>
              </a:ext>
            </a:extLst>
          </p:cNvPr>
          <p:cNvSpPr/>
          <p:nvPr/>
        </p:nvSpPr>
        <p:spPr>
          <a:xfrm rot="5400000">
            <a:off x="5528377" y="4549694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97F86C-C3D0-444C-8388-C328630BD8A6}"/>
              </a:ext>
            </a:extLst>
          </p:cNvPr>
          <p:cNvSpPr txBox="1"/>
          <p:nvPr/>
        </p:nvSpPr>
        <p:spPr>
          <a:xfrm>
            <a:off x="7534942" y="470210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EDBDCA-F8F8-A444-B005-A1496B0863C9}"/>
              </a:ext>
            </a:extLst>
          </p:cNvPr>
          <p:cNvSpPr txBox="1"/>
          <p:nvPr/>
        </p:nvSpPr>
        <p:spPr>
          <a:xfrm>
            <a:off x="8679663" y="47172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{&lt;stop&gt;}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3C11391-7502-CB49-BCF8-9C522785713C}"/>
              </a:ext>
            </a:extLst>
          </p:cNvPr>
          <p:cNvCxnSpPr>
            <a:cxnSpLocks/>
            <a:stCxn id="105" idx="2"/>
            <a:endCxn id="138" idx="0"/>
          </p:cNvCxnSpPr>
          <p:nvPr/>
        </p:nvCxnSpPr>
        <p:spPr>
          <a:xfrm flipH="1">
            <a:off x="8084933" y="4143107"/>
            <a:ext cx="14737" cy="55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52C269-1497-6948-B624-075E558A74D9}"/>
              </a:ext>
            </a:extLst>
          </p:cNvPr>
          <p:cNvCxnSpPr>
            <a:cxnSpLocks/>
            <a:stCxn id="105" idx="2"/>
            <a:endCxn id="139" idx="0"/>
          </p:cNvCxnSpPr>
          <p:nvPr/>
        </p:nvCxnSpPr>
        <p:spPr>
          <a:xfrm>
            <a:off x="8099670" y="4143107"/>
            <a:ext cx="1129984" cy="57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9FFD64F6-E59F-2F47-9ED6-CD7DCCF998D9}"/>
              </a:ext>
            </a:extLst>
          </p:cNvPr>
          <p:cNvSpPr/>
          <p:nvPr/>
        </p:nvSpPr>
        <p:spPr>
          <a:xfrm>
            <a:off x="7679869" y="5075269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DE9B0D6-8481-6549-8FBD-0CF64EEB43DE}"/>
              </a:ext>
            </a:extLst>
          </p:cNvPr>
          <p:cNvSpPr/>
          <p:nvPr/>
        </p:nvSpPr>
        <p:spPr>
          <a:xfrm>
            <a:off x="8824590" y="5067227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&lt;stop&gt;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90FF251-8F93-834E-8F91-305CE6145595}"/>
              </a:ext>
            </a:extLst>
          </p:cNvPr>
          <p:cNvSpPr/>
          <p:nvPr/>
        </p:nvSpPr>
        <p:spPr>
          <a:xfrm rot="5400000">
            <a:off x="9059638" y="4568960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127B5EB-7C4A-5545-B770-AD89CFC593BE}"/>
              </a:ext>
            </a:extLst>
          </p:cNvPr>
          <p:cNvSpPr/>
          <p:nvPr/>
        </p:nvSpPr>
        <p:spPr>
          <a:xfrm rot="5400000">
            <a:off x="7907025" y="4558200"/>
            <a:ext cx="369333" cy="648721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12A821DB-40F4-5C49-998E-D5F59B396C4D}"/>
              </a:ext>
            </a:extLst>
          </p:cNvPr>
          <p:cNvSpPr/>
          <p:nvPr/>
        </p:nvSpPr>
        <p:spPr>
          <a:xfrm>
            <a:off x="5720999" y="1264497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251CF989-4435-B948-887A-E8B1CA923E8F}"/>
              </a:ext>
            </a:extLst>
          </p:cNvPr>
          <p:cNvCxnSpPr>
            <a:cxnSpLocks/>
            <a:endCxn id="150" idx="1"/>
          </p:cNvCxnSpPr>
          <p:nvPr/>
        </p:nvCxnSpPr>
        <p:spPr>
          <a:xfrm rot="10800000" flipV="1">
            <a:off x="4121831" y="1643487"/>
            <a:ext cx="2110341" cy="1097622"/>
          </a:xfrm>
          <a:prstGeom prst="curvedConnector3">
            <a:avLst>
              <a:gd name="adj1" fmla="val 110832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69FD126D-ABC3-074F-93E1-286EF02DD255}"/>
              </a:ext>
            </a:extLst>
          </p:cNvPr>
          <p:cNvSpPr/>
          <p:nvPr/>
        </p:nvSpPr>
        <p:spPr>
          <a:xfrm>
            <a:off x="4121830" y="2556443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9329174A-13A8-B144-AFE4-70FB320BE447}"/>
              </a:ext>
            </a:extLst>
          </p:cNvPr>
          <p:cNvSpPr/>
          <p:nvPr/>
        </p:nvSpPr>
        <p:spPr>
          <a:xfrm>
            <a:off x="7015408" y="2550650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B95D72C0-D9B5-3C41-9069-5460AA90B1D0}"/>
              </a:ext>
            </a:extLst>
          </p:cNvPr>
          <p:cNvSpPr/>
          <p:nvPr/>
        </p:nvSpPr>
        <p:spPr>
          <a:xfrm>
            <a:off x="3201556" y="3764117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93BEE42-85BF-EC44-9EA3-D2BDB0DB87A3}"/>
              </a:ext>
            </a:extLst>
          </p:cNvPr>
          <p:cNvSpPr/>
          <p:nvPr/>
        </p:nvSpPr>
        <p:spPr>
          <a:xfrm>
            <a:off x="4902917" y="3782501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9F73897-CF95-7946-B396-407A20B08C46}"/>
              </a:ext>
            </a:extLst>
          </p:cNvPr>
          <p:cNvSpPr/>
          <p:nvPr/>
        </p:nvSpPr>
        <p:spPr>
          <a:xfrm>
            <a:off x="6275647" y="3773775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A52FF5A-9282-BA43-B8E1-FF888FC17A27}"/>
              </a:ext>
            </a:extLst>
          </p:cNvPr>
          <p:cNvSpPr/>
          <p:nvPr/>
        </p:nvSpPr>
        <p:spPr>
          <a:xfrm>
            <a:off x="7687239" y="3764117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880D819-E69E-8443-BDBE-BBA6E2439746}"/>
              </a:ext>
            </a:extLst>
          </p:cNvPr>
          <p:cNvSpPr/>
          <p:nvPr/>
        </p:nvSpPr>
        <p:spPr>
          <a:xfrm>
            <a:off x="8807174" y="5075269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9C663CDF-33C8-4A45-95BF-339562A0A345}"/>
              </a:ext>
            </a:extLst>
          </p:cNvPr>
          <p:cNvSpPr/>
          <p:nvPr/>
        </p:nvSpPr>
        <p:spPr>
          <a:xfrm>
            <a:off x="7661464" y="5058721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1B68EEED-247C-B941-96DE-283B608D6FFB}"/>
              </a:ext>
            </a:extLst>
          </p:cNvPr>
          <p:cNvSpPr/>
          <p:nvPr/>
        </p:nvSpPr>
        <p:spPr>
          <a:xfrm>
            <a:off x="6436168" y="5056114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D2BFDF65-8AFF-2644-912D-475A941C37CA}"/>
              </a:ext>
            </a:extLst>
          </p:cNvPr>
          <p:cNvSpPr/>
          <p:nvPr/>
        </p:nvSpPr>
        <p:spPr>
          <a:xfrm>
            <a:off x="5302881" y="5066763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FBACFB5-A355-DF42-80DA-288BBA110E92}"/>
              </a:ext>
            </a:extLst>
          </p:cNvPr>
          <p:cNvSpPr/>
          <p:nvPr/>
        </p:nvSpPr>
        <p:spPr>
          <a:xfrm>
            <a:off x="4009355" y="5101398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5E6A50C-F138-3047-982F-5635AD981999}"/>
              </a:ext>
            </a:extLst>
          </p:cNvPr>
          <p:cNvSpPr/>
          <p:nvPr/>
        </p:nvSpPr>
        <p:spPr>
          <a:xfrm>
            <a:off x="2212628" y="5123690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BAD30664-2F7B-AA4D-ADBB-AD2C2623A574}"/>
              </a:ext>
            </a:extLst>
          </p:cNvPr>
          <p:cNvSpPr/>
          <p:nvPr/>
        </p:nvSpPr>
        <p:spPr>
          <a:xfrm>
            <a:off x="1272162" y="6424904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A9863252-6200-3B41-8EBE-C221B79740F9}"/>
              </a:ext>
            </a:extLst>
          </p:cNvPr>
          <p:cNvSpPr/>
          <p:nvPr/>
        </p:nvSpPr>
        <p:spPr>
          <a:xfrm>
            <a:off x="3199229" y="6397032"/>
            <a:ext cx="810126" cy="369332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11914120-A0BE-E448-94BA-DB816CE74D97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 flipV="1">
            <a:off x="4931956" y="2735316"/>
            <a:ext cx="2083452" cy="5793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64FAE075-1738-264E-8F99-7CE180D1A137}"/>
              </a:ext>
            </a:extLst>
          </p:cNvPr>
          <p:cNvCxnSpPr>
            <a:cxnSpLocks/>
            <a:stCxn id="151" idx="3"/>
            <a:endCxn id="152" idx="1"/>
          </p:cNvCxnSpPr>
          <p:nvPr/>
        </p:nvCxnSpPr>
        <p:spPr>
          <a:xfrm flipH="1">
            <a:off x="3201556" y="2735316"/>
            <a:ext cx="4623978" cy="1213467"/>
          </a:xfrm>
          <a:prstGeom prst="curvedConnector5">
            <a:avLst>
              <a:gd name="adj1" fmla="val -4944"/>
              <a:gd name="adj2" fmla="val 50000"/>
              <a:gd name="adj3" fmla="val 104944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A0371EA6-8542-1141-BF78-76831BDBD45C}"/>
              </a:ext>
            </a:extLst>
          </p:cNvPr>
          <p:cNvCxnSpPr>
            <a:cxnSpLocks/>
            <a:stCxn id="152" idx="3"/>
            <a:endCxn id="91" idx="1"/>
          </p:cNvCxnSpPr>
          <p:nvPr/>
        </p:nvCxnSpPr>
        <p:spPr>
          <a:xfrm>
            <a:off x="4011682" y="3948783"/>
            <a:ext cx="899191" cy="14549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7E8B352F-89A5-0E4B-955D-E5C49EBB1DA0}"/>
              </a:ext>
            </a:extLst>
          </p:cNvPr>
          <p:cNvCxnSpPr>
            <a:cxnSpLocks/>
            <a:stCxn id="91" idx="3"/>
            <a:endCxn id="104" idx="1"/>
          </p:cNvCxnSpPr>
          <p:nvPr/>
        </p:nvCxnSpPr>
        <p:spPr>
          <a:xfrm flipV="1">
            <a:off x="5720999" y="3958441"/>
            <a:ext cx="539911" cy="4891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>
            <a:extLst>
              <a:ext uri="{FF2B5EF4-FFF2-40B4-BE49-F238E27FC236}">
                <a16:creationId xmlns:a16="http://schemas.microsoft.com/office/drawing/2014/main" id="{56377611-8F55-D745-8304-29CB2CEB03BA}"/>
              </a:ext>
            </a:extLst>
          </p:cNvPr>
          <p:cNvCxnSpPr>
            <a:cxnSpLocks/>
            <a:stCxn id="154" idx="3"/>
            <a:endCxn id="105" idx="1"/>
          </p:cNvCxnSpPr>
          <p:nvPr/>
        </p:nvCxnSpPr>
        <p:spPr>
          <a:xfrm>
            <a:off x="7085773" y="3958441"/>
            <a:ext cx="608834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02A31EED-E2F2-B24C-82AB-E98D41EDE23A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H="1">
            <a:off x="2212628" y="3948783"/>
            <a:ext cx="6284737" cy="1359573"/>
          </a:xfrm>
          <a:prstGeom prst="curvedConnector5">
            <a:avLst>
              <a:gd name="adj1" fmla="val -3637"/>
              <a:gd name="adj2" fmla="val 50000"/>
              <a:gd name="adj3" fmla="val 103637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1C670D70-0D87-4249-B01F-18E336E7C744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 flipV="1">
            <a:off x="3022754" y="5286064"/>
            <a:ext cx="986601" cy="2229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DE6B3EFA-6356-104C-BD65-FD079EA48CD8}"/>
              </a:ext>
            </a:extLst>
          </p:cNvPr>
          <p:cNvCxnSpPr>
            <a:cxnSpLocks/>
            <a:stCxn id="160" idx="3"/>
            <a:endCxn id="134" idx="1"/>
          </p:cNvCxnSpPr>
          <p:nvPr/>
        </p:nvCxnSpPr>
        <p:spPr>
          <a:xfrm flipV="1">
            <a:off x="4819481" y="5251429"/>
            <a:ext cx="481740" cy="34635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>
            <a:extLst>
              <a:ext uri="{FF2B5EF4-FFF2-40B4-BE49-F238E27FC236}">
                <a16:creationId xmlns:a16="http://schemas.microsoft.com/office/drawing/2014/main" id="{15F1B51E-70E4-8141-9FD1-1907C207193C}"/>
              </a:ext>
            </a:extLst>
          </p:cNvPr>
          <p:cNvCxnSpPr>
            <a:cxnSpLocks/>
            <a:stCxn id="159" idx="3"/>
            <a:endCxn id="135" idx="1"/>
          </p:cNvCxnSpPr>
          <p:nvPr/>
        </p:nvCxnSpPr>
        <p:spPr>
          <a:xfrm flipV="1">
            <a:off x="6113007" y="5243387"/>
            <a:ext cx="332935" cy="804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9ECD8C5F-3016-6349-BCAF-CC5A6B7051AA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7273484" y="5243387"/>
            <a:ext cx="387980" cy="42678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784885DF-55C3-3745-862C-12F79554E500}"/>
              </a:ext>
            </a:extLst>
          </p:cNvPr>
          <p:cNvCxnSpPr>
            <a:cxnSpLocks/>
            <a:stCxn id="157" idx="3"/>
            <a:endCxn id="156" idx="1"/>
          </p:cNvCxnSpPr>
          <p:nvPr/>
        </p:nvCxnSpPr>
        <p:spPr>
          <a:xfrm>
            <a:off x="8471590" y="5243387"/>
            <a:ext cx="335584" cy="16548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D0D67411-854D-CC4C-B77E-FE571F8DC4F8}"/>
              </a:ext>
            </a:extLst>
          </p:cNvPr>
          <p:cNvCxnSpPr>
            <a:cxnSpLocks/>
            <a:stCxn id="156" idx="3"/>
            <a:endCxn id="162" idx="1"/>
          </p:cNvCxnSpPr>
          <p:nvPr/>
        </p:nvCxnSpPr>
        <p:spPr>
          <a:xfrm flipH="1">
            <a:off x="1272162" y="5259935"/>
            <a:ext cx="8345138" cy="1349635"/>
          </a:xfrm>
          <a:prstGeom prst="curvedConnector5">
            <a:avLst>
              <a:gd name="adj1" fmla="val -2739"/>
              <a:gd name="adj2" fmla="val 50000"/>
              <a:gd name="adj3" fmla="val 102739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9FBD74A1-4B7D-BE40-83CC-5666B3F2AF3E}"/>
              </a:ext>
            </a:extLst>
          </p:cNvPr>
          <p:cNvCxnSpPr>
            <a:cxnSpLocks/>
            <a:stCxn id="162" idx="3"/>
            <a:endCxn id="163" idx="1"/>
          </p:cNvCxnSpPr>
          <p:nvPr/>
        </p:nvCxnSpPr>
        <p:spPr>
          <a:xfrm flipV="1">
            <a:off x="2082288" y="6581698"/>
            <a:ext cx="1116941" cy="2787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177E2CE-2B38-478C-8A06-6A686CA9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70C7F157-A86A-478F-833B-76B554825472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C0009E-7708-4CEE-AD6F-5C2027DF997C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FFCBA-D314-4989-A324-2E2CAE628C42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Quicksort-</a:t>
            </a:r>
            <a:r>
              <a:rPr lang="en-US" sz="3600" dirty="0" err="1"/>
              <a:t>esque</a:t>
            </a:r>
            <a:r>
              <a:rPr lang="en-US" sz="3600" dirty="0"/>
              <a:t> expert policy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3584791-14B6-41ED-B222-BB4840DC39F6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</p:spTree>
    <p:extLst>
      <p:ext uri="{BB962C8B-B14F-4D97-AF65-F5344CB8AC3E}">
        <p14:creationId xmlns:p14="http://schemas.microsoft.com/office/powerpoint/2010/main" val="41987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8" grpId="0" animBg="1"/>
      <p:bldP spid="63" grpId="0" animBg="1"/>
      <p:bldP spid="64" grpId="0"/>
      <p:bldP spid="68" grpId="0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88" grpId="0" animBg="1"/>
      <p:bldP spid="89" grpId="0" animBg="1"/>
      <p:bldP spid="91" grpId="0" animBg="1"/>
      <p:bldP spid="92" grpId="0" animBg="1"/>
      <p:bldP spid="95" grpId="0"/>
      <p:bldP spid="97" grpId="0"/>
      <p:bldP spid="104" grpId="0" animBg="1"/>
      <p:bldP spid="105" grpId="0" animBg="1"/>
      <p:bldP spid="107" grpId="0" animBg="1"/>
      <p:bldP spid="108" grpId="0" animBg="1"/>
      <p:bldP spid="110" grpId="0"/>
      <p:bldP spid="111" grpId="0"/>
      <p:bldP spid="116" grpId="0" animBg="1"/>
      <p:bldP spid="117" grpId="0" animBg="1"/>
      <p:bldP spid="118" grpId="0"/>
      <p:bldP spid="120" grpId="0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2" grpId="0" animBg="1"/>
      <p:bldP spid="143" grpId="0" animBg="1"/>
      <p:bldP spid="144" grpId="0" animBg="1"/>
      <p:bldP spid="145" grpId="0" animBg="1"/>
      <p:bldP spid="146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2EBA011A-03BD-5548-A4F3-C445A96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14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F06DDC-8729-4D42-A2DD-D41070FEE9FB}"/>
              </a:ext>
            </a:extLst>
          </p:cNvPr>
          <p:cNvSpPr txBox="1"/>
          <p:nvPr/>
        </p:nvSpPr>
        <p:spPr>
          <a:xfrm>
            <a:off x="838200" y="2202485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 sat on the mat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C61017-E6A7-8746-8A9D-0FC4C768BCDC}"/>
              </a:ext>
            </a:extLst>
          </p:cNvPr>
          <p:cNvSpPr txBox="1"/>
          <p:nvPr/>
        </p:nvSpPr>
        <p:spPr>
          <a:xfrm>
            <a:off x="4668124" y="1620507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on, mat, ., sat, cat, the}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3417191-A396-C14A-AE30-49F48643CA09}"/>
              </a:ext>
            </a:extLst>
          </p:cNvPr>
          <p:cNvSpPr/>
          <p:nvPr/>
        </p:nvSpPr>
        <p:spPr>
          <a:xfrm>
            <a:off x="5637091" y="2083472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6A3DEA0-0AD6-494B-A000-32A2729ECD70}"/>
              </a:ext>
            </a:extLst>
          </p:cNvPr>
          <p:cNvSpPr/>
          <p:nvPr/>
        </p:nvSpPr>
        <p:spPr>
          <a:xfrm rot="5400000">
            <a:off x="5210414" y="1585980"/>
            <a:ext cx="369333" cy="43839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DD263A-F907-8D45-B8FD-BEC19BA9E129}"/>
              </a:ext>
            </a:extLst>
          </p:cNvPr>
          <p:cNvSpPr txBox="1"/>
          <p:nvPr/>
        </p:nvSpPr>
        <p:spPr>
          <a:xfrm>
            <a:off x="3690734" y="294607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sat, cat}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E5B0BF-235A-5542-92D0-35C1ABA75D93}"/>
              </a:ext>
            </a:extLst>
          </p:cNvPr>
          <p:cNvSpPr txBox="1"/>
          <p:nvPr/>
        </p:nvSpPr>
        <p:spPr>
          <a:xfrm>
            <a:off x="6673609" y="294607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{mat, ., the}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9C4FB-F4DA-EC47-B7F7-011B5546316C}"/>
              </a:ext>
            </a:extLst>
          </p:cNvPr>
          <p:cNvCxnSpPr>
            <a:stCxn id="18" idx="2"/>
            <a:endCxn id="64" idx="0"/>
          </p:cNvCxnSpPr>
          <p:nvPr/>
        </p:nvCxnSpPr>
        <p:spPr>
          <a:xfrm flipH="1">
            <a:off x="4433309" y="2452804"/>
            <a:ext cx="1608845" cy="49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A73B4C-20D3-0841-A491-6CD8E7951BE5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>
            <a:off x="6042154" y="2452804"/>
            <a:ext cx="1279229" cy="49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3C4F14A-F832-5840-83A8-BB9FD35EDA75}"/>
              </a:ext>
            </a:extLst>
          </p:cNvPr>
          <p:cNvSpPr/>
          <p:nvPr/>
        </p:nvSpPr>
        <p:spPr>
          <a:xfrm>
            <a:off x="4028246" y="3355689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AD444D1-04F7-0744-AE66-778072674690}"/>
              </a:ext>
            </a:extLst>
          </p:cNvPr>
          <p:cNvSpPr/>
          <p:nvPr/>
        </p:nvSpPr>
        <p:spPr>
          <a:xfrm rot="5400000">
            <a:off x="4310176" y="2977599"/>
            <a:ext cx="369333" cy="346562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792A5A4-D84E-4B4D-9C42-CB4F1D9C824B}"/>
              </a:ext>
            </a:extLst>
          </p:cNvPr>
          <p:cNvSpPr/>
          <p:nvPr/>
        </p:nvSpPr>
        <p:spPr>
          <a:xfrm>
            <a:off x="2829724" y="613654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8BD33D9-99E0-7840-9391-78E591CE3AF1}"/>
              </a:ext>
            </a:extLst>
          </p:cNvPr>
          <p:cNvSpPr/>
          <p:nvPr/>
        </p:nvSpPr>
        <p:spPr>
          <a:xfrm>
            <a:off x="2895897" y="517402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4D5A2F8-CDF4-F642-A9B4-8DAA99E5FA96}"/>
              </a:ext>
            </a:extLst>
          </p:cNvPr>
          <p:cNvCxnSpPr>
            <a:stCxn id="67" idx="0"/>
            <a:endCxn id="70" idx="4"/>
          </p:cNvCxnSpPr>
          <p:nvPr/>
        </p:nvCxnSpPr>
        <p:spPr>
          <a:xfrm flipH="1" flipV="1">
            <a:off x="3130513" y="564036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B1239D-BF40-784E-BF53-9554AFFBC606}"/>
              </a:ext>
            </a:extLst>
          </p:cNvPr>
          <p:cNvSpPr/>
          <p:nvPr/>
        </p:nvSpPr>
        <p:spPr>
          <a:xfrm>
            <a:off x="3932618" y="613654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1EC0CA-924E-6846-8666-33B74430AF1B}"/>
              </a:ext>
            </a:extLst>
          </p:cNvPr>
          <p:cNvSpPr/>
          <p:nvPr/>
        </p:nvSpPr>
        <p:spPr>
          <a:xfrm>
            <a:off x="3998791" y="517402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CB6AF5-67AC-D642-9C39-623DE5ABF538}"/>
              </a:ext>
            </a:extLst>
          </p:cNvPr>
          <p:cNvCxnSpPr>
            <a:stCxn id="79" idx="0"/>
            <a:endCxn id="80" idx="4"/>
          </p:cNvCxnSpPr>
          <p:nvPr/>
        </p:nvCxnSpPr>
        <p:spPr>
          <a:xfrm flipH="1" flipV="1">
            <a:off x="4233407" y="564036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725744-2245-3B4D-ADFA-D8D0B4155142}"/>
              </a:ext>
            </a:extLst>
          </p:cNvPr>
          <p:cNvSpPr/>
          <p:nvPr/>
        </p:nvSpPr>
        <p:spPr>
          <a:xfrm>
            <a:off x="5035512" y="613654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1EBED83-64C9-4240-958D-8145CAB29CBC}"/>
              </a:ext>
            </a:extLst>
          </p:cNvPr>
          <p:cNvSpPr/>
          <p:nvPr/>
        </p:nvSpPr>
        <p:spPr>
          <a:xfrm>
            <a:off x="5101685" y="517402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DA09C8-B802-A444-BAEE-AB384B119C7B}"/>
              </a:ext>
            </a:extLst>
          </p:cNvPr>
          <p:cNvCxnSpPr>
            <a:stCxn id="82" idx="0"/>
            <a:endCxn id="83" idx="4"/>
          </p:cNvCxnSpPr>
          <p:nvPr/>
        </p:nvCxnSpPr>
        <p:spPr>
          <a:xfrm flipH="1" flipV="1">
            <a:off x="5336301" y="564036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B3EDD70-AE02-9B44-A03F-719DCC459425}"/>
              </a:ext>
            </a:extLst>
          </p:cNvPr>
          <p:cNvCxnSpPr>
            <a:cxnSpLocks/>
            <a:stCxn id="70" idx="5"/>
            <a:endCxn id="79" idx="1"/>
          </p:cNvCxnSpPr>
          <p:nvPr/>
        </p:nvCxnSpPr>
        <p:spPr>
          <a:xfrm>
            <a:off x="3296412" y="557207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D7B38A-DD5D-8E4D-A47F-AE31483EF2E6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3431303" y="643829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7F9254-B97B-B040-A67F-3C109532E443}"/>
              </a:ext>
            </a:extLst>
          </p:cNvPr>
          <p:cNvCxnSpPr>
            <a:cxnSpLocks/>
          </p:cNvCxnSpPr>
          <p:nvPr/>
        </p:nvCxnSpPr>
        <p:spPr>
          <a:xfrm>
            <a:off x="4410337" y="557207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748265-9B20-DB43-8112-46693B23C386}"/>
              </a:ext>
            </a:extLst>
          </p:cNvPr>
          <p:cNvCxnSpPr>
            <a:cxnSpLocks/>
          </p:cNvCxnSpPr>
          <p:nvPr/>
        </p:nvCxnSpPr>
        <p:spPr>
          <a:xfrm>
            <a:off x="4545228" y="643829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8D41DCF-D009-C846-8F57-DAA31B38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45" y="6330349"/>
            <a:ext cx="114300" cy="2159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F07B0E1-2CEA-F34B-89A4-D62EDA61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29" y="6330349"/>
            <a:ext cx="114300" cy="2159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3023FBD-6B93-FC41-95C4-DFD4A6A9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13" y="6330349"/>
            <a:ext cx="114300" cy="2159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2994278-06C5-A443-97DF-578D5DD3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51" y="5331481"/>
            <a:ext cx="190500" cy="152400"/>
          </a:xfrm>
          <a:prstGeom prst="rect">
            <a:avLst/>
          </a:prstGeom>
        </p:spPr>
      </p:pic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69E0779-6F23-5E4C-848A-E736F0D8D58C}"/>
              </a:ext>
            </a:extLst>
          </p:cNvPr>
          <p:cNvSpPr/>
          <p:nvPr/>
        </p:nvSpPr>
        <p:spPr>
          <a:xfrm>
            <a:off x="1721583" y="613654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57BDC94-1932-4B4E-978D-69574C37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222" y="6367379"/>
            <a:ext cx="114300" cy="1524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6451217-3C77-6E46-BE00-D5C1208C6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721" y="6387499"/>
            <a:ext cx="114300" cy="1016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29B0B8A-68BE-AB40-B85F-728A2625053B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2323162" y="6438299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6D62CDD-16B4-9943-B40F-AD771213FD7A}"/>
              </a:ext>
            </a:extLst>
          </p:cNvPr>
          <p:cNvCxnSpPr>
            <a:cxnSpLocks/>
          </p:cNvCxnSpPr>
          <p:nvPr/>
        </p:nvCxnSpPr>
        <p:spPr>
          <a:xfrm>
            <a:off x="1215021" y="6438299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273400B-DAEE-0045-8AB2-17B383351754}"/>
              </a:ext>
            </a:extLst>
          </p:cNvPr>
          <p:cNvSpPr txBox="1"/>
          <p:nvPr/>
        </p:nvSpPr>
        <p:spPr>
          <a:xfrm>
            <a:off x="8004764" y="4262093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items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7C04BDE-9B0E-EE43-87CA-F9F844473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790" y="4336283"/>
            <a:ext cx="207264" cy="189241"/>
          </a:xfrm>
          <a:prstGeom prst="rect">
            <a:avLst/>
          </a:prstGeom>
        </p:spPr>
      </p:pic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954785A-68A4-E842-B080-592B1959EB2E}"/>
              </a:ext>
            </a:extLst>
          </p:cNvPr>
          <p:cNvSpPr/>
          <p:nvPr/>
        </p:nvSpPr>
        <p:spPr>
          <a:xfrm>
            <a:off x="6390039" y="5225520"/>
            <a:ext cx="756987" cy="365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D2995B-2DC3-9A43-B843-A04419C23849}"/>
              </a:ext>
            </a:extLst>
          </p:cNvPr>
          <p:cNvCxnSpPr>
            <a:cxnSpLocks/>
            <a:stCxn id="83" idx="6"/>
            <a:endCxn id="161" idx="1"/>
          </p:cNvCxnSpPr>
          <p:nvPr/>
        </p:nvCxnSpPr>
        <p:spPr>
          <a:xfrm>
            <a:off x="5570917" y="5407192"/>
            <a:ext cx="819122" cy="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FFA87EC-4F24-0047-89EF-361F0772F619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7147026" y="5403089"/>
            <a:ext cx="672548" cy="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DDB01-6A50-7541-84CE-5BCBE071537A}"/>
              </a:ext>
            </a:extLst>
          </p:cNvPr>
          <p:cNvSpPr txBox="1"/>
          <p:nvPr/>
        </p:nvSpPr>
        <p:spPr>
          <a:xfrm>
            <a:off x="8044508" y="58393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37B5-F21F-6444-9E55-81DF313683B5}"/>
              </a:ext>
            </a:extLst>
          </p:cNvPr>
          <p:cNvSpPr txBox="1"/>
          <p:nvPr/>
        </p:nvSpPr>
        <p:spPr>
          <a:xfrm>
            <a:off x="9027456" y="576721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E6986-CF79-C64A-993A-EA435037D8CB}"/>
              </a:ext>
            </a:extLst>
          </p:cNvPr>
          <p:cNvSpPr txBox="1"/>
          <p:nvPr/>
        </p:nvSpPr>
        <p:spPr>
          <a:xfrm>
            <a:off x="8520765" y="583939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0AB7BFA-B51E-8C4A-BE65-FD17C0A1ACBA}"/>
              </a:ext>
            </a:extLst>
          </p:cNvPr>
          <p:cNvCxnSpPr>
            <a:cxnSpLocks/>
            <a:stCxn id="70" idx="0"/>
            <a:endCxn id="63" idx="3"/>
          </p:cNvCxnSpPr>
          <p:nvPr/>
        </p:nvCxnSpPr>
        <p:spPr>
          <a:xfrm flipV="1">
            <a:off x="3130513" y="1989843"/>
            <a:ext cx="2264568" cy="31841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821BA6D-B173-EE49-BB60-45B73B240FEF}"/>
              </a:ext>
            </a:extLst>
          </p:cNvPr>
          <p:cNvCxnSpPr>
            <a:cxnSpLocks/>
            <a:stCxn id="80" idx="0"/>
            <a:endCxn id="73" idx="3"/>
          </p:cNvCxnSpPr>
          <p:nvPr/>
        </p:nvCxnSpPr>
        <p:spPr>
          <a:xfrm flipV="1">
            <a:off x="4233407" y="3335547"/>
            <a:ext cx="261436" cy="18384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94EB0-772C-0A46-A9D2-33F37F80BE28}"/>
              </a:ext>
            </a:extLst>
          </p:cNvPr>
          <p:cNvCxnSpPr/>
          <p:nvPr/>
        </p:nvCxnSpPr>
        <p:spPr>
          <a:xfrm>
            <a:off x="7968668" y="5839407"/>
            <a:ext cx="138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A65A8-11A5-BE44-A13F-07F184AFE719}"/>
              </a:ext>
            </a:extLst>
          </p:cNvPr>
          <p:cNvSpPr/>
          <p:nvPr/>
        </p:nvSpPr>
        <p:spPr>
          <a:xfrm>
            <a:off x="8227966" y="5062857"/>
            <a:ext cx="169476" cy="77654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F5F0C3F-8F8F-114B-B9E6-AF7D76D4FAC1}"/>
              </a:ext>
            </a:extLst>
          </p:cNvPr>
          <p:cNvSpPr/>
          <p:nvPr/>
        </p:nvSpPr>
        <p:spPr>
          <a:xfrm>
            <a:off x="8650839" y="5363025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0D9D946-7BA9-874E-BA92-0AE42EFD79B3}"/>
              </a:ext>
            </a:extLst>
          </p:cNvPr>
          <p:cNvSpPr/>
          <p:nvPr/>
        </p:nvSpPr>
        <p:spPr>
          <a:xfrm>
            <a:off x="9058782" y="5363025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42A100-F592-C74B-84D5-840F9551BBCA}"/>
              </a:ext>
            </a:extLst>
          </p:cNvPr>
          <p:cNvCxnSpPr>
            <a:cxnSpLocks/>
            <a:stCxn id="68" idx="2"/>
            <a:endCxn id="5" idx="0"/>
          </p:cNvCxnSpPr>
          <p:nvPr/>
        </p:nvCxnSpPr>
        <p:spPr>
          <a:xfrm>
            <a:off x="7321383" y="3315402"/>
            <a:ext cx="1824054" cy="24518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DC4BA1E-E04D-9441-8155-06FEFDC970E5}"/>
              </a:ext>
            </a:extLst>
          </p:cNvPr>
          <p:cNvCxnSpPr>
            <a:cxnSpLocks/>
            <a:stCxn id="68" idx="2"/>
            <a:endCxn id="4" idx="0"/>
          </p:cNvCxnSpPr>
          <p:nvPr/>
        </p:nvCxnSpPr>
        <p:spPr>
          <a:xfrm>
            <a:off x="7321383" y="3315402"/>
            <a:ext cx="985377" cy="25239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1685BB0-9413-E34D-A566-8B98690899F9}"/>
              </a:ext>
            </a:extLst>
          </p:cNvPr>
          <p:cNvCxnSpPr>
            <a:cxnSpLocks/>
            <a:stCxn id="68" idx="2"/>
            <a:endCxn id="6" idx="0"/>
          </p:cNvCxnSpPr>
          <p:nvPr/>
        </p:nvCxnSpPr>
        <p:spPr>
          <a:xfrm>
            <a:off x="7321383" y="3315402"/>
            <a:ext cx="1431978" cy="25239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DCE5E67-F8C6-4211-BC92-F847E76E5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138E4CB-A568-48A9-B557-586A75453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8426FED-046D-4852-A46C-A8CDDFCEAAE3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0A9675-C370-4254-8C6E-E6253047EB5A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2E105A-1F42-498F-8055-10BAB10866E8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structure on top of quicksort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DB6D0-A359-4114-B2EF-29A6F97EA3B7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</p:spTree>
    <p:extLst>
      <p:ext uri="{BB962C8B-B14F-4D97-AF65-F5344CB8AC3E}">
        <p14:creationId xmlns:p14="http://schemas.microsoft.com/office/powerpoint/2010/main" val="22369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3" grpId="0" animBg="1"/>
      <p:bldP spid="64" grpId="0"/>
      <p:bldP spid="68" grpId="0"/>
      <p:bldP spid="71" grpId="0" animBg="1"/>
      <p:bldP spid="73" grpId="0" animBg="1"/>
      <p:bldP spid="67" grpId="0" animBg="1"/>
      <p:bldP spid="70" grpId="0" animBg="1"/>
      <p:bldP spid="79" grpId="0" animBg="1"/>
      <p:bldP spid="80" grpId="0" animBg="1"/>
      <p:bldP spid="82" grpId="0" animBg="1"/>
      <p:bldP spid="83" grpId="0" animBg="1"/>
      <p:bldP spid="106" grpId="0" animBg="1"/>
      <p:bldP spid="155" grpId="0"/>
      <p:bldP spid="161" grpId="0" animBg="1"/>
      <p:bldP spid="4" grpId="0"/>
      <p:bldP spid="5" grpId="0"/>
      <p:bldP spid="6" grpId="0"/>
      <p:bldP spid="21" grpId="0" animBg="1"/>
      <p:bldP spid="175" grpId="0" animBg="1"/>
      <p:bldP spid="1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84C1-00F7-9544-91FA-EEC791BB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827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2EBA011A-03BD-5548-A4F3-C445A96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15</a:t>
            </a:fld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DD263A-F907-8D45-B8FD-BEC19BA9E129}"/>
              </a:ext>
            </a:extLst>
          </p:cNvPr>
          <p:cNvSpPr txBox="1"/>
          <p:nvPr/>
        </p:nvSpPr>
        <p:spPr>
          <a:xfrm>
            <a:off x="6255258" y="2707927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{The, sat, cat}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3C4F14A-F832-5840-83A8-BB9FD35EDA75}"/>
              </a:ext>
            </a:extLst>
          </p:cNvPr>
          <p:cNvSpPr/>
          <p:nvPr/>
        </p:nvSpPr>
        <p:spPr>
          <a:xfrm>
            <a:off x="6592770" y="3117546"/>
            <a:ext cx="8101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792A5A4-D84E-4B4D-9C42-CB4F1D9C824B}"/>
              </a:ext>
            </a:extLst>
          </p:cNvPr>
          <p:cNvSpPr/>
          <p:nvPr/>
        </p:nvSpPr>
        <p:spPr>
          <a:xfrm>
            <a:off x="5394248" y="5898404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8BD33D9-99E0-7840-9391-78E591CE3AF1}"/>
              </a:ext>
            </a:extLst>
          </p:cNvPr>
          <p:cNvSpPr/>
          <p:nvPr/>
        </p:nvSpPr>
        <p:spPr>
          <a:xfrm>
            <a:off x="5460421" y="4935877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4D5A2F8-CDF4-F642-A9B4-8DAA99E5FA96}"/>
              </a:ext>
            </a:extLst>
          </p:cNvPr>
          <p:cNvCxnSpPr>
            <a:stCxn id="67" idx="0"/>
            <a:endCxn id="70" idx="4"/>
          </p:cNvCxnSpPr>
          <p:nvPr/>
        </p:nvCxnSpPr>
        <p:spPr>
          <a:xfrm flipH="1" flipV="1">
            <a:off x="5695037" y="5402221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B1239D-BF40-784E-BF53-9554AFFBC606}"/>
              </a:ext>
            </a:extLst>
          </p:cNvPr>
          <p:cNvSpPr/>
          <p:nvPr/>
        </p:nvSpPr>
        <p:spPr>
          <a:xfrm>
            <a:off x="6497142" y="5898404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1EC0CA-924E-6846-8666-33B74430AF1B}"/>
              </a:ext>
            </a:extLst>
          </p:cNvPr>
          <p:cNvSpPr/>
          <p:nvPr/>
        </p:nvSpPr>
        <p:spPr>
          <a:xfrm>
            <a:off x="6563315" y="4935877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CB6AF5-67AC-D642-9C39-623DE5ABF538}"/>
              </a:ext>
            </a:extLst>
          </p:cNvPr>
          <p:cNvCxnSpPr>
            <a:stCxn id="79" idx="0"/>
            <a:endCxn id="80" idx="4"/>
          </p:cNvCxnSpPr>
          <p:nvPr/>
        </p:nvCxnSpPr>
        <p:spPr>
          <a:xfrm flipH="1" flipV="1">
            <a:off x="6797931" y="5402221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725744-2245-3B4D-ADFA-D8D0B4155142}"/>
              </a:ext>
            </a:extLst>
          </p:cNvPr>
          <p:cNvSpPr/>
          <p:nvPr/>
        </p:nvSpPr>
        <p:spPr>
          <a:xfrm>
            <a:off x="7600036" y="5898404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1EBED83-64C9-4240-958D-8145CAB29CBC}"/>
              </a:ext>
            </a:extLst>
          </p:cNvPr>
          <p:cNvSpPr/>
          <p:nvPr/>
        </p:nvSpPr>
        <p:spPr>
          <a:xfrm>
            <a:off x="7666209" y="4935877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DA09C8-B802-A444-BAEE-AB384B119C7B}"/>
              </a:ext>
            </a:extLst>
          </p:cNvPr>
          <p:cNvCxnSpPr>
            <a:stCxn id="82" idx="0"/>
            <a:endCxn id="83" idx="4"/>
          </p:cNvCxnSpPr>
          <p:nvPr/>
        </p:nvCxnSpPr>
        <p:spPr>
          <a:xfrm flipH="1" flipV="1">
            <a:off x="7900825" y="5402221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B3EDD70-AE02-9B44-A03F-719DCC459425}"/>
              </a:ext>
            </a:extLst>
          </p:cNvPr>
          <p:cNvCxnSpPr>
            <a:cxnSpLocks/>
            <a:stCxn id="70" idx="5"/>
            <a:endCxn id="79" idx="1"/>
          </p:cNvCxnSpPr>
          <p:nvPr/>
        </p:nvCxnSpPr>
        <p:spPr>
          <a:xfrm>
            <a:off x="5860936" y="5333927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D7B38A-DD5D-8E4D-A47F-AE31483EF2E6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>
            <a:off x="5995827" y="6200156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7F9254-B97B-B040-A67F-3C109532E443}"/>
              </a:ext>
            </a:extLst>
          </p:cNvPr>
          <p:cNvCxnSpPr>
            <a:cxnSpLocks/>
          </p:cNvCxnSpPr>
          <p:nvPr/>
        </p:nvCxnSpPr>
        <p:spPr>
          <a:xfrm>
            <a:off x="6974861" y="5333927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748265-9B20-DB43-8112-46693B23C386}"/>
              </a:ext>
            </a:extLst>
          </p:cNvPr>
          <p:cNvCxnSpPr>
            <a:cxnSpLocks/>
          </p:cNvCxnSpPr>
          <p:nvPr/>
        </p:nvCxnSpPr>
        <p:spPr>
          <a:xfrm>
            <a:off x="7109752" y="6200156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8D41DCF-D009-C846-8F57-DAA31B38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69" y="6092206"/>
            <a:ext cx="114300" cy="2159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F07B0E1-2CEA-F34B-89A4-D62EDA61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53" y="6092206"/>
            <a:ext cx="114300" cy="2159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3023FBD-6B93-FC41-95C4-DFD4A6A9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37" y="6092206"/>
            <a:ext cx="114300" cy="2159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2994278-06C5-A443-97DF-578D5DD3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75" y="5093338"/>
            <a:ext cx="190500" cy="152400"/>
          </a:xfrm>
          <a:prstGeom prst="rect">
            <a:avLst/>
          </a:prstGeom>
        </p:spPr>
      </p:pic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69E0779-6F23-5E4C-848A-E736F0D8D58C}"/>
              </a:ext>
            </a:extLst>
          </p:cNvPr>
          <p:cNvSpPr/>
          <p:nvPr/>
        </p:nvSpPr>
        <p:spPr>
          <a:xfrm>
            <a:off x="4286107" y="5898404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57BDC94-1932-4B4E-978D-69574C37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746" y="6129236"/>
            <a:ext cx="114300" cy="1524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6451217-3C77-6E46-BE00-D5C1208C6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245" y="6149356"/>
            <a:ext cx="114300" cy="1016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29B0B8A-68BE-AB40-B85F-728A2625053B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>
            <a:off x="4887686" y="6200156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6D62CDD-16B4-9943-B40F-AD771213FD7A}"/>
              </a:ext>
            </a:extLst>
          </p:cNvPr>
          <p:cNvCxnSpPr>
            <a:cxnSpLocks/>
          </p:cNvCxnSpPr>
          <p:nvPr/>
        </p:nvCxnSpPr>
        <p:spPr>
          <a:xfrm>
            <a:off x="3779545" y="6200156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273400B-DAEE-0045-8AB2-17B383351754}"/>
              </a:ext>
            </a:extLst>
          </p:cNvPr>
          <p:cNvSpPr txBox="1"/>
          <p:nvPr/>
        </p:nvSpPr>
        <p:spPr>
          <a:xfrm>
            <a:off x="10569288" y="402395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items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7C04BDE-9B0E-EE43-87CA-F9F844473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7314" y="4098140"/>
            <a:ext cx="207264" cy="189241"/>
          </a:xfrm>
          <a:prstGeom prst="rect">
            <a:avLst/>
          </a:prstGeom>
        </p:spPr>
      </p:pic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D954785A-68A4-E842-B080-592B1959EB2E}"/>
              </a:ext>
            </a:extLst>
          </p:cNvPr>
          <p:cNvSpPr/>
          <p:nvPr/>
        </p:nvSpPr>
        <p:spPr>
          <a:xfrm>
            <a:off x="8954563" y="4987377"/>
            <a:ext cx="756987" cy="365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D2995B-2DC3-9A43-B843-A04419C23849}"/>
              </a:ext>
            </a:extLst>
          </p:cNvPr>
          <p:cNvCxnSpPr>
            <a:cxnSpLocks/>
            <a:stCxn id="83" idx="6"/>
            <a:endCxn id="161" idx="1"/>
          </p:cNvCxnSpPr>
          <p:nvPr/>
        </p:nvCxnSpPr>
        <p:spPr>
          <a:xfrm>
            <a:off x="8135441" y="5169049"/>
            <a:ext cx="819122" cy="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FFA87EC-4F24-0047-89EF-361F0772F619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711550" y="5164946"/>
            <a:ext cx="672548" cy="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DDB01-6A50-7541-84CE-5BCBE071537A}"/>
              </a:ext>
            </a:extLst>
          </p:cNvPr>
          <p:cNvSpPr txBox="1"/>
          <p:nvPr/>
        </p:nvSpPr>
        <p:spPr>
          <a:xfrm>
            <a:off x="10609032" y="56012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37B5-F21F-6444-9E55-81DF313683B5}"/>
              </a:ext>
            </a:extLst>
          </p:cNvPr>
          <p:cNvSpPr txBox="1"/>
          <p:nvPr/>
        </p:nvSpPr>
        <p:spPr>
          <a:xfrm>
            <a:off x="11591980" y="552907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E6986-CF79-C64A-993A-EA435037D8CB}"/>
              </a:ext>
            </a:extLst>
          </p:cNvPr>
          <p:cNvSpPr txBox="1"/>
          <p:nvPr/>
        </p:nvSpPr>
        <p:spPr>
          <a:xfrm>
            <a:off x="11085289" y="56012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94EB0-772C-0A46-A9D2-33F37F80BE28}"/>
              </a:ext>
            </a:extLst>
          </p:cNvPr>
          <p:cNvCxnSpPr/>
          <p:nvPr/>
        </p:nvCxnSpPr>
        <p:spPr>
          <a:xfrm>
            <a:off x="10533192" y="5601264"/>
            <a:ext cx="138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A65A8-11A5-BE44-A13F-07F184AFE719}"/>
              </a:ext>
            </a:extLst>
          </p:cNvPr>
          <p:cNvSpPr/>
          <p:nvPr/>
        </p:nvSpPr>
        <p:spPr>
          <a:xfrm>
            <a:off x="10792490" y="4824714"/>
            <a:ext cx="169476" cy="77654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F5F0C3F-8F8F-114B-B9E6-AF7D76D4FAC1}"/>
              </a:ext>
            </a:extLst>
          </p:cNvPr>
          <p:cNvSpPr/>
          <p:nvPr/>
        </p:nvSpPr>
        <p:spPr>
          <a:xfrm>
            <a:off x="11215363" y="5124882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0D9D946-7BA9-874E-BA92-0AE42EFD79B3}"/>
              </a:ext>
            </a:extLst>
          </p:cNvPr>
          <p:cNvSpPr/>
          <p:nvPr/>
        </p:nvSpPr>
        <p:spPr>
          <a:xfrm>
            <a:off x="11623306" y="5124882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044002-6908-3D47-8BB4-38AFC2E3EC13}"/>
              </a:ext>
            </a:extLst>
          </p:cNvPr>
          <p:cNvSpPr/>
          <p:nvPr/>
        </p:nvSpPr>
        <p:spPr>
          <a:xfrm>
            <a:off x="10186696" y="3710152"/>
            <a:ext cx="2005304" cy="2540804"/>
          </a:xfrm>
          <a:prstGeom prst="round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2AEC0-8E10-1542-89AF-51D6C1E9C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194" y="2501092"/>
            <a:ext cx="6464300" cy="1701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D2386-FBAC-C04E-9E33-C8AB3E18BA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7377" y="4878359"/>
            <a:ext cx="1879600" cy="927100"/>
          </a:xfrm>
          <a:prstGeom prst="rect">
            <a:avLst/>
          </a:prstGeom>
        </p:spPr>
      </p:pic>
      <p:pic>
        <p:nvPicPr>
          <p:cNvPr id="60" name="Picture 59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2F097B5-C0AF-4B58-8B3C-984F4D8955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90F4D2D-D943-45C2-90E2-9962DBB78D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576FDB5-6174-457D-90C3-7405DCE59EB9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C8AC6C-E289-4E6A-BB1D-27C75E464E57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5290CD-8DB3-42D9-8E8B-B0D63835B775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Formalizing the expert policy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07BB62-B5F9-453F-B020-8557EF1F4B5B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</p:spTree>
    <p:extLst>
      <p:ext uri="{BB962C8B-B14F-4D97-AF65-F5344CB8AC3E}">
        <p14:creationId xmlns:p14="http://schemas.microsoft.com/office/powerpoint/2010/main" val="170567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84C1-00F7-9544-91FA-EEC791BB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8272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Uniform Oracle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Coaching Oracle                  </a:t>
            </a:r>
            <a:r>
              <a:rPr lang="en-US" sz="3200" dirty="0">
                <a:solidFill>
                  <a:schemeClr val="accent1"/>
                </a:solidFill>
              </a:rPr>
              <a:t>[He et al., 2012]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Annealed Coaching Oracle  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2EBA011A-03BD-5548-A4F3-C445A96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16</a:t>
            </a:fld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73400B-DAEE-0045-8AB2-17B383351754}"/>
              </a:ext>
            </a:extLst>
          </p:cNvPr>
          <p:cNvSpPr txBox="1"/>
          <p:nvPr/>
        </p:nvSpPr>
        <p:spPr>
          <a:xfrm>
            <a:off x="10569288" y="4023950"/>
            <a:ext cx="118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items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7C04BDE-9B0E-EE43-87CA-F9F84447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314" y="4098140"/>
            <a:ext cx="207264" cy="189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DDB01-6A50-7541-84CE-5BCBE071537A}"/>
              </a:ext>
            </a:extLst>
          </p:cNvPr>
          <p:cNvSpPr txBox="1"/>
          <p:nvPr/>
        </p:nvSpPr>
        <p:spPr>
          <a:xfrm>
            <a:off x="10609032" y="56012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37B5-F21F-6444-9E55-81DF313683B5}"/>
              </a:ext>
            </a:extLst>
          </p:cNvPr>
          <p:cNvSpPr txBox="1"/>
          <p:nvPr/>
        </p:nvSpPr>
        <p:spPr>
          <a:xfrm>
            <a:off x="11591980" y="552907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E6986-CF79-C64A-993A-EA435037D8CB}"/>
              </a:ext>
            </a:extLst>
          </p:cNvPr>
          <p:cNvSpPr txBox="1"/>
          <p:nvPr/>
        </p:nvSpPr>
        <p:spPr>
          <a:xfrm>
            <a:off x="11085289" y="56012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394EB0-772C-0A46-A9D2-33F37F80BE28}"/>
              </a:ext>
            </a:extLst>
          </p:cNvPr>
          <p:cNvCxnSpPr/>
          <p:nvPr/>
        </p:nvCxnSpPr>
        <p:spPr>
          <a:xfrm>
            <a:off x="10533192" y="5601264"/>
            <a:ext cx="138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A65A8-11A5-BE44-A13F-07F184AFE719}"/>
              </a:ext>
            </a:extLst>
          </p:cNvPr>
          <p:cNvSpPr/>
          <p:nvPr/>
        </p:nvSpPr>
        <p:spPr>
          <a:xfrm>
            <a:off x="10792490" y="4824714"/>
            <a:ext cx="169476" cy="77654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F5F0C3F-8F8F-114B-B9E6-AF7D76D4FAC1}"/>
              </a:ext>
            </a:extLst>
          </p:cNvPr>
          <p:cNvSpPr/>
          <p:nvPr/>
        </p:nvSpPr>
        <p:spPr>
          <a:xfrm>
            <a:off x="11215363" y="5124882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0D9D946-7BA9-874E-BA92-0AE42EFD79B3}"/>
              </a:ext>
            </a:extLst>
          </p:cNvPr>
          <p:cNvSpPr/>
          <p:nvPr/>
        </p:nvSpPr>
        <p:spPr>
          <a:xfrm>
            <a:off x="11623306" y="5124882"/>
            <a:ext cx="169476" cy="4733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044002-6908-3D47-8BB4-38AFC2E3EC13}"/>
              </a:ext>
            </a:extLst>
          </p:cNvPr>
          <p:cNvSpPr/>
          <p:nvPr/>
        </p:nvSpPr>
        <p:spPr>
          <a:xfrm>
            <a:off x="10186696" y="3710152"/>
            <a:ext cx="2005304" cy="2540804"/>
          </a:xfrm>
          <a:prstGeom prst="round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D97000-7B71-B442-B982-6D006579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1895463"/>
            <a:ext cx="10795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B9AC17-C870-8643-830D-7C11E2BB1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23" y="2513783"/>
            <a:ext cx="2116207" cy="4614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A84B3A-D027-BA45-8576-694237A71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594" y="4092144"/>
            <a:ext cx="6804673" cy="527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FB6797-1F89-0A4D-B18F-EB2A6E0C3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696" y="5773382"/>
            <a:ext cx="8752816" cy="440578"/>
          </a:xfrm>
          <a:prstGeom prst="rect">
            <a:avLst/>
          </a:prstGeom>
        </p:spPr>
      </p:pic>
      <p:pic>
        <p:nvPicPr>
          <p:cNvPr id="65" name="Picture 6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6E4D877D-499E-4EA0-9AD4-D4A81217F7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BD7C7A5-9EE3-4D6A-8A85-9D9C3454B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61BB84B-0433-4C9A-95F4-0BCF3B526744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1C2470-4F9A-459C-99CA-9024FC18B53B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0749AA-8602-487F-9407-C310164E41C1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Distributing mass across equivocations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5CCBD-07D2-482B-B39F-0111323BE7E4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91CF28A-B348-4235-8AFA-1B5047A4C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451" y="3374976"/>
            <a:ext cx="1167958" cy="14015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2D48AD-8E59-44BA-8C1A-9E7E518335D2}"/>
              </a:ext>
            </a:extLst>
          </p:cNvPr>
          <p:cNvSpPr/>
          <p:nvPr/>
        </p:nvSpPr>
        <p:spPr>
          <a:xfrm>
            <a:off x="648269" y="3302758"/>
            <a:ext cx="9421928" cy="1596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34B123-2580-488E-9EF0-E777AD09A5E8}"/>
              </a:ext>
            </a:extLst>
          </p:cNvPr>
          <p:cNvSpPr/>
          <p:nvPr/>
        </p:nvSpPr>
        <p:spPr>
          <a:xfrm>
            <a:off x="629099" y="4928925"/>
            <a:ext cx="9421928" cy="1596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2C0D-A24F-954F-929C-D1D127A2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430"/>
            <a:ext cx="8353567" cy="5117909"/>
          </a:xfrm>
        </p:spPr>
        <p:txBody>
          <a:bodyPr>
            <a:normAutofit/>
          </a:bodyPr>
          <a:lstStyle/>
          <a:p>
            <a:r>
              <a:rPr lang="en-US" dirty="0"/>
              <a:t>This is a special case of imitation learning with an optimal oracle</a:t>
            </a:r>
          </a:p>
          <a:p>
            <a:pPr lvl="1"/>
            <a:r>
              <a:rPr lang="en-US" dirty="0"/>
              <a:t>Extensively studied and used in NLP </a:t>
            </a:r>
            <a:r>
              <a:rPr lang="en-US" sz="2000" dirty="0">
                <a:solidFill>
                  <a:schemeClr val="accent1"/>
                </a:solidFill>
              </a:rPr>
              <a:t>[</a:t>
            </a:r>
            <a:r>
              <a:rPr lang="en-US" sz="2000" dirty="0" err="1">
                <a:solidFill>
                  <a:schemeClr val="accent1"/>
                </a:solidFill>
              </a:rPr>
              <a:t>Goldberg&amp;Nivre</a:t>
            </a:r>
            <a:r>
              <a:rPr lang="en-US" sz="2000" dirty="0">
                <a:solidFill>
                  <a:schemeClr val="accent1"/>
                </a:solidFill>
              </a:rPr>
              <a:t>, 2012; </a:t>
            </a:r>
            <a:r>
              <a:rPr lang="en-US" sz="2000" dirty="0" err="1">
                <a:solidFill>
                  <a:schemeClr val="accent1"/>
                </a:solidFill>
              </a:rPr>
              <a:t>Vlachos&amp;Clark</a:t>
            </a:r>
            <a:r>
              <a:rPr lang="en-US" sz="2000" dirty="0">
                <a:solidFill>
                  <a:schemeClr val="accent1"/>
                </a:solidFill>
              </a:rPr>
              <a:t>, 2014 and many more]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Extensively studied and used in robotics and control </a:t>
            </a:r>
            <a:r>
              <a:rPr lang="en-US" sz="2000" dirty="0">
                <a:solidFill>
                  <a:schemeClr val="accent1"/>
                </a:solidFill>
              </a:rPr>
              <a:t>[Ross et al., 2011; and many more recent work from </a:t>
            </a:r>
            <a:r>
              <a:rPr lang="en-US" sz="2000" dirty="0" err="1">
                <a:solidFill>
                  <a:schemeClr val="accent1"/>
                </a:solidFill>
              </a:rPr>
              <a:t>Abeel</a:t>
            </a:r>
            <a:r>
              <a:rPr lang="en-US" sz="2000" dirty="0">
                <a:solidFill>
                  <a:schemeClr val="accent1"/>
                </a:solidFill>
              </a:rPr>
              <a:t> and Levine et al.]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Learning-to-search* for non-monotonic</a:t>
            </a:r>
            <a:br>
              <a:rPr lang="en-US" dirty="0"/>
            </a:br>
            <a:r>
              <a:rPr lang="en-US" dirty="0"/>
              <a:t>sequential generation</a:t>
            </a:r>
          </a:p>
          <a:p>
            <a:pPr lvl="1"/>
            <a:r>
              <a:rPr lang="en-US" dirty="0"/>
              <a:t>Roll-in by a </a:t>
            </a:r>
            <a:r>
              <a:rPr lang="en-US" b="1" dirty="0"/>
              <a:t>oracle</a:t>
            </a:r>
            <a:r>
              <a:rPr lang="en-US" dirty="0"/>
              <a:t>/learned policy</a:t>
            </a:r>
          </a:p>
          <a:p>
            <a:pPr lvl="1"/>
            <a:r>
              <a:rPr lang="en-US" dirty="0"/>
              <a:t>Roll-out by an </a:t>
            </a:r>
            <a:r>
              <a:rPr lang="en-US" b="1" dirty="0"/>
              <a:t>oracle </a:t>
            </a:r>
            <a:r>
              <a:rPr lang="en-US" dirty="0"/>
              <a:t>policy</a:t>
            </a:r>
          </a:p>
          <a:p>
            <a:pPr lvl="1"/>
            <a:r>
              <a:rPr lang="en-US" dirty="0"/>
              <a:t>Easy to swap roll-in and roll-out policies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DA825-BAC2-BD4A-8233-5EF8AEC6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2A804-ACC4-494F-8D19-C685E8E7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9916" y="3855696"/>
            <a:ext cx="4147783" cy="2968139"/>
          </a:xfrm>
          <a:prstGeom prst="rect">
            <a:avLst/>
          </a:prstGeom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9D9F616-91E1-4EED-A8A4-853EF4A12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D8DA6-5B1D-423B-814D-96F0D511E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DF8A1A-8FA3-4319-B8F1-9FCD28AC6044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375AE-04B2-4208-9962-F5D5F4FE7CFF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3A741-0FC5-479A-B375-F4D7001CF403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Training via imitation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831CF-7BC7-49A9-8529-F11DA0BA7175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</p:spTree>
    <p:extLst>
      <p:ext uri="{BB962C8B-B14F-4D97-AF65-F5344CB8AC3E}">
        <p14:creationId xmlns:p14="http://schemas.microsoft.com/office/powerpoint/2010/main" val="207145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E261-2AEE-B143-9C17-3FF2D9E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408159" cy="48707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Implicit probabilistic model: sampling 👍 normalized probability 👎</a:t>
            </a:r>
          </a:p>
          <a:p>
            <a:r>
              <a:rPr lang="en-US" dirty="0"/>
              <a:t>Difficult to analyze quantitatively, but we tried: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the models were trained on utterances from a dialogue data [</a:t>
            </a:r>
            <a:r>
              <a:rPr lang="en-US" dirty="0" err="1"/>
              <a:t>ConvAI</a:t>
            </a:r>
            <a:r>
              <a:rPr lang="en-US" dirty="0"/>
              <a:t> </a:t>
            </a:r>
            <a:r>
              <a:rPr lang="en-US" dirty="0" err="1"/>
              <a:t>PersonaChat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EEBAA-FDC0-124B-B6EC-F2D887D5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897187"/>
            <a:ext cx="6934200" cy="238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40D5EE-D605-4242-BB96-1E4348B38EA2}"/>
              </a:ext>
            </a:extLst>
          </p:cNvPr>
          <p:cNvSpPr/>
          <p:nvPr/>
        </p:nvSpPr>
        <p:spPr>
          <a:xfrm>
            <a:off x="8699695" y="2982681"/>
            <a:ext cx="892803" cy="1744064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2E3F3D-430F-D740-93C3-A5A0E6AD5E9F}"/>
              </a:ext>
            </a:extLst>
          </p:cNvPr>
          <p:cNvSpPr/>
          <p:nvPr/>
        </p:nvSpPr>
        <p:spPr>
          <a:xfrm>
            <a:off x="4009496" y="2960299"/>
            <a:ext cx="1097076" cy="2216612"/>
          </a:xfrm>
          <a:prstGeom prst="round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BFFA92-1374-9244-8261-1333B7CAE927}"/>
              </a:ext>
            </a:extLst>
          </p:cNvPr>
          <p:cNvSpPr/>
          <p:nvPr/>
        </p:nvSpPr>
        <p:spPr>
          <a:xfrm>
            <a:off x="7717797" y="2960299"/>
            <a:ext cx="892803" cy="176644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02934DA-1E49-4C05-8E63-F4D7713AE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CC8FAE-73A4-45CB-A6BB-FC9D21B07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9154"/>
            <a:ext cx="1426830" cy="17190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89A068-9BAC-4F95-85BD-D51D189576AC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9A20C-685D-4B1A-B070-F46BCCCE7F87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6D5771-29CC-48C7-8623-FAC41F6EEB3E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Results on unconditional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DE82F-E120-4F82-8704-C5F478932CF4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</p:spTree>
    <p:extLst>
      <p:ext uri="{BB962C8B-B14F-4D97-AF65-F5344CB8AC3E}">
        <p14:creationId xmlns:p14="http://schemas.microsoft.com/office/powerpoint/2010/main" val="12314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E261-2AEE-B143-9C17-3FF2D9E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863"/>
            <a:ext cx="11006797" cy="4870739"/>
          </a:xfrm>
        </p:spPr>
        <p:txBody>
          <a:bodyPr>
            <a:normAutofit/>
          </a:bodyPr>
          <a:lstStyle/>
          <a:p>
            <a:r>
              <a:rPr lang="en-US" dirty="0"/>
              <a:t>Implicit probabilistic model: </a:t>
            </a:r>
            <a:br>
              <a:rPr lang="en-US" dirty="0"/>
            </a:br>
            <a:r>
              <a:rPr lang="en-US" dirty="0"/>
              <a:t>sampling 👍 normalized probability 👎</a:t>
            </a:r>
          </a:p>
          <a:p>
            <a:r>
              <a:rPr lang="en-US" dirty="0"/>
              <a:t>We can also do a bit of more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ECA14-CE0C-E34C-8F58-1347DB57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3202527"/>
            <a:ext cx="10363200" cy="37593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9EEBC-B066-41A7-847C-6CDB6D62EFB8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8" name="Picture 7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80CF1EC7-624C-4287-8EA2-D35ABA17A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431DC6-DF69-4239-9544-144743339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28E058-B227-4D3E-8332-47036F179D8F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BB67-DB8E-4118-9FC6-E29C4A75B6B8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94417-68E1-42B2-8846-BF5D916FAB0B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Results on unconditional generation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E55B4D-28CE-4EBB-9860-EC9EE73EF0E2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+ Kyunghyun Cho, ICML’19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55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E597594-042F-2D4E-89A0-7F2051BEFA51}"/>
              </a:ext>
            </a:extLst>
          </p:cNvPr>
          <p:cNvSpPr/>
          <p:nvPr/>
        </p:nvSpPr>
        <p:spPr>
          <a:xfrm>
            <a:off x="5181839" y="1967632"/>
            <a:ext cx="3285848" cy="847037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6A9854-DBE3-834E-8AE3-81A78760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all probably seen figures like this…</a:t>
            </a:r>
          </a:p>
        </p:txBody>
      </p:sp>
      <p:sp>
        <p:nvSpPr>
          <p:cNvPr id="85" name="Content Placeholder 84">
            <a:extLst>
              <a:ext uri="{FF2B5EF4-FFF2-40B4-BE49-F238E27FC236}">
                <a16:creationId xmlns:a16="http://schemas.microsoft.com/office/drawing/2014/main" id="{5F3947FA-B8E8-1049-8BB6-A978A9A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6112"/>
            <a:ext cx="10515600" cy="2216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(this one in particular is thanks to Kyunghyun Cho)</a:t>
            </a: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347866B9-22F7-7242-BD81-75E64EDD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</a:t>
            </a:fld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1E5F40D-D16F-AF42-8756-3EA08E0CD6CA}"/>
              </a:ext>
            </a:extLst>
          </p:cNvPr>
          <p:cNvSpPr/>
          <p:nvPr/>
        </p:nvSpPr>
        <p:spPr>
          <a:xfrm>
            <a:off x="3589423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348ED5-1901-5A45-9602-B740B5AD4B6B}"/>
              </a:ext>
            </a:extLst>
          </p:cNvPr>
          <p:cNvSpPr/>
          <p:nvPr/>
        </p:nvSpPr>
        <p:spPr>
          <a:xfrm>
            <a:off x="3655596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A2E8A4-29F8-0A4E-92CC-306C4A5461C5}"/>
              </a:ext>
            </a:extLst>
          </p:cNvPr>
          <p:cNvCxnSpPr>
            <a:stCxn id="33" idx="0"/>
            <a:endCxn id="34" idx="4"/>
          </p:cNvCxnSpPr>
          <p:nvPr/>
        </p:nvCxnSpPr>
        <p:spPr>
          <a:xfrm flipH="1" flipV="1">
            <a:off x="3890212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F5FCF9-0B6B-9948-8E6C-2D75400A1B04}"/>
              </a:ext>
            </a:extLst>
          </p:cNvPr>
          <p:cNvSpPr/>
          <p:nvPr/>
        </p:nvSpPr>
        <p:spPr>
          <a:xfrm>
            <a:off x="4692317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D18434-EF47-0944-899D-0ED487A4A27F}"/>
              </a:ext>
            </a:extLst>
          </p:cNvPr>
          <p:cNvSpPr/>
          <p:nvPr/>
        </p:nvSpPr>
        <p:spPr>
          <a:xfrm>
            <a:off x="4758490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06337-0386-BA40-B5CF-F016AC06FD0F}"/>
              </a:ext>
            </a:extLst>
          </p:cNvPr>
          <p:cNvCxnSpPr>
            <a:stCxn id="37" idx="0"/>
            <a:endCxn id="38" idx="4"/>
          </p:cNvCxnSpPr>
          <p:nvPr/>
        </p:nvCxnSpPr>
        <p:spPr>
          <a:xfrm flipH="1" flipV="1">
            <a:off x="4993106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A7DD010-359B-0347-B77A-C75D43B1A195}"/>
              </a:ext>
            </a:extLst>
          </p:cNvPr>
          <p:cNvSpPr/>
          <p:nvPr/>
        </p:nvSpPr>
        <p:spPr>
          <a:xfrm>
            <a:off x="5795211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4E95F2-CFE0-5E45-BBD1-785B9125D397}"/>
              </a:ext>
            </a:extLst>
          </p:cNvPr>
          <p:cNvSpPr/>
          <p:nvPr/>
        </p:nvSpPr>
        <p:spPr>
          <a:xfrm>
            <a:off x="5861384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6F274A-43A0-3949-B9DB-11339F512F5F}"/>
              </a:ext>
            </a:extLst>
          </p:cNvPr>
          <p:cNvCxnSpPr>
            <a:stCxn id="40" idx="0"/>
            <a:endCxn id="41" idx="4"/>
          </p:cNvCxnSpPr>
          <p:nvPr/>
        </p:nvCxnSpPr>
        <p:spPr>
          <a:xfrm flipH="1" flipV="1">
            <a:off x="6096000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D8B0885-AEC0-EB49-BC3C-22608EBAB1C3}"/>
              </a:ext>
            </a:extLst>
          </p:cNvPr>
          <p:cNvSpPr/>
          <p:nvPr/>
        </p:nvSpPr>
        <p:spPr>
          <a:xfrm>
            <a:off x="6898105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518051-F196-EC42-AAD2-0B74DAEA4A78}"/>
              </a:ext>
            </a:extLst>
          </p:cNvPr>
          <p:cNvSpPr/>
          <p:nvPr/>
        </p:nvSpPr>
        <p:spPr>
          <a:xfrm>
            <a:off x="6964278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80F43C-9C8A-D047-994A-541A37A48CF3}"/>
              </a:ext>
            </a:extLst>
          </p:cNvPr>
          <p:cNvCxnSpPr>
            <a:stCxn id="43" idx="0"/>
            <a:endCxn id="44" idx="4"/>
          </p:cNvCxnSpPr>
          <p:nvPr/>
        </p:nvCxnSpPr>
        <p:spPr>
          <a:xfrm flipH="1" flipV="1">
            <a:off x="7198894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9A7EB06-F6AE-8043-AD57-EA1CD1478730}"/>
              </a:ext>
            </a:extLst>
          </p:cNvPr>
          <p:cNvSpPr/>
          <p:nvPr/>
        </p:nvSpPr>
        <p:spPr>
          <a:xfrm>
            <a:off x="8000999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5895F1-BFCE-EF49-B6CE-AC2A891057C0}"/>
              </a:ext>
            </a:extLst>
          </p:cNvPr>
          <p:cNvSpPr/>
          <p:nvPr/>
        </p:nvSpPr>
        <p:spPr>
          <a:xfrm>
            <a:off x="8067172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FCEEDA-28AA-8C4E-B5C1-7DBD0397FAE2}"/>
              </a:ext>
            </a:extLst>
          </p:cNvPr>
          <p:cNvCxnSpPr>
            <a:stCxn id="46" idx="0"/>
            <a:endCxn id="47" idx="4"/>
          </p:cNvCxnSpPr>
          <p:nvPr/>
        </p:nvCxnSpPr>
        <p:spPr>
          <a:xfrm flipH="1" flipV="1">
            <a:off x="8301788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F31CC1-88E0-4A4B-96EC-189F00B9056A}"/>
              </a:ext>
            </a:extLst>
          </p:cNvPr>
          <p:cNvSpPr/>
          <p:nvPr/>
        </p:nvSpPr>
        <p:spPr>
          <a:xfrm>
            <a:off x="9103893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EAE54C-B31C-494B-BE35-C4A107C41DCD}"/>
              </a:ext>
            </a:extLst>
          </p:cNvPr>
          <p:cNvSpPr/>
          <p:nvPr/>
        </p:nvSpPr>
        <p:spPr>
          <a:xfrm>
            <a:off x="9170066" y="3522950"/>
            <a:ext cx="469232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F2D88E-4E9C-7E43-9187-3614985A9F39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H="1" flipV="1">
            <a:off x="9404682" y="3989294"/>
            <a:ext cx="1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BA259-3DAD-1147-B43B-D94EAD254996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4056111" y="392100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C8041D-74B3-D948-B637-33C0F0ACE75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4191002" y="478722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2C3060-4085-9C41-B3F4-8D29CB54371E}"/>
              </a:ext>
            </a:extLst>
          </p:cNvPr>
          <p:cNvCxnSpPr>
            <a:cxnSpLocks/>
          </p:cNvCxnSpPr>
          <p:nvPr/>
        </p:nvCxnSpPr>
        <p:spPr>
          <a:xfrm>
            <a:off x="5170036" y="392100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34A562-4568-DF40-9867-EC923E159C98}"/>
              </a:ext>
            </a:extLst>
          </p:cNvPr>
          <p:cNvCxnSpPr>
            <a:cxnSpLocks/>
          </p:cNvCxnSpPr>
          <p:nvPr/>
        </p:nvCxnSpPr>
        <p:spPr>
          <a:xfrm>
            <a:off x="5304927" y="478722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C2B5AB-F221-9044-A2CE-54F4EC012CBA}"/>
              </a:ext>
            </a:extLst>
          </p:cNvPr>
          <p:cNvCxnSpPr>
            <a:cxnSpLocks/>
          </p:cNvCxnSpPr>
          <p:nvPr/>
        </p:nvCxnSpPr>
        <p:spPr>
          <a:xfrm>
            <a:off x="6250868" y="392100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AE9F6E3-EEEC-0B4B-AB06-9B94AF87DED0}"/>
              </a:ext>
            </a:extLst>
          </p:cNvPr>
          <p:cNvCxnSpPr>
            <a:cxnSpLocks/>
          </p:cNvCxnSpPr>
          <p:nvPr/>
        </p:nvCxnSpPr>
        <p:spPr>
          <a:xfrm>
            <a:off x="6385759" y="478722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BB1B25-CD4A-024F-8199-55BD9874F14B}"/>
              </a:ext>
            </a:extLst>
          </p:cNvPr>
          <p:cNvCxnSpPr>
            <a:cxnSpLocks/>
          </p:cNvCxnSpPr>
          <p:nvPr/>
        </p:nvCxnSpPr>
        <p:spPr>
          <a:xfrm>
            <a:off x="7348750" y="3921000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5D64FE-FC2E-774C-AFDA-05F78536E152}"/>
              </a:ext>
            </a:extLst>
          </p:cNvPr>
          <p:cNvCxnSpPr>
            <a:cxnSpLocks/>
          </p:cNvCxnSpPr>
          <p:nvPr/>
        </p:nvCxnSpPr>
        <p:spPr>
          <a:xfrm>
            <a:off x="7483641" y="4787229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12F618-0217-D441-B952-38D646DD7513}"/>
              </a:ext>
            </a:extLst>
          </p:cNvPr>
          <p:cNvCxnSpPr>
            <a:cxnSpLocks/>
          </p:cNvCxnSpPr>
          <p:nvPr/>
        </p:nvCxnSpPr>
        <p:spPr>
          <a:xfrm>
            <a:off x="8467687" y="3927268"/>
            <a:ext cx="636206" cy="8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DCCE23-2968-3046-93E3-CD7AE7EF2060}"/>
              </a:ext>
            </a:extLst>
          </p:cNvPr>
          <p:cNvCxnSpPr>
            <a:cxnSpLocks/>
          </p:cNvCxnSpPr>
          <p:nvPr/>
        </p:nvCxnSpPr>
        <p:spPr>
          <a:xfrm>
            <a:off x="8602578" y="4793497"/>
            <a:ext cx="50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E433C982-A8A7-3E4E-B091-5F374AC3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44" y="4679279"/>
            <a:ext cx="114300" cy="2159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8D5F2D3-4454-1F47-A94D-E95C696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28" y="4679279"/>
            <a:ext cx="114300" cy="2159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D2E5340-FFE6-544D-9DF2-E6165D00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12" y="4679279"/>
            <a:ext cx="114300" cy="2159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B22EF4B-0A94-A04A-B9D7-64BAD0DD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96" y="4679279"/>
            <a:ext cx="114300" cy="2159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503E82F-3B00-AE48-8661-439B0BF4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80" y="4679279"/>
            <a:ext cx="114300" cy="2159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FCCD595-9737-DA47-8FE1-0AE984D5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964" y="4679279"/>
            <a:ext cx="114300" cy="2159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8B34E59-5F57-3842-9E00-353E94348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944" y="3679922"/>
            <a:ext cx="190500" cy="1524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8A9D9E1-A8D8-DB41-9E38-989DD6258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56" y="3682528"/>
            <a:ext cx="190500" cy="152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F016B2D-6216-694D-B842-820CE077E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0" y="3680411"/>
            <a:ext cx="190500" cy="1524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0E77EA1-2576-784A-8CC0-82DDAF662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644" y="3679922"/>
            <a:ext cx="190500" cy="1524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599C940-3DA2-0143-869E-D00A08F69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6538" y="3679922"/>
            <a:ext cx="1905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4BD9539-2D5A-664E-BBA6-5198AE94A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9432" y="3679922"/>
            <a:ext cx="190500" cy="152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8C339EB-7283-6641-B4D9-01AB2747BDBF}"/>
              </a:ext>
            </a:extLst>
          </p:cNvPr>
          <p:cNvSpPr/>
          <p:nvPr/>
        </p:nvSpPr>
        <p:spPr>
          <a:xfrm>
            <a:off x="2481282" y="4485477"/>
            <a:ext cx="601579" cy="603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0538157-E887-C249-A64C-EBF8884521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4921" y="4716309"/>
            <a:ext cx="114300" cy="152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307C439-58B6-D14A-AC71-FDB92CC81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0420" y="4736429"/>
            <a:ext cx="114300" cy="1016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493A88-4865-5A46-BFCC-372659C5F3EB}"/>
              </a:ext>
            </a:extLst>
          </p:cNvPr>
          <p:cNvCxnSpPr>
            <a:cxnSpLocks/>
            <a:stCxn id="86" idx="3"/>
            <a:endCxn id="33" idx="1"/>
          </p:cNvCxnSpPr>
          <p:nvPr/>
        </p:nvCxnSpPr>
        <p:spPr>
          <a:xfrm>
            <a:off x="3082861" y="4787229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D0B1C-22DF-294E-B668-2FF13B186D0A}"/>
              </a:ext>
            </a:extLst>
          </p:cNvPr>
          <p:cNvCxnSpPr>
            <a:cxnSpLocks/>
          </p:cNvCxnSpPr>
          <p:nvPr/>
        </p:nvCxnSpPr>
        <p:spPr>
          <a:xfrm>
            <a:off x="1974720" y="4787229"/>
            <a:ext cx="50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EF969FFE-B3DB-E547-8501-64EA9D7FBC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6280" y="1833629"/>
            <a:ext cx="5359400" cy="1104900"/>
          </a:xfrm>
          <a:prstGeom prst="rect">
            <a:avLst/>
          </a:prstGeom>
        </p:spPr>
      </p:pic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4E2BFB9-DC37-654D-A92B-7B46E2B593D5}"/>
              </a:ext>
            </a:extLst>
          </p:cNvPr>
          <p:cNvSpPr/>
          <p:nvPr/>
        </p:nvSpPr>
        <p:spPr>
          <a:xfrm>
            <a:off x="6000750" y="2117919"/>
            <a:ext cx="1872590" cy="534389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4B6A058-3471-D84D-908C-0D79443F8420}"/>
              </a:ext>
            </a:extLst>
          </p:cNvPr>
          <p:cNvSpPr/>
          <p:nvPr/>
        </p:nvSpPr>
        <p:spPr>
          <a:xfrm>
            <a:off x="3467333" y="4290078"/>
            <a:ext cx="4212467" cy="974671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F924572-185B-4346-9832-EE35D9E34668}"/>
              </a:ext>
            </a:extLst>
          </p:cNvPr>
          <p:cNvSpPr/>
          <p:nvPr/>
        </p:nvSpPr>
        <p:spPr>
          <a:xfrm>
            <a:off x="7984956" y="2117918"/>
            <a:ext cx="410724" cy="534389"/>
          </a:xfrm>
          <a:prstGeom prst="round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4539A50-3EBF-4049-94C4-05FAB3E5E541}"/>
              </a:ext>
            </a:extLst>
          </p:cNvPr>
          <p:cNvSpPr/>
          <p:nvPr/>
        </p:nvSpPr>
        <p:spPr>
          <a:xfrm>
            <a:off x="1740367" y="4306542"/>
            <a:ext cx="1404430" cy="958207"/>
          </a:xfrm>
          <a:prstGeom prst="round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A80B6B93-5C5D-5347-83A1-D3EEC6C19DAC}"/>
              </a:ext>
            </a:extLst>
          </p:cNvPr>
          <p:cNvSpPr/>
          <p:nvPr/>
        </p:nvSpPr>
        <p:spPr>
          <a:xfrm>
            <a:off x="6785578" y="3463244"/>
            <a:ext cx="894223" cy="826833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E261-2AEE-B143-9C17-3FF2D9E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863"/>
            <a:ext cx="11006797" cy="4870739"/>
          </a:xfrm>
        </p:spPr>
        <p:txBody>
          <a:bodyPr>
            <a:normAutofit/>
          </a:bodyPr>
          <a:lstStyle/>
          <a:p>
            <a:r>
              <a:rPr lang="en-US" dirty="0"/>
              <a:t>Implicit probabilistic model: </a:t>
            </a:r>
            <a:br>
              <a:rPr lang="en-US" dirty="0"/>
            </a:br>
            <a:r>
              <a:rPr lang="en-US" dirty="0"/>
              <a:t>sampling 👍 normalized probability 👎</a:t>
            </a:r>
          </a:p>
          <a:p>
            <a:r>
              <a:rPr lang="en-US" dirty="0"/>
              <a:t>We can also do a bit of more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9EEBC-B066-41A7-847C-6CDB6D62EFB8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8" name="Picture 7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80CF1EC7-624C-4287-8EA2-D35ABA17A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431DC6-DF69-4239-9544-144743339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28E058-B227-4D3E-8332-47036F179D8F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10BB67-DB8E-4118-9FC6-E29C4A75B6B8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94417-68E1-42B2-8846-BF5D916FAB0B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Results on unconditional generation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E55B4D-28CE-4EBB-9860-EC9EE73EF0E2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+ Kyunghyun Cho, ICML’19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3213F-6A45-41F3-B24F-312B0C4E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6893" y="2622962"/>
            <a:ext cx="6218213" cy="4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8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B45BD-1783-3740-B272-6A5F9A8F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2552" y="1865785"/>
            <a:ext cx="8750069" cy="49419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F6122F3-6BB1-2443-BD57-53CF40B47367}"/>
              </a:ext>
            </a:extLst>
          </p:cNvPr>
          <p:cNvGrpSpPr/>
          <p:nvPr/>
        </p:nvGrpSpPr>
        <p:grpSpPr>
          <a:xfrm>
            <a:off x="488448" y="4344183"/>
            <a:ext cx="4069484" cy="2107907"/>
            <a:chOff x="172142" y="2270286"/>
            <a:chExt cx="3366137" cy="17403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6E8D85-9812-794D-AEDA-5E979E37B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851"/>
            <a:stretch/>
          </p:blipFill>
          <p:spPr>
            <a:xfrm>
              <a:off x="1233082" y="2270286"/>
              <a:ext cx="2305197" cy="17403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E75171-258B-0E40-8F75-0025FDF5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1982"/>
            <a:stretch/>
          </p:blipFill>
          <p:spPr>
            <a:xfrm>
              <a:off x="172142" y="2270287"/>
              <a:ext cx="1060940" cy="174035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724F3-9051-4FCA-9812-6FF9C647159B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13" name="Picture 12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61F69318-8996-4098-AB0D-321C6E1DB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65577D-8722-499A-8A69-BD53974C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1C4C0F-E95D-487D-9009-2CF41ACC53EB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2B6ECC-80CA-4FAC-BBBF-51A33B13F160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D1D30A-C484-4CEE-87DE-A1BB5FBD238B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Word descrambling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D9623A-D15C-4025-8A91-26C80784D67A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+ Kyunghyun Cho, ICML’19</a:t>
              </a:r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089E9D-775B-4484-B539-E38773F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9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E261-2AEE-B143-9C17-3FF2D9E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9076"/>
            <a:ext cx="11006797" cy="4870739"/>
          </a:xfrm>
        </p:spPr>
        <p:txBody>
          <a:bodyPr>
            <a:normAutofit/>
          </a:bodyPr>
          <a:lstStyle/>
          <a:p>
            <a:r>
              <a:rPr lang="en-US" dirty="0"/>
              <a:t>Lags behind left-to-right, monotonic generation in MT:</a:t>
            </a:r>
          </a:p>
          <a:p>
            <a:pPr lvl="1"/>
            <a:r>
              <a:rPr lang="en-US" dirty="0"/>
              <a:t>Though, how much it lags depends on how you measure the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FB8A61-BCD4-8F4C-9C26-05019C2BF5C7}"/>
              </a:ext>
            </a:extLst>
          </p:cNvPr>
          <p:cNvGrpSpPr/>
          <p:nvPr/>
        </p:nvGrpSpPr>
        <p:grpSpPr>
          <a:xfrm>
            <a:off x="2552114" y="3484583"/>
            <a:ext cx="7087772" cy="3175649"/>
            <a:chOff x="1978268" y="2785426"/>
            <a:chExt cx="7087772" cy="31756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90880-5372-9249-B65E-D93385F90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154"/>
            <a:stretch/>
          </p:blipFill>
          <p:spPr>
            <a:xfrm>
              <a:off x="3964157" y="2785426"/>
              <a:ext cx="5101883" cy="31756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72B1A2-F83D-C245-9B1B-62A995143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3712"/>
            <a:stretch/>
          </p:blipFill>
          <p:spPr>
            <a:xfrm>
              <a:off x="1978268" y="2785426"/>
              <a:ext cx="1985889" cy="317564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CDA54B-9079-41E6-BF26-A6F2295F8D68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11" name="Picture 10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B9FE957C-C20D-4418-955C-14B0F8BA8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D566BF-B70E-43AB-9C6B-E85AC7AD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BFF97-A3C0-44EB-B5C1-18D6739FF298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C413C1-76A6-4A13-9671-A733947DD06B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0F334C-33C0-48C6-A24F-BD1C7C5658CA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Machine translation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133DE0-990E-43AF-9758-24F52A6E3586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+ Kyunghyun Cho, ICML’19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63C852B-6531-46FC-B466-BAB3DAD06779}"/>
              </a:ext>
            </a:extLst>
          </p:cNvPr>
          <p:cNvSpPr/>
          <p:nvPr/>
        </p:nvSpPr>
        <p:spPr>
          <a:xfrm>
            <a:off x="6285390" y="3484583"/>
            <a:ext cx="3275860" cy="3175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E261-2AEE-B143-9C17-3FF2D9E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863"/>
            <a:ext cx="11006797" cy="4870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FB2C-9C6B-0B40-81EB-CED47C5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BB5F2-9A8A-D84C-8B8A-8FA4EEE7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1811" y="2526884"/>
            <a:ext cx="7828378" cy="38294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40C97D-6B3A-4A82-A920-72341EF61D57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8" name="Picture 7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D5AB6949-1A34-4487-9310-40E117693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7EB129-3C9E-41C5-BE0C-ADDDE702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808A91-C506-420C-83E1-C776229FD323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91EAC-4C99-4373-92F4-355B94999296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04CCFE-634B-4084-8E0B-6C772B41773C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Machine translation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638FB-DE3B-4510-B1F3-E130169485B1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+ Kyunghyun Cho, ICML’19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66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916C-68CB-3F4D-B877-33B524C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Lots of fun stuff to do moving to new tasks, models</a:t>
            </a:r>
          </a:p>
          <a:p>
            <a:r>
              <a:rPr lang="en-US" sz="3200" dirty="0"/>
              <a:t>Promising results in non-monotonic generation</a:t>
            </a:r>
          </a:p>
          <a:p>
            <a:pPr lvl="1"/>
            <a:r>
              <a:rPr lang="en-US" sz="2800" dirty="0"/>
              <a:t>But still haven’t “cracked” it</a:t>
            </a:r>
          </a:p>
          <a:p>
            <a:pPr lvl="1"/>
            <a:r>
              <a:rPr lang="en-US" sz="2800" dirty="0"/>
              <a:t>Should we improve modeling/representations?</a:t>
            </a:r>
          </a:p>
          <a:p>
            <a:pPr lvl="1"/>
            <a:r>
              <a:rPr lang="en-US" sz="2800" dirty="0"/>
              <a:t>Should we improve training algorithms?</a:t>
            </a:r>
          </a:p>
          <a:p>
            <a:r>
              <a:rPr lang="en-US" sz="3200" dirty="0"/>
              <a:t>Some </a:t>
            </a:r>
            <a:r>
              <a:rPr lang="en-US" sz="3200" dirty="0" err="1"/>
              <a:t>contemp</a:t>
            </a:r>
            <a:r>
              <a:rPr lang="en-US" sz="3200" dirty="0"/>
              <a:t> work: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[Gu et al., arxiv’19; Stern et al., arxiv’19]</a:t>
            </a:r>
          </a:p>
          <a:p>
            <a:r>
              <a:rPr lang="en-US" sz="3200" dirty="0"/>
              <a:t>Code at </a:t>
            </a:r>
            <a:r>
              <a:rPr lang="en-US" sz="3200" dirty="0">
                <a:hlinkClick r:id="rId2"/>
              </a:rPr>
              <a:t>https://github.com/wellecks/nonmonotonic_text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5EB7-0D61-8644-825C-6F47BD3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937C6-A509-3D4C-8941-F024B02EC5F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79A10A-AADE-46FC-A019-EF47CE9B460B}"/>
              </a:ext>
            </a:extLst>
          </p:cNvPr>
          <p:cNvGrpSpPr/>
          <p:nvPr/>
        </p:nvGrpSpPr>
        <p:grpSpPr>
          <a:xfrm>
            <a:off x="0" y="0"/>
            <a:ext cx="12199620" cy="2098352"/>
            <a:chOff x="0" y="0"/>
            <a:chExt cx="12199620" cy="2098352"/>
          </a:xfrm>
        </p:grpSpPr>
        <p:pic>
          <p:nvPicPr>
            <p:cNvPr id="9" name="Picture 8" descr="A person wearing a suit and tie smiling at the camera&#10;&#10;Description automatically generated">
              <a:extLst>
                <a:ext uri="{FF2B5EF4-FFF2-40B4-BE49-F238E27FC236}">
                  <a16:creationId xmlns:a16="http://schemas.microsoft.com/office/drawing/2014/main" id="{155EE84B-C02A-4C7C-AD99-616034CFA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89" r="7080"/>
            <a:stretch/>
          </p:blipFill>
          <p:spPr>
            <a:xfrm>
              <a:off x="9338331" y="2329"/>
              <a:ext cx="1429068" cy="17190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BF14C-1199-4680-A413-11602DB6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5170" y="9154"/>
              <a:ext cx="1426830" cy="171907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876-79F3-44D1-BAC3-9AE08AD3E351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Welleck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26A66-A0E7-4C30-B00B-7AF88469A093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  <a:latin typeface="Impact" panose="020B0806030902050204" pitchFamily="34" charset="0"/>
                </a:rPr>
                <a:t>Brantley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E6AE85-DE66-46B1-9B2E-B2A4716EB20C}"/>
                </a:ext>
              </a:extLst>
            </p:cNvPr>
            <p:cNvSpPr/>
            <p:nvPr/>
          </p:nvSpPr>
          <p:spPr>
            <a:xfrm>
              <a:off x="0" y="0"/>
              <a:ext cx="6477000" cy="857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Summary and discussion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B9FA9-1212-4908-AFBA-410FE8ADB5A0}"/>
                </a:ext>
              </a:extLst>
            </p:cNvPr>
            <p:cNvSpPr txBox="1"/>
            <p:nvPr/>
          </p:nvSpPr>
          <p:spPr>
            <a:xfrm>
              <a:off x="9334499" y="1729020"/>
              <a:ext cx="2865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9DF9202-F6A1-4941-A605-5A3D55464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-4084"/>
            <a:ext cx="1432560" cy="171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263BCF-13E0-45A7-AA2D-7B330AA1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940" y="-4084"/>
            <a:ext cx="1432560" cy="17190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E3AB0A-5745-45F6-9413-E5E59464C467}"/>
              </a:ext>
            </a:extLst>
          </p:cNvPr>
          <p:cNvSpPr/>
          <p:nvPr/>
        </p:nvSpPr>
        <p:spPr>
          <a:xfrm>
            <a:off x="6477000" y="1405615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Rao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E3C532-00F5-4A38-B40A-C47ABB13E532}"/>
              </a:ext>
            </a:extLst>
          </p:cNvPr>
          <p:cNvSpPr/>
          <p:nvPr/>
        </p:nvSpPr>
        <p:spPr>
          <a:xfrm>
            <a:off x="7909560" y="1402882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Cao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4C43D-378E-4B45-B842-A1C0D71841A7}"/>
              </a:ext>
            </a:extLst>
          </p:cNvPr>
          <p:cNvSpPr/>
          <p:nvPr/>
        </p:nvSpPr>
        <p:spPr>
          <a:xfrm>
            <a:off x="1038521" y="5807631"/>
            <a:ext cx="5082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Thanks! Questions?</a:t>
            </a:r>
          </a:p>
        </p:txBody>
      </p:sp>
    </p:spTree>
    <p:extLst>
      <p:ext uri="{BB962C8B-B14F-4D97-AF65-F5344CB8AC3E}">
        <p14:creationId xmlns:p14="http://schemas.microsoft.com/office/powerpoint/2010/main" val="19975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778-1A25-4407-A5FB-893B251F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43EF0-CD26-4AF4-82AE-92683BB2356A}"/>
              </a:ext>
            </a:extLst>
          </p:cNvPr>
          <p:cNvSpPr/>
          <p:nvPr/>
        </p:nvSpPr>
        <p:spPr>
          <a:xfrm>
            <a:off x="0" y="0"/>
            <a:ext cx="6095983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0" dirty="0"/>
              <a:t>New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82345-CBFF-4AEC-BD9B-D22C03F421F0}"/>
              </a:ext>
            </a:extLst>
          </p:cNvPr>
          <p:cNvSpPr/>
          <p:nvPr/>
        </p:nvSpPr>
        <p:spPr>
          <a:xfrm>
            <a:off x="6095983" y="0"/>
            <a:ext cx="6095983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0" dirty="0"/>
              <a:t>New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85BA73-7AE5-4BA8-A3D2-526ED30B20E4}"/>
              </a:ext>
            </a:extLst>
          </p:cNvPr>
          <p:cNvCxnSpPr/>
          <p:nvPr/>
        </p:nvCxnSpPr>
        <p:spPr>
          <a:xfrm>
            <a:off x="6096000" y="-82339"/>
            <a:ext cx="0" cy="702917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E8447-A5AB-49F2-8BE4-306EF0AB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0"/>
            <a:ext cx="28575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5E4D0-AD28-4D2B-BA5F-09492953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3428999"/>
            <a:ext cx="285750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2961524"/>
            <a:ext cx="2857500" cy="4674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Sudha Rao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9334500" y="6390526"/>
            <a:ext cx="2857500" cy="4674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Trista Cao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/>
              <a:t>New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0" y="6470419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Upcoming presentation at Widening NLP Workshop at ACL’19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B8BCC-8675-41C3-B2D7-4939C902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58" y="1003108"/>
            <a:ext cx="8956561" cy="53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56D5B-58C0-4DB6-A9D2-06DDD66FF54F}"/>
              </a:ext>
            </a:extLst>
          </p:cNvPr>
          <p:cNvGrpSpPr/>
          <p:nvPr/>
        </p:nvGrpSpPr>
        <p:grpSpPr>
          <a:xfrm>
            <a:off x="0" y="0"/>
            <a:ext cx="12199620" cy="1730958"/>
            <a:chOff x="0" y="0"/>
            <a:chExt cx="12199620" cy="17309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5E8447-A5AB-49F2-8BE4-306EF0ABF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4500" y="0"/>
              <a:ext cx="1432560" cy="17190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05E4D0-AD28-4D2B-BA5F-09492953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9440" y="0"/>
              <a:ext cx="1432560" cy="17190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FBE068-D2AB-4F2C-9CE8-02C2249080AD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400" dirty="0"/>
                <a:t>New Tasks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7F33BD-613D-432E-B4B6-2EFF3FF8F9DD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Impact" panose="020B0806030902050204" pitchFamily="34" charset="0"/>
                </a:rPr>
                <a:t>Rao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F57038-152C-4A15-97F1-65BA6B7D365B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Impact" panose="020B0806030902050204" pitchFamily="34" charset="0"/>
                </a:rPr>
                <a:t>Cao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727FC3-B9C4-4AB2-B0EF-633F64C5E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043"/>
          <a:stretch/>
        </p:blipFill>
        <p:spPr>
          <a:xfrm>
            <a:off x="221558" y="1003109"/>
            <a:ext cx="8956561" cy="24258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359DCA-44D8-4A20-A225-2883C251419A}"/>
              </a:ext>
            </a:extLst>
          </p:cNvPr>
          <p:cNvSpPr txBox="1"/>
          <p:nvPr/>
        </p:nvSpPr>
        <p:spPr>
          <a:xfrm>
            <a:off x="8025001" y="3427505"/>
            <a:ext cx="4051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[Louis &amp; </a:t>
            </a:r>
            <a:r>
              <a:rPr lang="en-US" dirty="0" err="1"/>
              <a:t>Nenkova</a:t>
            </a:r>
            <a:r>
              <a:rPr lang="en-US" dirty="0"/>
              <a:t>, IJCNLP’11,</a:t>
            </a:r>
            <a:br>
              <a:rPr lang="en-US" dirty="0"/>
            </a:br>
            <a:r>
              <a:rPr lang="en-US" dirty="0"/>
              <a:t> Gao, Zhong, </a:t>
            </a:r>
            <a:r>
              <a:rPr lang="en-US" dirty="0" err="1"/>
              <a:t>Pretiuc</a:t>
            </a:r>
            <a:r>
              <a:rPr lang="en-US" dirty="0"/>
              <a:t>-Pietro &amp; Li, AAAI’19]</a:t>
            </a:r>
          </a:p>
          <a:p>
            <a:r>
              <a:rPr lang="en-US" dirty="0"/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6AE884-2A7B-4254-8E1E-49AF2FE58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44" y="3409925"/>
            <a:ext cx="6386559" cy="34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56D5B-58C0-4DB6-A9D2-06DDD66FF54F}"/>
              </a:ext>
            </a:extLst>
          </p:cNvPr>
          <p:cNvGrpSpPr/>
          <p:nvPr/>
        </p:nvGrpSpPr>
        <p:grpSpPr>
          <a:xfrm>
            <a:off x="0" y="0"/>
            <a:ext cx="12199620" cy="1730958"/>
            <a:chOff x="0" y="0"/>
            <a:chExt cx="12199620" cy="17309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5E8447-A5AB-49F2-8BE4-306EF0ABF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4500" y="0"/>
              <a:ext cx="1432560" cy="17190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05E4D0-AD28-4D2B-BA5F-09492953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9440" y="0"/>
              <a:ext cx="1432560" cy="17190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FBE068-D2AB-4F2C-9CE8-02C2249080AD}"/>
                </a:ext>
              </a:extLst>
            </p:cNvPr>
            <p:cNvSpPr/>
            <p:nvPr/>
          </p:nvSpPr>
          <p:spPr>
            <a:xfrm>
              <a:off x="0" y="0"/>
              <a:ext cx="9334500" cy="857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400" dirty="0"/>
                <a:t>New Tasks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7F33BD-613D-432E-B4B6-2EFF3FF8F9DD}"/>
                </a:ext>
              </a:extLst>
            </p:cNvPr>
            <p:cNvSpPr/>
            <p:nvPr/>
          </p:nvSpPr>
          <p:spPr>
            <a:xfrm>
              <a:off x="9334500" y="1409699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Impact" panose="020B0806030902050204" pitchFamily="34" charset="0"/>
                </a:rPr>
                <a:t>Rao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F57038-152C-4A15-97F1-65BA6B7D365B}"/>
                </a:ext>
              </a:extLst>
            </p:cNvPr>
            <p:cNvSpPr/>
            <p:nvPr/>
          </p:nvSpPr>
          <p:spPr>
            <a:xfrm>
              <a:off x="10767060" y="1406966"/>
              <a:ext cx="1432560" cy="32125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51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Impact" panose="020B0806030902050204" pitchFamily="34" charset="0"/>
                </a:rPr>
                <a:t>Cao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63ABAD-7883-41DF-B0A4-5E11B5E1E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56"/>
          <a:stretch/>
        </p:blipFill>
        <p:spPr>
          <a:xfrm>
            <a:off x="221558" y="857892"/>
            <a:ext cx="8956561" cy="2970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3E058-0A8E-4CD3-A256-18BE75576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66" y="3516845"/>
            <a:ext cx="8048985" cy="33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778-1A25-4407-A5FB-893B251F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43EF0-CD26-4AF4-82AE-92683BB2356A}"/>
              </a:ext>
            </a:extLst>
          </p:cNvPr>
          <p:cNvSpPr/>
          <p:nvPr/>
        </p:nvSpPr>
        <p:spPr>
          <a:xfrm>
            <a:off x="0" y="0"/>
            <a:ext cx="6095983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0" dirty="0"/>
              <a:t>New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82345-CBFF-4AEC-BD9B-D22C03F421F0}"/>
              </a:ext>
            </a:extLst>
          </p:cNvPr>
          <p:cNvSpPr/>
          <p:nvPr/>
        </p:nvSpPr>
        <p:spPr>
          <a:xfrm>
            <a:off x="6095983" y="0"/>
            <a:ext cx="6095983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600" dirty="0"/>
              <a:t>New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85BA73-7AE5-4BA8-A3D2-526ED30B20E4}"/>
              </a:ext>
            </a:extLst>
          </p:cNvPr>
          <p:cNvCxnSpPr/>
          <p:nvPr/>
        </p:nvCxnSpPr>
        <p:spPr>
          <a:xfrm>
            <a:off x="6096000" y="-82339"/>
            <a:ext cx="0" cy="702917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EC46444-4B9C-4F8B-884B-4DC36B494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9" r="7080"/>
          <a:stretch/>
        </p:blipFill>
        <p:spPr>
          <a:xfrm>
            <a:off x="9347141" y="1118"/>
            <a:ext cx="2844858" cy="3422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F03D-AC5C-4A0E-892F-F6570CF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9" y="3410749"/>
            <a:ext cx="2857500" cy="34427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2961524"/>
            <a:ext cx="2857500" cy="4674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Impact" panose="020B0806030902050204" pitchFamily="34" charset="0"/>
              </a:rPr>
              <a:t>Sean Welleck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9334500" y="6390526"/>
            <a:ext cx="2857500" cy="4674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7030A0"/>
                </a:solidFill>
                <a:latin typeface="Impact" panose="020B0806030902050204" pitchFamily="34" charset="0"/>
              </a:rPr>
              <a:t>Kianté</a:t>
            </a:r>
            <a:r>
              <a:rPr lang="en-US" sz="2400" dirty="0">
                <a:solidFill>
                  <a:srgbClr val="7030A0"/>
                </a:solidFill>
                <a:latin typeface="Impact" panose="020B0806030902050204" pitchFamily="34" charset="0"/>
              </a:rPr>
              <a:t> Brantley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/>
              <a:t>New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0" y="6470419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Also featuring Kyunghyun Cho (not pictured); to appear at ICML 2019 next week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508B4F-25C2-4412-89FB-F995367FD1D1}"/>
              </a:ext>
            </a:extLst>
          </p:cNvPr>
          <p:cNvGrpSpPr/>
          <p:nvPr/>
        </p:nvGrpSpPr>
        <p:grpSpPr>
          <a:xfrm>
            <a:off x="388743" y="1968792"/>
            <a:ext cx="8596008" cy="3463512"/>
            <a:chOff x="1080745" y="2770664"/>
            <a:chExt cx="9737364" cy="3923388"/>
          </a:xfrm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1642EC2D-A96C-436F-B069-40442BDB03C6}"/>
                </a:ext>
              </a:extLst>
            </p:cNvPr>
            <p:cNvSpPr/>
            <p:nvPr/>
          </p:nvSpPr>
          <p:spPr>
            <a:xfrm>
              <a:off x="5102993" y="2770664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.</a:t>
              </a:r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AA925789-1880-4DEF-8D76-D890D18FCFC3}"/>
                </a:ext>
              </a:extLst>
            </p:cNvPr>
            <p:cNvSpPr/>
            <p:nvPr/>
          </p:nvSpPr>
          <p:spPr>
            <a:xfrm>
              <a:off x="3496932" y="3302389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you</a:t>
              </a:r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13A0B146-35B7-4124-9C17-746F64BB836E}"/>
                </a:ext>
              </a:extLst>
            </p:cNvPr>
            <p:cNvSpPr/>
            <p:nvPr/>
          </p:nvSpPr>
          <p:spPr>
            <a:xfrm>
              <a:off x="1890871" y="3949716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</a:t>
              </a:r>
              <a:endParaRPr lang="en-US" b="1" dirty="0"/>
            </a:p>
          </p:txBody>
        </p:sp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B42CC993-C7BB-4B1C-8493-7EA01449D5F0}"/>
                </a:ext>
              </a:extLst>
            </p:cNvPr>
            <p:cNvSpPr/>
            <p:nvPr/>
          </p:nvSpPr>
          <p:spPr>
            <a:xfrm>
              <a:off x="2686806" y="465460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wish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6AA65F03-87D7-4C60-8056-939369AC866A}"/>
                </a:ext>
              </a:extLst>
            </p:cNvPr>
            <p:cNvSpPr/>
            <p:nvPr/>
          </p:nvSpPr>
          <p:spPr>
            <a:xfrm>
              <a:off x="1080745" y="465460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E8479262-2B97-4509-9ED0-CD6875BC3858}"/>
                </a:ext>
              </a:extLst>
            </p:cNvPr>
            <p:cNvSpPr/>
            <p:nvPr/>
          </p:nvSpPr>
          <p:spPr>
            <a:xfrm>
              <a:off x="4697930" y="3949716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study</a:t>
              </a:r>
            </a:p>
          </p:txBody>
        </p:sp>
        <p:sp>
          <p:nvSpPr>
            <p:cNvPr id="20" name="Rounded Rectangle 15">
              <a:extLst>
                <a:ext uri="{FF2B5EF4-FFF2-40B4-BE49-F238E27FC236}">
                  <a16:creationId xmlns:a16="http://schemas.microsoft.com/office/drawing/2014/main" id="{8EB668DA-F894-4F2A-AB34-5E8132226673}"/>
                </a:ext>
              </a:extLst>
            </p:cNvPr>
            <p:cNvSpPr/>
            <p:nvPr/>
          </p:nvSpPr>
          <p:spPr>
            <a:xfrm>
              <a:off x="3887804" y="4656380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could</a:t>
              </a:r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420CEEE6-1E82-4646-9C86-5DC1F205B0C4}"/>
                </a:ext>
              </a:extLst>
            </p:cNvPr>
            <p:cNvSpPr/>
            <p:nvPr/>
          </p:nvSpPr>
          <p:spPr>
            <a:xfrm>
              <a:off x="5508056" y="4654577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lol</a:t>
              </a:r>
            </a:p>
          </p:txBody>
        </p:sp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718942B9-7D2F-4636-BE69-6C7E79A4F6AD}"/>
                </a:ext>
              </a:extLst>
            </p:cNvPr>
            <p:cNvSpPr/>
            <p:nvPr/>
          </p:nvSpPr>
          <p:spPr>
            <a:xfrm>
              <a:off x="8525145" y="3302389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.</a:t>
              </a:r>
            </a:p>
          </p:txBody>
        </p:sp>
        <p:sp>
          <p:nvSpPr>
            <p:cNvPr id="23" name="Rounded Rectangle 18">
              <a:extLst>
                <a:ext uri="{FF2B5EF4-FFF2-40B4-BE49-F238E27FC236}">
                  <a16:creationId xmlns:a16="http://schemas.microsoft.com/office/drawing/2014/main" id="{71E53096-5331-48B2-A300-8AFB56AA8F6E}"/>
                </a:ext>
              </a:extLst>
            </p:cNvPr>
            <p:cNvSpPr/>
            <p:nvPr/>
          </p:nvSpPr>
          <p:spPr>
            <a:xfrm>
              <a:off x="7715019" y="3981765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err="1"/>
                <a:t>i</a:t>
              </a:r>
              <a:endParaRPr lang="en-US" b="1" dirty="0"/>
            </a:p>
          </p:txBody>
        </p:sp>
        <p:sp>
          <p:nvSpPr>
            <p:cNvPr id="24" name="Rounded Rectangle 19">
              <a:extLst>
                <a:ext uri="{FF2B5EF4-FFF2-40B4-BE49-F238E27FC236}">
                  <a16:creationId xmlns:a16="http://schemas.microsoft.com/office/drawing/2014/main" id="{487E6A96-525A-4B38-A9E1-E8968447BC26}"/>
                </a:ext>
              </a:extLst>
            </p:cNvPr>
            <p:cNvSpPr/>
            <p:nvPr/>
          </p:nvSpPr>
          <p:spPr>
            <a:xfrm>
              <a:off x="9418506" y="3981765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B974A10-3276-4509-9B6C-8E1D38521501}"/>
                </a:ext>
              </a:extLst>
            </p:cNvPr>
            <p:cNvSpPr/>
            <p:nvPr/>
          </p:nvSpPr>
          <p:spPr>
            <a:xfrm>
              <a:off x="6903353" y="4655187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26" name="Rounded Rectangle 21">
              <a:extLst>
                <a:ext uri="{FF2B5EF4-FFF2-40B4-BE49-F238E27FC236}">
                  <a16:creationId xmlns:a16="http://schemas.microsoft.com/office/drawing/2014/main" id="{DD51F9E2-99B7-4A0F-9D33-74FDA738F90A}"/>
                </a:ext>
              </a:extLst>
            </p:cNvPr>
            <p:cNvSpPr/>
            <p:nvPr/>
          </p:nvSpPr>
          <p:spPr>
            <a:xfrm>
              <a:off x="8529530" y="4654577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27" name="Rounded Rectangle 22">
              <a:extLst>
                <a:ext uri="{FF2B5EF4-FFF2-40B4-BE49-F238E27FC236}">
                  <a16:creationId xmlns:a16="http://schemas.microsoft.com/office/drawing/2014/main" id="{A7425168-E187-42F2-AD0C-2C922CC93C72}"/>
                </a:ext>
              </a:extLst>
            </p:cNvPr>
            <p:cNvSpPr/>
            <p:nvPr/>
          </p:nvSpPr>
          <p:spPr>
            <a:xfrm>
              <a:off x="7715019" y="5548536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work</a:t>
              </a:r>
            </a:p>
          </p:txBody>
        </p:sp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285D3241-9C03-4A35-9BD5-27644A58C146}"/>
                </a:ext>
              </a:extLst>
            </p:cNvPr>
            <p:cNvSpPr/>
            <p:nvPr/>
          </p:nvSpPr>
          <p:spPr>
            <a:xfrm>
              <a:off x="9335271" y="5548536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lot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061BAC3-0434-4A09-9638-8B5B2206B917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3901995" y="3139996"/>
              <a:ext cx="1606061" cy="16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528A33-8898-4CCC-A1B1-7DBE8D068AFB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2295934" y="3671721"/>
              <a:ext cx="1606061" cy="277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81E2F7-15C3-46E3-BAC0-44179472F30E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1485808" y="4319048"/>
              <a:ext cx="810126" cy="33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9EB217-DC97-489E-B01A-447403C610D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2295934" y="4319048"/>
              <a:ext cx="795935" cy="33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CBE417-E72D-43A7-9490-FF8EB403F3BC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3901995" y="3671721"/>
              <a:ext cx="1200998" cy="277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4A5C23-AF94-407A-B402-1EC25FD88B46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4292867" y="4319048"/>
              <a:ext cx="810126" cy="337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2FA896-789E-44C5-8058-9EEFA7F15842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5102993" y="4319048"/>
              <a:ext cx="810126" cy="335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BA4FAC-98CE-4401-8118-6F1B1644B544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>
            <a:xfrm>
              <a:off x="5508056" y="3139996"/>
              <a:ext cx="3422152" cy="16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8E00E2-7320-42FE-9879-47ABDFE655E8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8120082" y="3671721"/>
              <a:ext cx="810126" cy="310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DD1917-22CD-4562-AD69-FA9E5BDE503F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8930208" y="3671721"/>
              <a:ext cx="893361" cy="310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E6BE9E1-D0E0-4688-8B41-C861A306917D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308416" y="4351097"/>
              <a:ext cx="811666" cy="304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E7D5260-B3EB-4042-A4A2-BA76684AB6E8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8120082" y="4351097"/>
              <a:ext cx="814511" cy="30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16092E-CADC-41B6-891D-1575C8F887D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8120082" y="5023909"/>
              <a:ext cx="814511" cy="524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C30B0E-D0F8-4A89-9DA8-5536E95C2916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8934593" y="5023909"/>
              <a:ext cx="805741" cy="524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67">
              <a:extLst>
                <a:ext uri="{FF2B5EF4-FFF2-40B4-BE49-F238E27FC236}">
                  <a16:creationId xmlns:a16="http://schemas.microsoft.com/office/drawing/2014/main" id="{8981FAB6-4425-4144-BF84-F4D518EAAC6C}"/>
                </a:ext>
              </a:extLst>
            </p:cNvPr>
            <p:cNvSpPr/>
            <p:nvPr/>
          </p:nvSpPr>
          <p:spPr>
            <a:xfrm>
              <a:off x="1538565" y="555309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4" name="Rounded Rectangle 69">
              <a:extLst>
                <a:ext uri="{FF2B5EF4-FFF2-40B4-BE49-F238E27FC236}">
                  <a16:creationId xmlns:a16="http://schemas.microsoft.com/office/drawing/2014/main" id="{AB92FB6A-586B-4A04-94B5-AADBE8D764B0}"/>
                </a:ext>
              </a:extLst>
            </p:cNvPr>
            <p:cNvSpPr/>
            <p:nvPr/>
          </p:nvSpPr>
          <p:spPr>
            <a:xfrm>
              <a:off x="2700997" y="5544154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5" name="Rounded Rectangle 70">
              <a:extLst>
                <a:ext uri="{FF2B5EF4-FFF2-40B4-BE49-F238E27FC236}">
                  <a16:creationId xmlns:a16="http://schemas.microsoft.com/office/drawing/2014/main" id="{8D594F9A-8CC1-4533-ABB7-643D2D597CF9}"/>
                </a:ext>
              </a:extLst>
            </p:cNvPr>
            <p:cNvSpPr/>
            <p:nvPr/>
          </p:nvSpPr>
          <p:spPr>
            <a:xfrm>
              <a:off x="3692368" y="555309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6" name="Rounded Rectangle 71">
              <a:extLst>
                <a:ext uri="{FF2B5EF4-FFF2-40B4-BE49-F238E27FC236}">
                  <a16:creationId xmlns:a16="http://schemas.microsoft.com/office/drawing/2014/main" id="{CDE339B3-1500-439F-8B38-F481367DB785}"/>
                </a:ext>
              </a:extLst>
            </p:cNvPr>
            <p:cNvSpPr/>
            <p:nvPr/>
          </p:nvSpPr>
          <p:spPr>
            <a:xfrm>
              <a:off x="4603807" y="5554577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7" name="Rounded Rectangle 73">
              <a:extLst>
                <a:ext uri="{FF2B5EF4-FFF2-40B4-BE49-F238E27FC236}">
                  <a16:creationId xmlns:a16="http://schemas.microsoft.com/office/drawing/2014/main" id="{8515CD0B-FA0F-4C23-B126-B048EB28E8C4}"/>
                </a:ext>
              </a:extLst>
            </p:cNvPr>
            <p:cNvSpPr/>
            <p:nvPr/>
          </p:nvSpPr>
          <p:spPr>
            <a:xfrm>
              <a:off x="5616085" y="555309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8" name="Rounded Rectangle 74">
              <a:extLst>
                <a:ext uri="{FF2B5EF4-FFF2-40B4-BE49-F238E27FC236}">
                  <a16:creationId xmlns:a16="http://schemas.microsoft.com/office/drawing/2014/main" id="{CDFD01DF-92A1-4D95-BB9B-199EF4630D2C}"/>
                </a:ext>
              </a:extLst>
            </p:cNvPr>
            <p:cNvSpPr/>
            <p:nvPr/>
          </p:nvSpPr>
          <p:spPr>
            <a:xfrm>
              <a:off x="6544552" y="5553092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49" name="Rounded Rectangle 75">
              <a:extLst>
                <a:ext uri="{FF2B5EF4-FFF2-40B4-BE49-F238E27FC236}">
                  <a16:creationId xmlns:a16="http://schemas.microsoft.com/office/drawing/2014/main" id="{1CBA13AD-BB48-4044-9E83-FA0ABF55B210}"/>
                </a:ext>
              </a:extLst>
            </p:cNvPr>
            <p:cNvSpPr/>
            <p:nvPr/>
          </p:nvSpPr>
          <p:spPr>
            <a:xfrm>
              <a:off x="6900793" y="6295101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50" name="Rounded Rectangle 76">
              <a:extLst>
                <a:ext uri="{FF2B5EF4-FFF2-40B4-BE49-F238E27FC236}">
                  <a16:creationId xmlns:a16="http://schemas.microsoft.com/office/drawing/2014/main" id="{0BA8BE0B-7135-43DE-8C8B-1CA9B03BDAEC}"/>
                </a:ext>
              </a:extLst>
            </p:cNvPr>
            <p:cNvSpPr/>
            <p:nvPr/>
          </p:nvSpPr>
          <p:spPr>
            <a:xfrm>
              <a:off x="7936523" y="6304974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51" name="Rounded Rectangle 77">
              <a:extLst>
                <a:ext uri="{FF2B5EF4-FFF2-40B4-BE49-F238E27FC236}">
                  <a16:creationId xmlns:a16="http://schemas.microsoft.com/office/drawing/2014/main" id="{68262A0C-867B-41DD-853F-7A964DCB16AF}"/>
                </a:ext>
              </a:extLst>
            </p:cNvPr>
            <p:cNvSpPr/>
            <p:nvPr/>
          </p:nvSpPr>
          <p:spPr>
            <a:xfrm>
              <a:off x="8972253" y="6314847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sp>
          <p:nvSpPr>
            <p:cNvPr id="52" name="Rounded Rectangle 78">
              <a:extLst>
                <a:ext uri="{FF2B5EF4-FFF2-40B4-BE49-F238E27FC236}">
                  <a16:creationId xmlns:a16="http://schemas.microsoft.com/office/drawing/2014/main" id="{BA060DD3-C174-4BC3-AE15-C72AF96A1004}"/>
                </a:ext>
              </a:extLst>
            </p:cNvPr>
            <p:cNvSpPr/>
            <p:nvPr/>
          </p:nvSpPr>
          <p:spPr>
            <a:xfrm>
              <a:off x="10007983" y="6324720"/>
              <a:ext cx="810126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/>
                <a:t>&lt;stop&gt;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C36F77-E740-4EEE-98A6-DE15532E6355}"/>
                </a:ext>
              </a:extLst>
            </p:cNvPr>
            <p:cNvCxnSpPr>
              <a:cxnSpLocks/>
              <a:stCxn id="27" idx="2"/>
              <a:endCxn id="49" idx="0"/>
            </p:cNvCxnSpPr>
            <p:nvPr/>
          </p:nvCxnSpPr>
          <p:spPr>
            <a:xfrm flipH="1">
              <a:off x="7305856" y="5917868"/>
              <a:ext cx="814226" cy="377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9408852-2DEA-49B6-910D-81275C212437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8120082" y="5917868"/>
              <a:ext cx="221504" cy="38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33B17CB-DBBB-45C2-86AE-8F8DA06F771C}"/>
                </a:ext>
              </a:extLst>
            </p:cNvPr>
            <p:cNvCxnSpPr>
              <a:cxnSpLocks/>
              <a:stCxn id="28" idx="2"/>
              <a:endCxn id="51" idx="0"/>
            </p:cNvCxnSpPr>
            <p:nvPr/>
          </p:nvCxnSpPr>
          <p:spPr>
            <a:xfrm flipH="1">
              <a:off x="9377316" y="5917868"/>
              <a:ext cx="363018" cy="396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F63A439-89C7-4D77-AB97-37D5799A8EA8}"/>
                </a:ext>
              </a:extLst>
            </p:cNvPr>
            <p:cNvCxnSpPr>
              <a:cxnSpLocks/>
              <a:stCxn id="28" idx="2"/>
              <a:endCxn id="52" idx="0"/>
            </p:cNvCxnSpPr>
            <p:nvPr/>
          </p:nvCxnSpPr>
          <p:spPr>
            <a:xfrm>
              <a:off x="9740334" y="5917868"/>
              <a:ext cx="672712" cy="4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67E844-D880-4CC3-B990-73D336901938}"/>
                </a:ext>
              </a:extLst>
            </p:cNvPr>
            <p:cNvCxnSpPr>
              <a:cxnSpLocks/>
              <a:stCxn id="21" idx="2"/>
              <a:endCxn id="48" idx="0"/>
            </p:cNvCxnSpPr>
            <p:nvPr/>
          </p:nvCxnSpPr>
          <p:spPr>
            <a:xfrm>
              <a:off x="5913119" y="5023909"/>
              <a:ext cx="1036496" cy="529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4884D70-8AA8-42E2-915B-590D1B7266ED}"/>
                </a:ext>
              </a:extLst>
            </p:cNvPr>
            <p:cNvCxnSpPr>
              <a:cxnSpLocks/>
              <a:stCxn id="21" idx="2"/>
              <a:endCxn id="47" idx="0"/>
            </p:cNvCxnSpPr>
            <p:nvPr/>
          </p:nvCxnSpPr>
          <p:spPr>
            <a:xfrm>
              <a:off x="5913119" y="5023909"/>
              <a:ext cx="108029" cy="529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1CF069E-D1F4-47CF-8DF7-E13490C99100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>
              <a:off x="4292867" y="5025712"/>
              <a:ext cx="716003" cy="5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C47B38-A8C2-46F9-81E9-6BE6D823A541}"/>
                </a:ext>
              </a:extLst>
            </p:cNvPr>
            <p:cNvCxnSpPr>
              <a:cxnSpLocks/>
              <a:stCxn id="20" idx="2"/>
              <a:endCxn id="45" idx="0"/>
            </p:cNvCxnSpPr>
            <p:nvPr/>
          </p:nvCxnSpPr>
          <p:spPr>
            <a:xfrm flipH="1">
              <a:off x="4097431" y="5025712"/>
              <a:ext cx="195436" cy="527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01AFA4E-58A6-42D1-B328-9D5E9064CA9B}"/>
                </a:ext>
              </a:extLst>
            </p:cNvPr>
            <p:cNvCxnSpPr>
              <a:cxnSpLocks/>
              <a:stCxn id="17" idx="2"/>
              <a:endCxn id="44" idx="0"/>
            </p:cNvCxnSpPr>
            <p:nvPr/>
          </p:nvCxnSpPr>
          <p:spPr>
            <a:xfrm>
              <a:off x="3091869" y="5023934"/>
              <a:ext cx="14191" cy="520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92C4DF6-079B-445A-B0B4-284698FED6A2}"/>
                </a:ext>
              </a:extLst>
            </p:cNvPr>
            <p:cNvCxnSpPr>
              <a:cxnSpLocks/>
              <a:stCxn id="17" idx="2"/>
              <a:endCxn id="43" idx="0"/>
            </p:cNvCxnSpPr>
            <p:nvPr/>
          </p:nvCxnSpPr>
          <p:spPr>
            <a:xfrm flipH="1">
              <a:off x="1943628" y="5023934"/>
              <a:ext cx="1148241" cy="529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110">
              <a:extLst>
                <a:ext uri="{FF2B5EF4-FFF2-40B4-BE49-F238E27FC236}">
                  <a16:creationId xmlns:a16="http://schemas.microsoft.com/office/drawing/2014/main" id="{4E7C5847-9A79-4A7F-B039-1B5ADFF557B5}"/>
                </a:ext>
              </a:extLst>
            </p:cNvPr>
            <p:cNvSpPr/>
            <p:nvPr/>
          </p:nvSpPr>
          <p:spPr>
            <a:xfrm>
              <a:off x="1883775" y="3940778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Curved Connector 111">
              <a:extLst>
                <a:ext uri="{FF2B5EF4-FFF2-40B4-BE49-F238E27FC236}">
                  <a16:creationId xmlns:a16="http://schemas.microsoft.com/office/drawing/2014/main" id="{8CFDA28C-DA80-4441-8906-36E910EC6C9B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 rot="16200000" flipH="1">
              <a:off x="2533793" y="4065155"/>
              <a:ext cx="310714" cy="800624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112">
              <a:extLst>
                <a:ext uri="{FF2B5EF4-FFF2-40B4-BE49-F238E27FC236}">
                  <a16:creationId xmlns:a16="http://schemas.microsoft.com/office/drawing/2014/main" id="{5EB830E0-7F0D-4EFF-BFFA-6B3458AFBCEF}"/>
                </a:ext>
              </a:extLst>
            </p:cNvPr>
            <p:cNvSpPr/>
            <p:nvPr/>
          </p:nvSpPr>
          <p:spPr>
            <a:xfrm>
              <a:off x="2684399" y="4620824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113">
              <a:extLst>
                <a:ext uri="{FF2B5EF4-FFF2-40B4-BE49-F238E27FC236}">
                  <a16:creationId xmlns:a16="http://schemas.microsoft.com/office/drawing/2014/main" id="{D575644D-89BA-4498-92C5-D316F4A01AD9}"/>
                </a:ext>
              </a:extLst>
            </p:cNvPr>
            <p:cNvSpPr/>
            <p:nvPr/>
          </p:nvSpPr>
          <p:spPr>
            <a:xfrm>
              <a:off x="3497704" y="3303384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114">
              <a:extLst>
                <a:ext uri="{FF2B5EF4-FFF2-40B4-BE49-F238E27FC236}">
                  <a16:creationId xmlns:a16="http://schemas.microsoft.com/office/drawing/2014/main" id="{83E57CF0-DDB2-415D-8EE0-06D392700864}"/>
                </a:ext>
              </a:extLst>
            </p:cNvPr>
            <p:cNvSpPr/>
            <p:nvPr/>
          </p:nvSpPr>
          <p:spPr>
            <a:xfrm>
              <a:off x="3889996" y="4644448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115">
              <a:extLst>
                <a:ext uri="{FF2B5EF4-FFF2-40B4-BE49-F238E27FC236}">
                  <a16:creationId xmlns:a16="http://schemas.microsoft.com/office/drawing/2014/main" id="{9416A5EB-84B3-435C-96B6-7889A48DC99D}"/>
                </a:ext>
              </a:extLst>
            </p:cNvPr>
            <p:cNvSpPr/>
            <p:nvPr/>
          </p:nvSpPr>
          <p:spPr>
            <a:xfrm>
              <a:off x="4705025" y="3971989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116">
              <a:extLst>
                <a:ext uri="{FF2B5EF4-FFF2-40B4-BE49-F238E27FC236}">
                  <a16:creationId xmlns:a16="http://schemas.microsoft.com/office/drawing/2014/main" id="{3ABEB732-433E-4B55-B4D3-82E9B64C1804}"/>
                </a:ext>
              </a:extLst>
            </p:cNvPr>
            <p:cNvSpPr/>
            <p:nvPr/>
          </p:nvSpPr>
          <p:spPr>
            <a:xfrm>
              <a:off x="5522375" y="4652257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117">
              <a:extLst>
                <a:ext uri="{FF2B5EF4-FFF2-40B4-BE49-F238E27FC236}">
                  <a16:creationId xmlns:a16="http://schemas.microsoft.com/office/drawing/2014/main" id="{6E537215-65C6-4C8D-BC00-00FA0302871B}"/>
                </a:ext>
              </a:extLst>
            </p:cNvPr>
            <p:cNvSpPr/>
            <p:nvPr/>
          </p:nvSpPr>
          <p:spPr>
            <a:xfrm>
              <a:off x="5102221" y="2772984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ed Rectangle 118">
              <a:extLst>
                <a:ext uri="{FF2B5EF4-FFF2-40B4-BE49-F238E27FC236}">
                  <a16:creationId xmlns:a16="http://schemas.microsoft.com/office/drawing/2014/main" id="{7E2197F6-B6F1-43DE-8053-0B8913AB7C9D}"/>
                </a:ext>
              </a:extLst>
            </p:cNvPr>
            <p:cNvSpPr/>
            <p:nvPr/>
          </p:nvSpPr>
          <p:spPr>
            <a:xfrm>
              <a:off x="8525145" y="3300069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119">
              <a:extLst>
                <a:ext uri="{FF2B5EF4-FFF2-40B4-BE49-F238E27FC236}">
                  <a16:creationId xmlns:a16="http://schemas.microsoft.com/office/drawing/2014/main" id="{95341749-B841-42F0-9553-908584905EE4}"/>
                </a:ext>
              </a:extLst>
            </p:cNvPr>
            <p:cNvSpPr/>
            <p:nvPr/>
          </p:nvSpPr>
          <p:spPr>
            <a:xfrm>
              <a:off x="7689167" y="3981765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ounded Rectangle 120">
              <a:extLst>
                <a:ext uri="{FF2B5EF4-FFF2-40B4-BE49-F238E27FC236}">
                  <a16:creationId xmlns:a16="http://schemas.microsoft.com/office/drawing/2014/main" id="{5F4E59A3-3932-4786-B7B8-23DDA7D9FC71}"/>
                </a:ext>
              </a:extLst>
            </p:cNvPr>
            <p:cNvSpPr/>
            <p:nvPr/>
          </p:nvSpPr>
          <p:spPr>
            <a:xfrm>
              <a:off x="8499293" y="4620824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ounded Rectangle 121">
              <a:extLst>
                <a:ext uri="{FF2B5EF4-FFF2-40B4-BE49-F238E27FC236}">
                  <a16:creationId xmlns:a16="http://schemas.microsoft.com/office/drawing/2014/main" id="{D5EA9104-87DD-4EA6-A254-39BFD8671C9F}"/>
                </a:ext>
              </a:extLst>
            </p:cNvPr>
            <p:cNvSpPr/>
            <p:nvPr/>
          </p:nvSpPr>
          <p:spPr>
            <a:xfrm>
              <a:off x="7700647" y="5542765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122">
              <a:extLst>
                <a:ext uri="{FF2B5EF4-FFF2-40B4-BE49-F238E27FC236}">
                  <a16:creationId xmlns:a16="http://schemas.microsoft.com/office/drawing/2014/main" id="{AE5EDBCA-DB6F-4536-A76D-5A258747F87B}"/>
                </a:ext>
              </a:extLst>
            </p:cNvPr>
            <p:cNvSpPr/>
            <p:nvPr/>
          </p:nvSpPr>
          <p:spPr>
            <a:xfrm>
              <a:off x="9362490" y="5522848"/>
              <a:ext cx="810126" cy="3693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Curved Connector 126">
              <a:extLst>
                <a:ext uri="{FF2B5EF4-FFF2-40B4-BE49-F238E27FC236}">
                  <a16:creationId xmlns:a16="http://schemas.microsoft.com/office/drawing/2014/main" id="{43A41C62-8A0B-4DC5-AC90-4F38AFFE7EED}"/>
                </a:ext>
              </a:extLst>
            </p:cNvPr>
            <p:cNvCxnSpPr>
              <a:cxnSpLocks/>
              <a:stCxn id="65" idx="0"/>
              <a:endCxn id="15" idx="2"/>
            </p:cNvCxnSpPr>
            <p:nvPr/>
          </p:nvCxnSpPr>
          <p:spPr>
            <a:xfrm rot="5400000" flipH="1" flipV="1">
              <a:off x="3021177" y="3740007"/>
              <a:ext cx="949103" cy="81253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29">
              <a:extLst>
                <a:ext uri="{FF2B5EF4-FFF2-40B4-BE49-F238E27FC236}">
                  <a16:creationId xmlns:a16="http://schemas.microsoft.com/office/drawing/2014/main" id="{C7DD1922-A8D3-4592-9606-F52BD2C0E53E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rot="16200000" flipH="1">
              <a:off x="3613047" y="3962436"/>
              <a:ext cx="971732" cy="39229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132">
              <a:extLst>
                <a:ext uri="{FF2B5EF4-FFF2-40B4-BE49-F238E27FC236}">
                  <a16:creationId xmlns:a16="http://schemas.microsoft.com/office/drawing/2014/main" id="{A29051A4-7A16-4CB2-854B-8136A247E10F}"/>
                </a:ext>
              </a:extLst>
            </p:cNvPr>
            <p:cNvCxnSpPr>
              <a:cxnSpLocks/>
              <a:stCxn id="67" idx="0"/>
              <a:endCxn id="68" idx="2"/>
            </p:cNvCxnSpPr>
            <p:nvPr/>
          </p:nvCxnSpPr>
          <p:spPr>
            <a:xfrm rot="5400000" flipH="1" flipV="1">
              <a:off x="4551010" y="4085371"/>
              <a:ext cx="303127" cy="815029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135">
              <a:extLst>
                <a:ext uri="{FF2B5EF4-FFF2-40B4-BE49-F238E27FC236}">
                  <a16:creationId xmlns:a16="http://schemas.microsoft.com/office/drawing/2014/main" id="{2D596EB8-8323-4A5C-8C03-0A96E1CE9F8D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 rot="16200000" flipH="1">
              <a:off x="5363295" y="4088114"/>
              <a:ext cx="310936" cy="81735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138">
              <a:extLst>
                <a:ext uri="{FF2B5EF4-FFF2-40B4-BE49-F238E27FC236}">
                  <a16:creationId xmlns:a16="http://schemas.microsoft.com/office/drawing/2014/main" id="{1E947993-1D5C-4C20-81C4-46F1D07E8D76}"/>
                </a:ext>
              </a:extLst>
            </p:cNvPr>
            <p:cNvCxnSpPr>
              <a:cxnSpLocks/>
              <a:stCxn id="69" idx="0"/>
              <a:endCxn id="70" idx="2"/>
            </p:cNvCxnSpPr>
            <p:nvPr/>
          </p:nvCxnSpPr>
          <p:spPr>
            <a:xfrm rot="16200000" flipV="1">
              <a:off x="4962391" y="3687210"/>
              <a:ext cx="1509941" cy="420154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141">
              <a:extLst>
                <a:ext uri="{FF2B5EF4-FFF2-40B4-BE49-F238E27FC236}">
                  <a16:creationId xmlns:a16="http://schemas.microsoft.com/office/drawing/2014/main" id="{31717906-F10F-41F3-BFC6-97744DFF3BA2}"/>
                </a:ext>
              </a:extLst>
            </p:cNvPr>
            <p:cNvCxnSpPr>
              <a:cxnSpLocks/>
              <a:stCxn id="11" idx="2"/>
              <a:endCxn id="72" idx="0"/>
            </p:cNvCxnSpPr>
            <p:nvPr/>
          </p:nvCxnSpPr>
          <p:spPr>
            <a:xfrm rot="16200000" flipH="1">
              <a:off x="6380259" y="2267793"/>
              <a:ext cx="841769" cy="2586174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144">
              <a:extLst>
                <a:ext uri="{FF2B5EF4-FFF2-40B4-BE49-F238E27FC236}">
                  <a16:creationId xmlns:a16="http://schemas.microsoft.com/office/drawing/2014/main" id="{27D6BDA8-2A6F-44D5-B486-E78C49DA9DF0}"/>
                </a:ext>
              </a:extLst>
            </p:cNvPr>
            <p:cNvCxnSpPr>
              <a:cxnSpLocks/>
              <a:stCxn id="23" idx="2"/>
              <a:endCxn id="74" idx="0"/>
            </p:cNvCxnSpPr>
            <p:nvPr/>
          </p:nvCxnSpPr>
          <p:spPr>
            <a:xfrm rot="5400000">
              <a:off x="7517062" y="4939745"/>
              <a:ext cx="1191668" cy="1437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147">
              <a:extLst>
                <a:ext uri="{FF2B5EF4-FFF2-40B4-BE49-F238E27FC236}">
                  <a16:creationId xmlns:a16="http://schemas.microsoft.com/office/drawing/2014/main" id="{3C1484DC-0A55-4857-AE73-A63C8BF94D5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rot="5400000" flipH="1" flipV="1">
              <a:off x="8228729" y="4867138"/>
              <a:ext cx="552609" cy="79864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150">
              <a:extLst>
                <a:ext uri="{FF2B5EF4-FFF2-40B4-BE49-F238E27FC236}">
                  <a16:creationId xmlns:a16="http://schemas.microsoft.com/office/drawing/2014/main" id="{AF9BE6C5-2F62-430E-8895-733D037D5341}"/>
                </a:ext>
              </a:extLst>
            </p:cNvPr>
            <p:cNvCxnSpPr>
              <a:cxnSpLocks/>
              <a:stCxn id="73" idx="2"/>
              <a:endCxn id="75" idx="0"/>
            </p:cNvCxnSpPr>
            <p:nvPr/>
          </p:nvCxnSpPr>
          <p:spPr>
            <a:xfrm rot="16200000" flipH="1">
              <a:off x="9069608" y="4824903"/>
              <a:ext cx="532692" cy="86319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153">
              <a:extLst>
                <a:ext uri="{FF2B5EF4-FFF2-40B4-BE49-F238E27FC236}">
                  <a16:creationId xmlns:a16="http://schemas.microsoft.com/office/drawing/2014/main" id="{6456085A-6D9D-4ABD-A853-FEEF973495A5}"/>
                </a:ext>
              </a:extLst>
            </p:cNvPr>
            <p:cNvCxnSpPr>
              <a:cxnSpLocks/>
              <a:stCxn id="75" idx="0"/>
              <a:endCxn id="71" idx="2"/>
            </p:cNvCxnSpPr>
            <p:nvPr/>
          </p:nvCxnSpPr>
          <p:spPr>
            <a:xfrm rot="16200000" flipV="1">
              <a:off x="8422158" y="4177452"/>
              <a:ext cx="1853447" cy="837345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6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7ECAC48-2DC0-4411-B67C-682CF0C82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9" r="7080"/>
          <a:stretch/>
        </p:blipFill>
        <p:spPr>
          <a:xfrm>
            <a:off x="9338331" y="2329"/>
            <a:ext cx="1429068" cy="1719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7F03D-AC5C-4A0E-892F-F6570CFF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70" y="2330"/>
            <a:ext cx="1426830" cy="17190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52CD-CD4F-46E0-A368-CE7EDC7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7C6-A509-3D4C-8941-F024B02EC5F3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2E9F1-F223-44A1-A3DA-820A1586492E}"/>
              </a:ext>
            </a:extLst>
          </p:cNvPr>
          <p:cNvSpPr/>
          <p:nvPr/>
        </p:nvSpPr>
        <p:spPr>
          <a:xfrm>
            <a:off x="9334500" y="1409699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Welleck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2E5AA-19F0-48B1-B38E-60CC7A410392}"/>
              </a:ext>
            </a:extLst>
          </p:cNvPr>
          <p:cNvSpPr/>
          <p:nvPr/>
        </p:nvSpPr>
        <p:spPr>
          <a:xfrm>
            <a:off x="10767060" y="1406966"/>
            <a:ext cx="1432560" cy="32125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51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Impact" panose="020B0806030902050204" pitchFamily="34" charset="0"/>
              </a:rPr>
              <a:t>Brantley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BE068-D2AB-4F2C-9CE8-02C2249080AD}"/>
              </a:ext>
            </a:extLst>
          </p:cNvPr>
          <p:cNvSpPr/>
          <p:nvPr/>
        </p:nvSpPr>
        <p:spPr>
          <a:xfrm>
            <a:off x="0" y="0"/>
            <a:ext cx="9334500" cy="8578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Linearizing the hierarchical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AB3EF-083E-44B8-B3BA-11C5B2ADEA40}"/>
              </a:ext>
            </a:extLst>
          </p:cNvPr>
          <p:cNvSpPr txBox="1"/>
          <p:nvPr/>
        </p:nvSpPr>
        <p:spPr>
          <a:xfrm>
            <a:off x="9334499" y="1729020"/>
            <a:ext cx="2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+ Kyunghyun Cho, ICML’19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1642EC2D-A96C-436F-B069-40442BDB03C6}"/>
              </a:ext>
            </a:extLst>
          </p:cNvPr>
          <p:cNvSpPr/>
          <p:nvPr/>
        </p:nvSpPr>
        <p:spPr>
          <a:xfrm>
            <a:off x="4886857" y="196879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AA925789-1880-4DEF-8D76-D890D18FCFC3}"/>
              </a:ext>
            </a:extLst>
          </p:cNvPr>
          <p:cNvSpPr/>
          <p:nvPr/>
        </p:nvSpPr>
        <p:spPr>
          <a:xfrm>
            <a:off x="3090785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3A0B146-35B7-4124-9C17-746F64BB836E}"/>
              </a:ext>
            </a:extLst>
          </p:cNvPr>
          <p:cNvSpPr/>
          <p:nvPr/>
        </p:nvSpPr>
        <p:spPr>
          <a:xfrm>
            <a:off x="1294714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42CC993-C7BB-4B1C-8493-7EA01449D5F0}"/>
              </a:ext>
            </a:extLst>
          </p:cNvPr>
          <p:cNvSpPr/>
          <p:nvPr/>
        </p:nvSpPr>
        <p:spPr>
          <a:xfrm>
            <a:off x="2184815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wish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6AA65F03-87D7-4C60-8056-939369AC866A}"/>
              </a:ext>
            </a:extLst>
          </p:cNvPr>
          <p:cNvSpPr/>
          <p:nvPr/>
        </p:nvSpPr>
        <p:spPr>
          <a:xfrm>
            <a:off x="388743" y="407561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E8479262-2B97-4509-9ED0-CD6875BC3858}"/>
              </a:ext>
            </a:extLst>
          </p:cNvPr>
          <p:cNvSpPr/>
          <p:nvPr/>
        </p:nvSpPr>
        <p:spPr>
          <a:xfrm>
            <a:off x="4433871" y="328733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study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8EB668DA-F894-4F2A-AB34-5E8132226673}"/>
              </a:ext>
            </a:extLst>
          </p:cNvPr>
          <p:cNvSpPr/>
          <p:nvPr/>
        </p:nvSpPr>
        <p:spPr>
          <a:xfrm>
            <a:off x="3527901" y="4077604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could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420CEEE6-1E82-4646-9C86-5DC1F205B0C4}"/>
              </a:ext>
            </a:extLst>
          </p:cNvPr>
          <p:cNvSpPr/>
          <p:nvPr/>
        </p:nvSpPr>
        <p:spPr>
          <a:xfrm>
            <a:off x="533984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lol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718942B9-7D2F-4636-BE69-6C7E79A4F6AD}"/>
              </a:ext>
            </a:extLst>
          </p:cNvPr>
          <p:cNvSpPr/>
          <p:nvPr/>
        </p:nvSpPr>
        <p:spPr>
          <a:xfrm>
            <a:off x="8713878" y="256342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</p:txBody>
      </p:sp>
      <p:sp>
        <p:nvSpPr>
          <p:cNvPr id="23" name="Rounded Rectangle 18">
            <a:extLst>
              <a:ext uri="{FF2B5EF4-FFF2-40B4-BE49-F238E27FC236}">
                <a16:creationId xmlns:a16="http://schemas.microsoft.com/office/drawing/2014/main" id="{71E53096-5331-48B2-A300-8AFB56AA8F6E}"/>
              </a:ext>
            </a:extLst>
          </p:cNvPr>
          <p:cNvSpPr/>
          <p:nvPr/>
        </p:nvSpPr>
        <p:spPr>
          <a:xfrm>
            <a:off x="7807907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487E6A96-525A-4B38-A9E1-E8968447BC26}"/>
              </a:ext>
            </a:extLst>
          </p:cNvPr>
          <p:cNvSpPr/>
          <p:nvPr/>
        </p:nvSpPr>
        <p:spPr>
          <a:xfrm>
            <a:off x="9712931" y="3323176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EB974A10-3276-4509-9B6C-8E1D38521501}"/>
              </a:ext>
            </a:extLst>
          </p:cNvPr>
          <p:cNvSpPr/>
          <p:nvPr/>
        </p:nvSpPr>
        <p:spPr>
          <a:xfrm>
            <a:off x="6900214" y="407627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26" name="Rounded Rectangle 21">
            <a:extLst>
              <a:ext uri="{FF2B5EF4-FFF2-40B4-BE49-F238E27FC236}">
                <a16:creationId xmlns:a16="http://schemas.microsoft.com/office/drawing/2014/main" id="{DD51F9E2-99B7-4A0F-9D33-74FDA738F90A}"/>
              </a:ext>
            </a:extLst>
          </p:cNvPr>
          <p:cNvSpPr/>
          <p:nvPr/>
        </p:nvSpPr>
        <p:spPr>
          <a:xfrm>
            <a:off x="8718782" y="4075588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7" name="Rounded Rectangle 22">
            <a:extLst>
              <a:ext uri="{FF2B5EF4-FFF2-40B4-BE49-F238E27FC236}">
                <a16:creationId xmlns:a16="http://schemas.microsoft.com/office/drawing/2014/main" id="{A7425168-E187-42F2-AD0C-2C922CC93C72}"/>
              </a:ext>
            </a:extLst>
          </p:cNvPr>
          <p:cNvSpPr/>
          <p:nvPr/>
        </p:nvSpPr>
        <p:spPr>
          <a:xfrm>
            <a:off x="7807907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work</a:t>
            </a:r>
          </a:p>
        </p:txBody>
      </p: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285D3241-9C03-4A35-9BD5-27644A58C146}"/>
              </a:ext>
            </a:extLst>
          </p:cNvPr>
          <p:cNvSpPr/>
          <p:nvPr/>
        </p:nvSpPr>
        <p:spPr>
          <a:xfrm>
            <a:off x="9619849" y="507531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lot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1BAC3-0434-4A09-9638-8B5B2206B917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543771" y="2381819"/>
            <a:ext cx="1796072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528A33-8898-4CCC-A1B1-7DBE8D068AF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747699" y="2976452"/>
            <a:ext cx="1796072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1E2F7-15C3-46E3-BAC0-44179472F30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41728" y="3700363"/>
            <a:ext cx="90597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EB217-DC97-489E-B01A-447403C610D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747699" y="3700363"/>
            <a:ext cx="890101" cy="3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BE417-E72D-43A7-9490-FF8EB403F3B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543771" y="2976452"/>
            <a:ext cx="1343086" cy="3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A5C23-AF94-407A-B402-1EC25FD88B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980886" y="3700363"/>
            <a:ext cx="905971" cy="3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2FA896-789E-44C5-8058-9EEFA7F1584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86857" y="3700363"/>
            <a:ext cx="905971" cy="37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A4FAC-98CE-4401-8118-6F1B1644B544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5339842" y="2381819"/>
            <a:ext cx="3827021" cy="18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8E00E2-7320-42FE-9879-47ABDFE655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60893" y="2976452"/>
            <a:ext cx="905971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D1917-22CD-4562-AD69-FA9E5BDE503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166863" y="2976452"/>
            <a:ext cx="999053" cy="3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BE9E1-D0E0-4688-8B41-C861A306917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53200" y="3736204"/>
            <a:ext cx="907693" cy="34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5260-B3EB-4042-A4A2-BA76684AB6E8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260893" y="3736204"/>
            <a:ext cx="910874" cy="33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16092E-CADC-41B6-891D-1575C8F88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8260893" y="4488615"/>
            <a:ext cx="910874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C30B0E-D0F8-4A89-9DA8-5536E95C291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171767" y="4488615"/>
            <a:ext cx="901067" cy="58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67">
            <a:extLst>
              <a:ext uri="{FF2B5EF4-FFF2-40B4-BE49-F238E27FC236}">
                <a16:creationId xmlns:a16="http://schemas.microsoft.com/office/drawing/2014/main" id="{8981FAB6-4425-4144-BF84-F4D518EAAC6C}"/>
              </a:ext>
            </a:extLst>
          </p:cNvPr>
          <p:cNvSpPr/>
          <p:nvPr/>
        </p:nvSpPr>
        <p:spPr>
          <a:xfrm>
            <a:off x="900727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4" name="Rounded Rectangle 69">
            <a:extLst>
              <a:ext uri="{FF2B5EF4-FFF2-40B4-BE49-F238E27FC236}">
                <a16:creationId xmlns:a16="http://schemas.microsoft.com/office/drawing/2014/main" id="{AB92FB6A-586B-4A04-94B5-AADBE8D764B0}"/>
              </a:ext>
            </a:extLst>
          </p:cNvPr>
          <p:cNvSpPr/>
          <p:nvPr/>
        </p:nvSpPr>
        <p:spPr>
          <a:xfrm>
            <a:off x="2200684" y="5070409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5" name="Rounded Rectangle 70">
            <a:extLst>
              <a:ext uri="{FF2B5EF4-FFF2-40B4-BE49-F238E27FC236}">
                <a16:creationId xmlns:a16="http://schemas.microsoft.com/office/drawing/2014/main" id="{8D594F9A-8CC1-4533-ABB7-643D2D597CF9}"/>
              </a:ext>
            </a:extLst>
          </p:cNvPr>
          <p:cNvSpPr/>
          <p:nvPr/>
        </p:nvSpPr>
        <p:spPr>
          <a:xfrm>
            <a:off x="3309343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6" name="Rounded Rectangle 71">
            <a:extLst>
              <a:ext uri="{FF2B5EF4-FFF2-40B4-BE49-F238E27FC236}">
                <a16:creationId xmlns:a16="http://schemas.microsoft.com/office/drawing/2014/main" id="{CDE339B3-1500-439F-8B38-F481367DB785}"/>
              </a:ext>
            </a:extLst>
          </p:cNvPr>
          <p:cNvSpPr/>
          <p:nvPr/>
        </p:nvSpPr>
        <p:spPr>
          <a:xfrm>
            <a:off x="4328613" y="508206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7" name="Rounded Rectangle 73">
            <a:extLst>
              <a:ext uri="{FF2B5EF4-FFF2-40B4-BE49-F238E27FC236}">
                <a16:creationId xmlns:a16="http://schemas.microsoft.com/office/drawing/2014/main" id="{8515CD0B-FA0F-4C23-B126-B048EB28E8C4}"/>
              </a:ext>
            </a:extLst>
          </p:cNvPr>
          <p:cNvSpPr/>
          <p:nvPr/>
        </p:nvSpPr>
        <p:spPr>
          <a:xfrm>
            <a:off x="5460652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8" name="Rounded Rectangle 74">
            <a:extLst>
              <a:ext uri="{FF2B5EF4-FFF2-40B4-BE49-F238E27FC236}">
                <a16:creationId xmlns:a16="http://schemas.microsoft.com/office/drawing/2014/main" id="{CDFD01DF-92A1-4D95-BB9B-199EF4630D2C}"/>
              </a:ext>
            </a:extLst>
          </p:cNvPr>
          <p:cNvSpPr/>
          <p:nvPr/>
        </p:nvSpPr>
        <p:spPr>
          <a:xfrm>
            <a:off x="6498964" y="5080405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1CBA13AD-BB48-4044-9E83-FA0ABF55B210}"/>
              </a:ext>
            </a:extLst>
          </p:cNvPr>
          <p:cNvSpPr/>
          <p:nvPr/>
        </p:nvSpPr>
        <p:spPr>
          <a:xfrm>
            <a:off x="6897352" y="5910200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0" name="Rounded Rectangle 76">
            <a:extLst>
              <a:ext uri="{FF2B5EF4-FFF2-40B4-BE49-F238E27FC236}">
                <a16:creationId xmlns:a16="http://schemas.microsoft.com/office/drawing/2014/main" id="{0BA8BE0B-7135-43DE-8C8B-1CA9B03BDAEC}"/>
              </a:ext>
            </a:extLst>
          </p:cNvPr>
          <p:cNvSpPr/>
          <p:nvPr/>
        </p:nvSpPr>
        <p:spPr>
          <a:xfrm>
            <a:off x="8055617" y="5921241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1" name="Rounded Rectangle 77">
            <a:extLst>
              <a:ext uri="{FF2B5EF4-FFF2-40B4-BE49-F238E27FC236}">
                <a16:creationId xmlns:a16="http://schemas.microsoft.com/office/drawing/2014/main" id="{68262A0C-867B-41DD-853F-7A964DCB16AF}"/>
              </a:ext>
            </a:extLst>
          </p:cNvPr>
          <p:cNvSpPr/>
          <p:nvPr/>
        </p:nvSpPr>
        <p:spPr>
          <a:xfrm>
            <a:off x="9213883" y="5932282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sp>
        <p:nvSpPr>
          <p:cNvPr id="52" name="Rounded Rectangle 78">
            <a:extLst>
              <a:ext uri="{FF2B5EF4-FFF2-40B4-BE49-F238E27FC236}">
                <a16:creationId xmlns:a16="http://schemas.microsoft.com/office/drawing/2014/main" id="{BA060DD3-C174-4BC3-AE15-C72AF96A1004}"/>
              </a:ext>
            </a:extLst>
          </p:cNvPr>
          <p:cNvSpPr/>
          <p:nvPr/>
        </p:nvSpPr>
        <p:spPr>
          <a:xfrm>
            <a:off x="10372148" y="5943323"/>
            <a:ext cx="905971" cy="41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&lt;stop&gt;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C36F77-E740-4EEE-98A6-DE15532E6355}"/>
              </a:ext>
            </a:extLst>
          </p:cNvPr>
          <p:cNvCxnSpPr>
            <a:cxnSpLocks/>
            <a:stCxn id="27" idx="2"/>
            <a:endCxn id="49" idx="0"/>
          </p:cNvCxnSpPr>
          <p:nvPr/>
        </p:nvCxnSpPr>
        <p:spPr>
          <a:xfrm flipH="1">
            <a:off x="7350337" y="5488337"/>
            <a:ext cx="910556" cy="4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08852-2DEA-49B6-910D-81275C212437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8260893" y="5488337"/>
            <a:ext cx="247710" cy="43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B17CB-DBBB-45C2-86AE-8F8DA06F771C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9666868" y="5488337"/>
            <a:ext cx="405966" cy="4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63A439-89C7-4D77-AB97-37D5799A8EA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>
            <a:off x="10072834" y="5488337"/>
            <a:ext cx="752299" cy="45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7E844-D880-4CC3-B990-73D336901938}"/>
              </a:ext>
            </a:extLst>
          </p:cNvPr>
          <p:cNvCxnSpPr>
            <a:cxnSpLocks/>
            <a:stCxn id="21" idx="2"/>
            <a:endCxn id="48" idx="0"/>
          </p:cNvCxnSpPr>
          <p:nvPr/>
        </p:nvCxnSpPr>
        <p:spPr>
          <a:xfrm>
            <a:off x="5792827" y="4488615"/>
            <a:ext cx="1159122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84D70-8AA8-42E2-915B-590D1B7266ED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5792827" y="4488615"/>
            <a:ext cx="120810" cy="59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CF069E-D1F4-47CF-8DF7-E13490C9910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>
            <a:off x="3980886" y="4490631"/>
            <a:ext cx="800712" cy="59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C47B38-A8C2-46F9-81E9-6BE6D823A541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3762328" y="4490631"/>
            <a:ext cx="218558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1AFA4E-58A6-42D1-B328-9D5E9064CA9B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637800" y="4488643"/>
            <a:ext cx="15870" cy="58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2C4DF6-079B-445A-B0B4-284698FED6A2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 flipH="1">
            <a:off x="1353712" y="4488643"/>
            <a:ext cx="1284088" cy="5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110">
            <a:extLst>
              <a:ext uri="{FF2B5EF4-FFF2-40B4-BE49-F238E27FC236}">
                <a16:creationId xmlns:a16="http://schemas.microsoft.com/office/drawing/2014/main" id="{4E7C5847-9A79-4A7F-B039-1B5ADFF557B5}"/>
              </a:ext>
            </a:extLst>
          </p:cNvPr>
          <p:cNvSpPr/>
          <p:nvPr/>
        </p:nvSpPr>
        <p:spPr>
          <a:xfrm>
            <a:off x="1286778" y="327734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112">
            <a:extLst>
              <a:ext uri="{FF2B5EF4-FFF2-40B4-BE49-F238E27FC236}">
                <a16:creationId xmlns:a16="http://schemas.microsoft.com/office/drawing/2014/main" id="{5EB830E0-7F0D-4EFF-BFFA-6B3458AFBCEF}"/>
              </a:ext>
            </a:extLst>
          </p:cNvPr>
          <p:cNvSpPr/>
          <p:nvPr/>
        </p:nvSpPr>
        <p:spPr>
          <a:xfrm>
            <a:off x="2182123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ounded Rectangle 113">
            <a:extLst>
              <a:ext uri="{FF2B5EF4-FFF2-40B4-BE49-F238E27FC236}">
                <a16:creationId xmlns:a16="http://schemas.microsoft.com/office/drawing/2014/main" id="{D575644D-89BA-4498-92C5-D316F4A01AD9}"/>
              </a:ext>
            </a:extLst>
          </p:cNvPr>
          <p:cNvSpPr/>
          <p:nvPr/>
        </p:nvSpPr>
        <p:spPr>
          <a:xfrm>
            <a:off x="3091649" y="2564537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114">
            <a:extLst>
              <a:ext uri="{FF2B5EF4-FFF2-40B4-BE49-F238E27FC236}">
                <a16:creationId xmlns:a16="http://schemas.microsoft.com/office/drawing/2014/main" id="{83E57CF0-DDB2-415D-8EE0-06D392700864}"/>
              </a:ext>
            </a:extLst>
          </p:cNvPr>
          <p:cNvSpPr/>
          <p:nvPr/>
        </p:nvSpPr>
        <p:spPr>
          <a:xfrm>
            <a:off x="3530352" y="4064261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115">
            <a:extLst>
              <a:ext uri="{FF2B5EF4-FFF2-40B4-BE49-F238E27FC236}">
                <a16:creationId xmlns:a16="http://schemas.microsoft.com/office/drawing/2014/main" id="{9416A5EB-84B3-435C-96B6-7889A48DC99D}"/>
              </a:ext>
            </a:extLst>
          </p:cNvPr>
          <p:cNvSpPr/>
          <p:nvPr/>
        </p:nvSpPr>
        <p:spPr>
          <a:xfrm>
            <a:off x="4441806" y="3312244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116">
            <a:extLst>
              <a:ext uri="{FF2B5EF4-FFF2-40B4-BE49-F238E27FC236}">
                <a16:creationId xmlns:a16="http://schemas.microsoft.com/office/drawing/2014/main" id="{3ABEB732-433E-4B55-B4D3-82E9B64C1804}"/>
              </a:ext>
            </a:extLst>
          </p:cNvPr>
          <p:cNvSpPr/>
          <p:nvPr/>
        </p:nvSpPr>
        <p:spPr>
          <a:xfrm>
            <a:off x="5355855" y="407299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117">
            <a:extLst>
              <a:ext uri="{FF2B5EF4-FFF2-40B4-BE49-F238E27FC236}">
                <a16:creationId xmlns:a16="http://schemas.microsoft.com/office/drawing/2014/main" id="{6E537215-65C6-4C8D-BC00-00FA0302871B}"/>
              </a:ext>
            </a:extLst>
          </p:cNvPr>
          <p:cNvSpPr/>
          <p:nvPr/>
        </p:nvSpPr>
        <p:spPr>
          <a:xfrm>
            <a:off x="4885993" y="197138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118">
            <a:extLst>
              <a:ext uri="{FF2B5EF4-FFF2-40B4-BE49-F238E27FC236}">
                <a16:creationId xmlns:a16="http://schemas.microsoft.com/office/drawing/2014/main" id="{7E2197F6-B6F1-43DE-8053-0B8913AB7C9D}"/>
              </a:ext>
            </a:extLst>
          </p:cNvPr>
          <p:cNvSpPr/>
          <p:nvPr/>
        </p:nvSpPr>
        <p:spPr>
          <a:xfrm>
            <a:off x="8713878" y="2560830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119">
            <a:extLst>
              <a:ext uri="{FF2B5EF4-FFF2-40B4-BE49-F238E27FC236}">
                <a16:creationId xmlns:a16="http://schemas.microsoft.com/office/drawing/2014/main" id="{95341749-B841-42F0-9553-908584905EE4}"/>
              </a:ext>
            </a:extLst>
          </p:cNvPr>
          <p:cNvSpPr/>
          <p:nvPr/>
        </p:nvSpPr>
        <p:spPr>
          <a:xfrm>
            <a:off x="7778997" y="332317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120">
            <a:extLst>
              <a:ext uri="{FF2B5EF4-FFF2-40B4-BE49-F238E27FC236}">
                <a16:creationId xmlns:a16="http://schemas.microsoft.com/office/drawing/2014/main" id="{5F4E59A3-3932-4786-B7B8-23DDA7D9FC71}"/>
              </a:ext>
            </a:extLst>
          </p:cNvPr>
          <p:cNvSpPr/>
          <p:nvPr/>
        </p:nvSpPr>
        <p:spPr>
          <a:xfrm>
            <a:off x="8684968" y="4037842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121">
            <a:extLst>
              <a:ext uri="{FF2B5EF4-FFF2-40B4-BE49-F238E27FC236}">
                <a16:creationId xmlns:a16="http://schemas.microsoft.com/office/drawing/2014/main" id="{D5EA9104-87DD-4EA6-A254-39BFD8671C9F}"/>
              </a:ext>
            </a:extLst>
          </p:cNvPr>
          <p:cNvSpPr/>
          <p:nvPr/>
        </p:nvSpPr>
        <p:spPr>
          <a:xfrm>
            <a:off x="7791835" y="5068856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122">
            <a:extLst>
              <a:ext uri="{FF2B5EF4-FFF2-40B4-BE49-F238E27FC236}">
                <a16:creationId xmlns:a16="http://schemas.microsoft.com/office/drawing/2014/main" id="{AE5EDBCA-DB6F-4536-A76D-5A258747F87B}"/>
              </a:ext>
            </a:extLst>
          </p:cNvPr>
          <p:cNvSpPr/>
          <p:nvPr/>
        </p:nvSpPr>
        <p:spPr>
          <a:xfrm>
            <a:off x="9650288" y="5046583"/>
            <a:ext cx="905971" cy="41302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14">
            <a:extLst>
              <a:ext uri="{FF2B5EF4-FFF2-40B4-BE49-F238E27FC236}">
                <a16:creationId xmlns:a16="http://schemas.microsoft.com/office/drawing/2014/main" id="{1DCAE43D-9FEC-498F-845D-103D13E0CEDE}"/>
              </a:ext>
            </a:extLst>
          </p:cNvPr>
          <p:cNvSpPr/>
          <p:nvPr/>
        </p:nvSpPr>
        <p:spPr>
          <a:xfrm>
            <a:off x="4437238" y="3312244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7" name="Rounded Rectangle 14">
            <a:extLst>
              <a:ext uri="{FF2B5EF4-FFF2-40B4-BE49-F238E27FC236}">
                <a16:creationId xmlns:a16="http://schemas.microsoft.com/office/drawing/2014/main" id="{3B63B9C4-E833-412B-BF9F-FA0F754D8B11}"/>
              </a:ext>
            </a:extLst>
          </p:cNvPr>
          <p:cNvSpPr/>
          <p:nvPr/>
        </p:nvSpPr>
        <p:spPr>
          <a:xfrm>
            <a:off x="3522997" y="4051316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88" name="Rounded Rectangle 14">
            <a:extLst>
              <a:ext uri="{FF2B5EF4-FFF2-40B4-BE49-F238E27FC236}">
                <a16:creationId xmlns:a16="http://schemas.microsoft.com/office/drawing/2014/main" id="{0681092D-1BB0-4343-A243-A74CB8A9AF31}"/>
              </a:ext>
            </a:extLst>
          </p:cNvPr>
          <p:cNvSpPr/>
          <p:nvPr/>
        </p:nvSpPr>
        <p:spPr>
          <a:xfrm>
            <a:off x="3304693" y="5080405"/>
            <a:ext cx="905971" cy="413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1F0BE0-D3B3-49BF-988F-29FC1DB68F6E}"/>
              </a:ext>
            </a:extLst>
          </p:cNvPr>
          <p:cNvSpPr/>
          <p:nvPr/>
        </p:nvSpPr>
        <p:spPr>
          <a:xfrm>
            <a:off x="3953627" y="2337761"/>
            <a:ext cx="7491774" cy="4080116"/>
          </a:xfrm>
          <a:custGeom>
            <a:avLst/>
            <a:gdLst>
              <a:gd name="connsiteX0" fmla="*/ 1992762 w 7491774"/>
              <a:gd name="connsiteY0" fmla="*/ 0 h 4080116"/>
              <a:gd name="connsiteX1" fmla="*/ 1652227 w 7491774"/>
              <a:gd name="connsiteY1" fmla="*/ 145043 h 4080116"/>
              <a:gd name="connsiteX2" fmla="*/ 1444122 w 7491774"/>
              <a:gd name="connsiteY2" fmla="*/ 1444121 h 4080116"/>
              <a:gd name="connsiteX3" fmla="*/ 990075 w 7491774"/>
              <a:gd name="connsiteY3" fmla="*/ 1437815 h 4080116"/>
              <a:gd name="connsiteX4" fmla="*/ 542334 w 7491774"/>
              <a:gd name="connsiteY4" fmla="*/ 2181948 h 4080116"/>
              <a:gd name="connsiteX5" fmla="*/ 0 w 7491774"/>
              <a:gd name="connsiteY5" fmla="*/ 2194560 h 4080116"/>
              <a:gd name="connsiteX6" fmla="*/ 334229 w 7491774"/>
              <a:gd name="connsiteY6" fmla="*/ 2717975 h 4080116"/>
              <a:gd name="connsiteX7" fmla="*/ 334229 w 7491774"/>
              <a:gd name="connsiteY7" fmla="*/ 3531476 h 4080116"/>
              <a:gd name="connsiteX8" fmla="*/ 2888243 w 7491774"/>
              <a:gd name="connsiteY8" fmla="*/ 4080116 h 4080116"/>
              <a:gd name="connsiteX9" fmla="*/ 7491774 w 7491774"/>
              <a:gd name="connsiteY9" fmla="*/ 4061197 h 4080116"/>
              <a:gd name="connsiteX10" fmla="*/ 6962053 w 7491774"/>
              <a:gd name="connsiteY10" fmla="*/ 69368 h 4080116"/>
              <a:gd name="connsiteX11" fmla="*/ 1992762 w 7491774"/>
              <a:gd name="connsiteY11" fmla="*/ 0 h 408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1774" h="4080116">
                <a:moveTo>
                  <a:pt x="1992762" y="0"/>
                </a:moveTo>
                <a:lnTo>
                  <a:pt x="1652227" y="145043"/>
                </a:lnTo>
                <a:lnTo>
                  <a:pt x="1444122" y="1444121"/>
                </a:lnTo>
                <a:lnTo>
                  <a:pt x="990075" y="1437815"/>
                </a:lnTo>
                <a:lnTo>
                  <a:pt x="542334" y="2181948"/>
                </a:lnTo>
                <a:lnTo>
                  <a:pt x="0" y="2194560"/>
                </a:lnTo>
                <a:lnTo>
                  <a:pt x="334229" y="2717975"/>
                </a:lnTo>
                <a:lnTo>
                  <a:pt x="334229" y="3531476"/>
                </a:lnTo>
                <a:lnTo>
                  <a:pt x="2888243" y="4080116"/>
                </a:lnTo>
                <a:lnTo>
                  <a:pt x="7491774" y="4061197"/>
                </a:lnTo>
                <a:lnTo>
                  <a:pt x="6962053" y="69368"/>
                </a:lnTo>
                <a:lnTo>
                  <a:pt x="19927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AEE9C0D-0D93-45D2-A750-D2030A434EED}"/>
              </a:ext>
            </a:extLst>
          </p:cNvPr>
          <p:cNvSpPr/>
          <p:nvPr/>
        </p:nvSpPr>
        <p:spPr>
          <a:xfrm>
            <a:off x="3449131" y="3750351"/>
            <a:ext cx="1437815" cy="775664"/>
          </a:xfrm>
          <a:custGeom>
            <a:avLst/>
            <a:gdLst>
              <a:gd name="connsiteX0" fmla="*/ 1437815 w 1437815"/>
              <a:gd name="connsiteY0" fmla="*/ 0 h 775664"/>
              <a:gd name="connsiteX1" fmla="*/ 31531 w 1437815"/>
              <a:gd name="connsiteY1" fmla="*/ 37838 h 775664"/>
              <a:gd name="connsiteX2" fmla="*/ 0 w 1437815"/>
              <a:gd name="connsiteY2" fmla="*/ 769358 h 775664"/>
              <a:gd name="connsiteX3" fmla="*/ 1254935 w 1437815"/>
              <a:gd name="connsiteY3" fmla="*/ 775664 h 775664"/>
              <a:gd name="connsiteX4" fmla="*/ 1437815 w 1437815"/>
              <a:gd name="connsiteY4" fmla="*/ 0 h 77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815" h="775664">
                <a:moveTo>
                  <a:pt x="1437815" y="0"/>
                </a:moveTo>
                <a:lnTo>
                  <a:pt x="31531" y="37838"/>
                </a:lnTo>
                <a:lnTo>
                  <a:pt x="0" y="769358"/>
                </a:lnTo>
                <a:lnTo>
                  <a:pt x="1254935" y="775664"/>
                </a:lnTo>
                <a:lnTo>
                  <a:pt x="14378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E485506-516C-4840-96E1-93FC31FD0D26}"/>
              </a:ext>
            </a:extLst>
          </p:cNvPr>
          <p:cNvSpPr/>
          <p:nvPr/>
        </p:nvSpPr>
        <p:spPr>
          <a:xfrm>
            <a:off x="3215801" y="4469259"/>
            <a:ext cx="1072055" cy="1160342"/>
          </a:xfrm>
          <a:custGeom>
            <a:avLst/>
            <a:gdLst>
              <a:gd name="connsiteX0" fmla="*/ 245942 w 1072055"/>
              <a:gd name="connsiteY0" fmla="*/ 44143 h 1160342"/>
              <a:gd name="connsiteX1" fmla="*/ 0 w 1072055"/>
              <a:gd name="connsiteY1" fmla="*/ 548640 h 1160342"/>
              <a:gd name="connsiteX2" fmla="*/ 56756 w 1072055"/>
              <a:gd name="connsiteY2" fmla="*/ 1160342 h 1160342"/>
              <a:gd name="connsiteX3" fmla="*/ 1072055 w 1072055"/>
              <a:gd name="connsiteY3" fmla="*/ 1135117 h 1160342"/>
              <a:gd name="connsiteX4" fmla="*/ 1040524 w 1072055"/>
              <a:gd name="connsiteY4" fmla="*/ 119818 h 1160342"/>
              <a:gd name="connsiteX5" fmla="*/ 189186 w 1072055"/>
              <a:gd name="connsiteY5" fmla="*/ 0 h 1160342"/>
              <a:gd name="connsiteX6" fmla="*/ 245942 w 1072055"/>
              <a:gd name="connsiteY6" fmla="*/ 44143 h 1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055" h="1160342">
                <a:moveTo>
                  <a:pt x="245942" y="44143"/>
                </a:moveTo>
                <a:lnTo>
                  <a:pt x="0" y="548640"/>
                </a:lnTo>
                <a:lnTo>
                  <a:pt x="56756" y="1160342"/>
                </a:lnTo>
                <a:lnTo>
                  <a:pt x="1072055" y="1135117"/>
                </a:lnTo>
                <a:lnTo>
                  <a:pt x="1040524" y="119818"/>
                </a:lnTo>
                <a:lnTo>
                  <a:pt x="189186" y="0"/>
                </a:lnTo>
                <a:lnTo>
                  <a:pt x="245942" y="44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" grpId="0" animBg="1"/>
      <p:bldP spid="9" grpId="1" animBg="1"/>
      <p:bldP spid="89" grpId="0" animBg="1"/>
      <p:bldP spid="89" grpId="1" animBg="1"/>
      <p:bldP spid="90" grpId="0" animBg="1"/>
      <p:bldP spid="90" grpId="1" animBg="1"/>
      <p:bldP spid="90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26789</TotalTime>
  <Words>1025</Words>
  <Application>Microsoft Office PowerPoint</Application>
  <PresentationFormat>Widescreen</PresentationFormat>
  <Paragraphs>368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Impact</vt:lpstr>
      <vt:lpstr>Office Theme</vt:lpstr>
      <vt:lpstr>PowerPoint Presentation</vt:lpstr>
      <vt:lpstr>We’ve all probably seen figures like this…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Kyunghyun Cho</dc:creator>
  <cp:lastModifiedBy>Hal Daumé III</cp:lastModifiedBy>
  <cp:revision>551</cp:revision>
  <dcterms:created xsi:type="dcterms:W3CDTF">2018-10-15T14:23:33Z</dcterms:created>
  <dcterms:modified xsi:type="dcterms:W3CDTF">2019-06-06T18:54:11Z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hal3@microsoft.com</vt:lpwstr>
  </property>
  <property fmtid="{D5CDD505-2E9C-101B-9397-08002B2CF9AE}" pid="5" name="MSIP_Label_f42aa342-8706-4288-bd11-ebb85995028c_SetDate">
    <vt:lpwstr>2019-06-06T03:17:58.3598888Z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eb411c14-54e0-4aa8-8854-99270d63c59b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