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1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E44A-B5A5-422E-A044-ACFC71B9BE9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Framework: </a:t>
            </a:r>
            <a:r>
              <a:rPr lang="en-US" dirty="0" err="1" smtClean="0"/>
              <a:t>.Net</a:t>
            </a:r>
            <a:r>
              <a:rPr lang="en-US" dirty="0" smtClean="0"/>
              <a:t> Core 3.1</a:t>
            </a:r>
          </a:p>
          <a:p>
            <a:r>
              <a:rPr lang="en-US" dirty="0" smtClean="0"/>
              <a:t>DB</a:t>
            </a:r>
            <a:r>
              <a:rPr lang="ru-RU" dirty="0" smtClean="0"/>
              <a:t> – </a:t>
            </a:r>
            <a:r>
              <a:rPr lang="en-US" dirty="0" smtClean="0"/>
              <a:t>MS SQL (Express Edition)</a:t>
            </a:r>
          </a:p>
          <a:p>
            <a:r>
              <a:rPr lang="en-US" dirty="0" smtClean="0"/>
              <a:t>ORM: LINQ 2 DB</a:t>
            </a:r>
          </a:p>
          <a:p>
            <a:r>
              <a:rPr lang="en-US" dirty="0" smtClean="0"/>
              <a:t>Message Broker – Kafka (Confluent)</a:t>
            </a:r>
          </a:p>
          <a:p>
            <a:r>
              <a:rPr lang="en-US" dirty="0" smtClean="0"/>
              <a:t>Saga State Machine: </a:t>
            </a:r>
            <a:r>
              <a:rPr lang="en-US" dirty="0" err="1" smtClean="0"/>
              <a:t>MassTransit</a:t>
            </a:r>
            <a:r>
              <a:rPr lang="en-US" dirty="0" smtClean="0"/>
              <a:t> (</a:t>
            </a:r>
            <a:r>
              <a:rPr lang="en-US" dirty="0" err="1" smtClean="0"/>
              <a:t>Automatonymous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/ Docker</a:t>
            </a:r>
          </a:p>
          <a:p>
            <a:r>
              <a:rPr lang="en-US" dirty="0" smtClean="0"/>
              <a:t>Helm</a:t>
            </a:r>
          </a:p>
          <a:p>
            <a:r>
              <a:rPr lang="en-US" dirty="0" smtClean="0"/>
              <a:t>Front-end: Postman Collection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и подходы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Gateway (Nginx)</a:t>
            </a:r>
          </a:p>
          <a:p>
            <a:r>
              <a:rPr lang="en-US" dirty="0" smtClean="0"/>
              <a:t>REST </a:t>
            </a:r>
            <a:r>
              <a:rPr lang="en-US" smtClean="0"/>
              <a:t>&amp; EDA</a:t>
            </a:r>
            <a:endParaRPr lang="en-US" dirty="0" smtClean="0"/>
          </a:p>
          <a:p>
            <a:r>
              <a:rPr lang="en-US" dirty="0"/>
              <a:t>REST Endpoint Connectors</a:t>
            </a:r>
          </a:p>
          <a:p>
            <a:r>
              <a:rPr lang="en-US" dirty="0" smtClean="0"/>
              <a:t>S2S Authorization (X-Service-Token, GUID) for REST interaction</a:t>
            </a:r>
          </a:p>
          <a:p>
            <a:r>
              <a:rPr lang="en-US" dirty="0" smtClean="0"/>
              <a:t>Booking: </a:t>
            </a:r>
            <a:r>
              <a:rPr lang="en-US" dirty="0" err="1" smtClean="0"/>
              <a:t>idempotency</a:t>
            </a:r>
            <a:r>
              <a:rPr lang="en-US" dirty="0" smtClean="0"/>
              <a:t> keys (client generated natural key – Booking Id)</a:t>
            </a:r>
          </a:p>
          <a:p>
            <a:r>
              <a:rPr lang="en-US" dirty="0" smtClean="0"/>
              <a:t>Booking: concurrency resolution (available seat check) based on transactions with serializable isolation level</a:t>
            </a:r>
          </a:p>
          <a:p>
            <a:r>
              <a:rPr lang="en-US" dirty="0" smtClean="0"/>
              <a:t>Saga with orchestration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8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структура решения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0" y="1581150"/>
            <a:ext cx="3106423" cy="4836275"/>
          </a:xfrm>
        </p:spPr>
      </p:pic>
    </p:spTree>
    <p:extLst>
      <p:ext uri="{BB962C8B-B14F-4D97-AF65-F5344CB8AC3E}">
        <p14:creationId xmlns:p14="http://schemas.microsoft.com/office/powerpoint/2010/main" val="3739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сервиса (</a:t>
            </a:r>
            <a:r>
              <a:rPr lang="en-US" dirty="0" smtClean="0"/>
              <a:t>User Service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26" y="1554479"/>
            <a:ext cx="2770220" cy="4995949"/>
          </a:xfrm>
        </p:spPr>
      </p:pic>
    </p:spTree>
    <p:extLst>
      <p:ext uri="{BB962C8B-B14F-4D97-AF65-F5344CB8AC3E}">
        <p14:creationId xmlns:p14="http://schemas.microsoft.com/office/powerpoint/2010/main" val="1479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Scaffolding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1905000"/>
            <a:ext cx="439633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4495" y="1905000"/>
            <a:ext cx="4396339" cy="4351338"/>
          </a:xfrm>
        </p:spPr>
        <p:txBody>
          <a:bodyPr/>
          <a:lstStyle/>
          <a:p>
            <a:r>
              <a:rPr lang="ru-RU" dirty="0" smtClean="0"/>
              <a:t>Обвязка для взаимодействия с сервисами через </a:t>
            </a:r>
            <a:r>
              <a:rPr lang="en-US" dirty="0" smtClean="0"/>
              <a:t>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GET, POST, PUT,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десериализация</a:t>
            </a:r>
            <a:r>
              <a:rPr lang="ru-RU" dirty="0"/>
              <a:t> для типизированных </a:t>
            </a:r>
            <a:r>
              <a:rPr lang="en-US" dirty="0"/>
              <a:t>Entities</a:t>
            </a:r>
          </a:p>
          <a:p>
            <a:endParaRPr lang="en-US" dirty="0" smtClean="0"/>
          </a:p>
          <a:p>
            <a:r>
              <a:rPr lang="en-US" dirty="0" smtClean="0"/>
              <a:t>S2S Authorization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3312" y="1905000"/>
            <a:ext cx="3427124" cy="3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709936"/>
            <a:ext cx="4396339" cy="4546402"/>
          </a:xfrm>
        </p:spPr>
        <p:txBody>
          <a:bodyPr/>
          <a:lstStyle/>
          <a:p>
            <a:r>
              <a:rPr lang="ru-RU" dirty="0" smtClean="0"/>
              <a:t>Абстракция с разделением сообщений на события и команды</a:t>
            </a:r>
          </a:p>
          <a:p>
            <a:r>
              <a:rPr lang="ru-RU" dirty="0" smtClean="0"/>
              <a:t>Сервисы оперируют типизированными доменными сообщениями</a:t>
            </a:r>
          </a:p>
          <a:p>
            <a:r>
              <a:rPr lang="ru-RU" dirty="0" smtClean="0"/>
              <a:t>Обвязка выполняет </a:t>
            </a:r>
            <a:r>
              <a:rPr lang="en-US" dirty="0" smtClean="0"/>
              <a:t>JSON </a:t>
            </a:r>
            <a:r>
              <a:rPr lang="ru-RU" dirty="0" err="1" smtClean="0"/>
              <a:t>сериализацию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десериализацю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09936"/>
            <a:ext cx="4126410" cy="4546402"/>
          </a:xfrm>
        </p:spPr>
      </p:pic>
    </p:spTree>
    <p:extLst>
      <p:ext uri="{BB962C8B-B14F-4D97-AF65-F5344CB8AC3E}">
        <p14:creationId xmlns:p14="http://schemas.microsoft.com/office/powerpoint/2010/main" val="2214405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</TotalTime>
  <Words>155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Технологии и компоненты</vt:lpstr>
      <vt:lpstr>Паттерны и подходы</vt:lpstr>
      <vt:lpstr>Внутренняя структура решения</vt:lpstr>
      <vt:lpstr>Структура сервиса (User Service)</vt:lpstr>
      <vt:lpstr>REST Scaffolding</vt:lpstr>
      <vt:lpstr>Messaging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Tiunov</dc:creator>
  <cp:lastModifiedBy>Gennady Tiunov</cp:lastModifiedBy>
  <cp:revision>27</cp:revision>
  <dcterms:created xsi:type="dcterms:W3CDTF">2021-06-05T10:54:05Z</dcterms:created>
  <dcterms:modified xsi:type="dcterms:W3CDTF">2021-06-05T17:33:45Z</dcterms:modified>
</cp:coreProperties>
</file>