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sldIdLst>
    <p:sldId id="258" r:id="rId2"/>
    <p:sldId id="257" r:id="rId3"/>
    <p:sldId id="259" r:id="rId4"/>
    <p:sldId id="260" r:id="rId5"/>
    <p:sldId id="261" r:id="rId6"/>
    <p:sldId id="264" r:id="rId7"/>
    <p:sldId id="262" r:id="rId8"/>
    <p:sldId id="267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125" d="100"/>
          <a:sy n="125" d="100"/>
        </p:scale>
        <p:origin x="9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98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7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246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56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008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936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946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1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76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67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7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80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19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3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FDE44A-B5A5-422E-A044-ACFC71B9BE9C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11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 компоненты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Framework: </a:t>
            </a:r>
            <a:r>
              <a:rPr lang="en-US" dirty="0" err="1" smtClean="0"/>
              <a:t>.Net</a:t>
            </a:r>
            <a:r>
              <a:rPr lang="en-US" dirty="0" smtClean="0"/>
              <a:t> Core 3.1</a:t>
            </a:r>
          </a:p>
          <a:p>
            <a:r>
              <a:rPr lang="en-US" dirty="0" smtClean="0"/>
              <a:t>DB</a:t>
            </a:r>
            <a:r>
              <a:rPr lang="ru-RU" dirty="0" smtClean="0"/>
              <a:t> – </a:t>
            </a:r>
            <a:r>
              <a:rPr lang="en-US" dirty="0" smtClean="0"/>
              <a:t>MS SQL (Express Edition)</a:t>
            </a:r>
          </a:p>
          <a:p>
            <a:r>
              <a:rPr lang="en-US" dirty="0" smtClean="0"/>
              <a:t>ORM: LINQ 2 DB</a:t>
            </a:r>
          </a:p>
          <a:p>
            <a:r>
              <a:rPr lang="en-US" dirty="0" smtClean="0"/>
              <a:t>Message Broker – Kafka (Confluent)</a:t>
            </a:r>
          </a:p>
          <a:p>
            <a:r>
              <a:rPr lang="en-US" dirty="0" smtClean="0"/>
              <a:t>Saga State Machine: </a:t>
            </a:r>
            <a:r>
              <a:rPr lang="en-US" dirty="0" err="1" smtClean="0"/>
              <a:t>MassTransit</a:t>
            </a:r>
            <a:r>
              <a:rPr lang="en-US" dirty="0" smtClean="0"/>
              <a:t> (</a:t>
            </a:r>
            <a:r>
              <a:rPr lang="en-US" dirty="0" err="1" smtClean="0"/>
              <a:t>Automatonymous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Kubernetes </a:t>
            </a:r>
            <a:r>
              <a:rPr lang="en-US" dirty="0" smtClean="0"/>
              <a:t>(Windows </a:t>
            </a:r>
            <a:r>
              <a:rPr lang="en-US" dirty="0" err="1" smtClean="0"/>
              <a:t>Minikube</a:t>
            </a:r>
            <a:r>
              <a:rPr lang="en-US" dirty="0" smtClean="0"/>
              <a:t>) / </a:t>
            </a:r>
            <a:r>
              <a:rPr lang="en-US" dirty="0" smtClean="0"/>
              <a:t>Docker</a:t>
            </a:r>
          </a:p>
          <a:p>
            <a:r>
              <a:rPr lang="en-US" dirty="0" smtClean="0"/>
              <a:t>Helm</a:t>
            </a:r>
          </a:p>
          <a:p>
            <a:r>
              <a:rPr lang="en-US" dirty="0" smtClean="0"/>
              <a:t>Front-end: Postman Collection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3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Saga State Machine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18" y="2052638"/>
            <a:ext cx="7011339" cy="4195762"/>
          </a:xfrm>
        </p:spPr>
      </p:pic>
    </p:spTree>
    <p:extLst>
      <p:ext uri="{BB962C8B-B14F-4D97-AF65-F5344CB8AC3E}">
        <p14:creationId xmlns:p14="http://schemas.microsoft.com/office/powerpoint/2010/main" val="36687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2202"/>
          </a:xfrm>
        </p:spPr>
        <p:txBody>
          <a:bodyPr/>
          <a:lstStyle/>
          <a:p>
            <a:r>
              <a:rPr lang="en-US" dirty="0" smtClean="0"/>
              <a:t>API Gateway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00" y="1265238"/>
            <a:ext cx="8486176" cy="4983162"/>
          </a:xfrm>
        </p:spPr>
      </p:pic>
    </p:spTree>
    <p:extLst>
      <p:ext uri="{BB962C8B-B14F-4D97-AF65-F5344CB8AC3E}">
        <p14:creationId xmlns:p14="http://schemas.microsoft.com/office/powerpoint/2010/main" val="169161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 и подходы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Gateway (Nginx)</a:t>
            </a:r>
          </a:p>
          <a:p>
            <a:r>
              <a:rPr lang="en-US" dirty="0" smtClean="0"/>
              <a:t>REST </a:t>
            </a:r>
            <a:r>
              <a:rPr lang="en-US" smtClean="0"/>
              <a:t>&amp; EDA</a:t>
            </a:r>
            <a:endParaRPr lang="en-US" dirty="0" smtClean="0"/>
          </a:p>
          <a:p>
            <a:r>
              <a:rPr lang="en-US" dirty="0"/>
              <a:t>REST Endpoint Connectors</a:t>
            </a:r>
          </a:p>
          <a:p>
            <a:r>
              <a:rPr lang="en-US" dirty="0" smtClean="0"/>
              <a:t>S2S Authorization (X-Service-Token, GUID) for REST interaction</a:t>
            </a:r>
          </a:p>
          <a:p>
            <a:r>
              <a:rPr lang="en-US" dirty="0" smtClean="0"/>
              <a:t>Booking: </a:t>
            </a:r>
            <a:r>
              <a:rPr lang="en-US" dirty="0" err="1" smtClean="0"/>
              <a:t>idempotency</a:t>
            </a:r>
            <a:r>
              <a:rPr lang="en-US" dirty="0" smtClean="0"/>
              <a:t> keys (client generated natural key – Booking Id)</a:t>
            </a:r>
          </a:p>
          <a:p>
            <a:r>
              <a:rPr lang="en-US" dirty="0" smtClean="0"/>
              <a:t>Booking: concurrency resolution (available seat check) based on transactions with serializable isolation level</a:t>
            </a:r>
          </a:p>
          <a:p>
            <a:r>
              <a:rPr lang="en-US" dirty="0" smtClean="0"/>
              <a:t>Saga with orchestration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98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Внутренняя структура решения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80" y="1581150"/>
            <a:ext cx="3106423" cy="4836275"/>
          </a:xfrm>
        </p:spPr>
      </p:pic>
    </p:spTree>
    <p:extLst>
      <p:ext uri="{BB962C8B-B14F-4D97-AF65-F5344CB8AC3E}">
        <p14:creationId xmlns:p14="http://schemas.microsoft.com/office/powerpoint/2010/main" val="37391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сервиса (</a:t>
            </a:r>
            <a:r>
              <a:rPr lang="en-US" dirty="0" smtClean="0"/>
              <a:t>User Service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26" y="1554479"/>
            <a:ext cx="2770220" cy="4995949"/>
          </a:xfrm>
        </p:spPr>
      </p:pic>
    </p:spTree>
    <p:extLst>
      <p:ext uri="{BB962C8B-B14F-4D97-AF65-F5344CB8AC3E}">
        <p14:creationId xmlns:p14="http://schemas.microsoft.com/office/powerpoint/2010/main" val="14797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Scaffolding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03312" y="1905000"/>
            <a:ext cx="4396339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654495" y="1905000"/>
            <a:ext cx="4396339" cy="4351338"/>
          </a:xfrm>
        </p:spPr>
        <p:txBody>
          <a:bodyPr/>
          <a:lstStyle/>
          <a:p>
            <a:r>
              <a:rPr lang="ru-RU" dirty="0" smtClean="0"/>
              <a:t>Обвязка для взаимодействия с сервисами через </a:t>
            </a:r>
            <a:r>
              <a:rPr lang="en-US" dirty="0" smtClean="0"/>
              <a:t>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GET, POST, PUT, DELETE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JSON </a:t>
            </a:r>
            <a:r>
              <a:rPr lang="ru-RU" dirty="0" err="1" smtClean="0"/>
              <a:t>сериализация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ru-RU" dirty="0" err="1"/>
              <a:t>десериализация</a:t>
            </a:r>
            <a:r>
              <a:rPr lang="ru-RU" dirty="0"/>
              <a:t> для типизированных </a:t>
            </a:r>
            <a:r>
              <a:rPr lang="en-US" dirty="0"/>
              <a:t>Entities</a:t>
            </a:r>
          </a:p>
          <a:p>
            <a:endParaRPr lang="en-US" dirty="0" smtClean="0"/>
          </a:p>
          <a:p>
            <a:r>
              <a:rPr lang="en-US" dirty="0" smtClean="0"/>
              <a:t>S2S Authorization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03312" y="1905000"/>
            <a:ext cx="3427124" cy="38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Connectors</a:t>
            </a:r>
            <a:endParaRPr lang="ru-R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776412"/>
            <a:ext cx="6657975" cy="4219575"/>
          </a:xfrm>
        </p:spPr>
      </p:pic>
    </p:spTree>
    <p:extLst>
      <p:ext uri="{BB962C8B-B14F-4D97-AF65-F5344CB8AC3E}">
        <p14:creationId xmlns:p14="http://schemas.microsoft.com/office/powerpoint/2010/main" val="6831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1709936"/>
            <a:ext cx="4396339" cy="4546402"/>
          </a:xfrm>
        </p:spPr>
        <p:txBody>
          <a:bodyPr/>
          <a:lstStyle/>
          <a:p>
            <a:r>
              <a:rPr lang="ru-RU" dirty="0" smtClean="0"/>
              <a:t>Абстракция с разделением сообщений на события и команды</a:t>
            </a:r>
          </a:p>
          <a:p>
            <a:r>
              <a:rPr lang="ru-RU" dirty="0" smtClean="0"/>
              <a:t>Сервисы оперируют типизированными доменными сообщениями</a:t>
            </a:r>
          </a:p>
          <a:p>
            <a:r>
              <a:rPr lang="ru-RU" dirty="0" smtClean="0"/>
              <a:t>Обвязка выполняет </a:t>
            </a:r>
            <a:r>
              <a:rPr lang="en-US" dirty="0" smtClean="0"/>
              <a:t>JSON </a:t>
            </a:r>
            <a:r>
              <a:rPr lang="ru-RU" dirty="0" err="1" smtClean="0"/>
              <a:t>сериализацию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ru-RU" dirty="0" err="1" smtClean="0"/>
              <a:t>десериализацю</a:t>
            </a:r>
            <a:endParaRPr lang="ru-R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1709936"/>
            <a:ext cx="4126410" cy="4546402"/>
          </a:xfrm>
        </p:spPr>
      </p:pic>
    </p:spTree>
    <p:extLst>
      <p:ext uri="{BB962C8B-B14F-4D97-AF65-F5344CB8AC3E}">
        <p14:creationId xmlns:p14="http://schemas.microsoft.com/office/powerpoint/2010/main" val="22144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327"/>
          </a:xfrm>
        </p:spPr>
        <p:txBody>
          <a:bodyPr/>
          <a:lstStyle/>
          <a:p>
            <a:r>
              <a:rPr lang="en-US" dirty="0" smtClean="0"/>
              <a:t>Service Interaction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66" y="1282045"/>
            <a:ext cx="7137272" cy="5470441"/>
          </a:xfrm>
        </p:spPr>
      </p:pic>
    </p:spTree>
    <p:extLst>
      <p:ext uri="{BB962C8B-B14F-4D97-AF65-F5344CB8AC3E}">
        <p14:creationId xmlns:p14="http://schemas.microsoft.com/office/powerpoint/2010/main" val="40428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Saga / Orchestrator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649863"/>
            <a:ext cx="11012281" cy="4211526"/>
          </a:xfrm>
        </p:spPr>
      </p:pic>
    </p:spTree>
    <p:extLst>
      <p:ext uri="{BB962C8B-B14F-4D97-AF65-F5344CB8AC3E}">
        <p14:creationId xmlns:p14="http://schemas.microsoft.com/office/powerpoint/2010/main" val="25311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579</TotalTime>
  <Words>173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Технологии и компоненты</vt:lpstr>
      <vt:lpstr>Паттерны и подходы</vt:lpstr>
      <vt:lpstr>Внутренняя структура решения</vt:lpstr>
      <vt:lpstr>Структура сервиса (User Service)</vt:lpstr>
      <vt:lpstr>REST Scaffolding</vt:lpstr>
      <vt:lpstr>REST Connectors</vt:lpstr>
      <vt:lpstr>Messaging</vt:lpstr>
      <vt:lpstr>Service Interaction</vt:lpstr>
      <vt:lpstr>Booking Saga / Orchestrator</vt:lpstr>
      <vt:lpstr>Booking Saga State Machine</vt:lpstr>
      <vt:lpstr>API Gateway</vt:lpstr>
    </vt:vector>
  </TitlesOfParts>
  <Company>Kaspersky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Gennady Tiunov</dc:creator>
  <cp:lastModifiedBy>Gennady Tiunov</cp:lastModifiedBy>
  <cp:revision>35</cp:revision>
  <dcterms:created xsi:type="dcterms:W3CDTF">2021-06-05T10:54:05Z</dcterms:created>
  <dcterms:modified xsi:type="dcterms:W3CDTF">2021-06-09T20:52:23Z</dcterms:modified>
</cp:coreProperties>
</file>