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69" r:id="rId2"/>
    <p:sldId id="258" r:id="rId3"/>
    <p:sldId id="257" r:id="rId4"/>
    <p:sldId id="271" r:id="rId5"/>
    <p:sldId id="260" r:id="rId6"/>
    <p:sldId id="261" r:id="rId7"/>
    <p:sldId id="264" r:id="rId8"/>
    <p:sldId id="262" r:id="rId9"/>
    <p:sldId id="267" r:id="rId10"/>
    <p:sldId id="268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1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E44A-B5A5-422E-A044-ACFC71B9BE9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0616"/>
            <a:ext cx="12192000" cy="1400530"/>
          </a:xfrm>
        </p:spPr>
        <p:txBody>
          <a:bodyPr/>
          <a:lstStyle/>
          <a:p>
            <a:pPr algn="ctr"/>
            <a:r>
              <a:rPr lang="ru-RU" dirty="0" smtClean="0"/>
              <a:t>Защита проекта</a:t>
            </a:r>
            <a:br>
              <a:rPr lang="ru-RU" dirty="0" smtClean="0"/>
            </a:b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ru-RU" dirty="0" smtClean="0">
                <a:solidFill>
                  <a:srgbClr val="FFFF00"/>
                </a:solidFill>
              </a:rPr>
              <a:t>Система онлайн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бронирования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 </a:t>
            </a:r>
            <a:r>
              <a:rPr lang="ru-RU" dirty="0" err="1" smtClean="0">
                <a:solidFill>
                  <a:srgbClr val="FFFF00"/>
                </a:solidFill>
              </a:rPr>
              <a:t>микросервисной</a:t>
            </a:r>
            <a:r>
              <a:rPr lang="ru-RU" dirty="0" smtClean="0">
                <a:solidFill>
                  <a:srgbClr val="FFFF00"/>
                </a:solidFill>
              </a:rPr>
              <a:t> архитектуре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97433"/>
            <a:ext cx="8946541" cy="185096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Тиунов Геннадий</a:t>
            </a:r>
          </a:p>
          <a:p>
            <a:pPr marL="0" indent="0">
              <a:buNone/>
            </a:pPr>
            <a:r>
              <a:rPr lang="ru-RU" dirty="0" smtClean="0"/>
              <a:t>Ведущий разработчик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тимлид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Лаборатория Касперского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65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API Gateway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75" y="1450856"/>
            <a:ext cx="5045825" cy="5135132"/>
          </a:xfrm>
        </p:spPr>
      </p:pic>
    </p:spTree>
    <p:extLst>
      <p:ext uri="{BB962C8B-B14F-4D97-AF65-F5344CB8AC3E}">
        <p14:creationId xmlns:p14="http://schemas.microsoft.com/office/powerpoint/2010/main" val="169161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/ Orchestrator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49863"/>
            <a:ext cx="11012281" cy="4211526"/>
          </a:xfrm>
        </p:spPr>
      </p:pic>
    </p:spTree>
    <p:extLst>
      <p:ext uri="{BB962C8B-B14F-4D97-AF65-F5344CB8AC3E}">
        <p14:creationId xmlns:p14="http://schemas.microsoft.com/office/powerpoint/2010/main" val="25311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State Machine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8" y="2052638"/>
            <a:ext cx="7011339" cy="4195762"/>
          </a:xfrm>
        </p:spPr>
      </p:pic>
    </p:spTree>
    <p:extLst>
      <p:ext uri="{BB962C8B-B14F-4D97-AF65-F5344CB8AC3E}">
        <p14:creationId xmlns:p14="http://schemas.microsoft.com/office/powerpoint/2010/main" val="36687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502" y="2140202"/>
            <a:ext cx="12258501" cy="140053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Спасибо за внимание!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985" y="4364182"/>
            <a:ext cx="4397433" cy="200059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Тиунов Геннадий</a:t>
            </a:r>
          </a:p>
          <a:p>
            <a:pPr marL="0" indent="0">
              <a:buNone/>
            </a:pPr>
            <a:r>
              <a:rPr lang="ru-RU" dirty="0" smtClean="0"/>
              <a:t>Ведущий разработчик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тимлид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Лаборатория Касперского</a:t>
            </a:r>
          </a:p>
          <a:p>
            <a:pPr marL="0" indent="0">
              <a:buNone/>
            </a:pPr>
            <a:r>
              <a:rPr lang="en-US" dirty="0" smtClean="0"/>
              <a:t>gennady.tiunov@gmail.com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17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Технологии и компоненты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Framework: </a:t>
            </a:r>
            <a:r>
              <a:rPr lang="en-US" dirty="0" err="1" smtClean="0"/>
              <a:t>.Net</a:t>
            </a:r>
            <a:r>
              <a:rPr lang="en-US" dirty="0" smtClean="0"/>
              <a:t> Core 3.1</a:t>
            </a:r>
          </a:p>
          <a:p>
            <a:r>
              <a:rPr lang="en-US" dirty="0" smtClean="0"/>
              <a:t>DB</a:t>
            </a:r>
            <a:r>
              <a:rPr lang="ru-RU" dirty="0" smtClean="0"/>
              <a:t> – </a:t>
            </a:r>
            <a:r>
              <a:rPr lang="en-US" dirty="0" smtClean="0"/>
              <a:t>MS SQL (Express Edition)</a:t>
            </a:r>
          </a:p>
          <a:p>
            <a:r>
              <a:rPr lang="en-US" dirty="0" smtClean="0"/>
              <a:t>ORM: LINQ 2 DB</a:t>
            </a:r>
          </a:p>
          <a:p>
            <a:r>
              <a:rPr lang="en-US" dirty="0" smtClean="0"/>
              <a:t>Message Broker – Kafka (Confluent)</a:t>
            </a:r>
          </a:p>
          <a:p>
            <a:r>
              <a:rPr lang="en-US" dirty="0" smtClean="0"/>
              <a:t>Saga State Machine: </a:t>
            </a:r>
            <a:r>
              <a:rPr lang="en-US" dirty="0" err="1" smtClean="0"/>
              <a:t>MassTransit</a:t>
            </a:r>
            <a:r>
              <a:rPr lang="en-US" dirty="0" smtClean="0"/>
              <a:t> (</a:t>
            </a:r>
            <a:r>
              <a:rPr lang="en-US" dirty="0" err="1" smtClean="0"/>
              <a:t>Automatonymous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(Windows </a:t>
            </a:r>
            <a:r>
              <a:rPr lang="en-US" dirty="0" err="1" smtClean="0"/>
              <a:t>Minikube</a:t>
            </a:r>
            <a:r>
              <a:rPr lang="en-US" dirty="0" smtClean="0"/>
              <a:t>) / Docker</a:t>
            </a:r>
          </a:p>
          <a:p>
            <a:r>
              <a:rPr lang="en-US" dirty="0" smtClean="0"/>
              <a:t>Helm</a:t>
            </a:r>
            <a:endParaRPr lang="ru-RU" dirty="0" smtClean="0"/>
          </a:p>
          <a:p>
            <a:r>
              <a:rPr lang="en-US" dirty="0" smtClean="0"/>
              <a:t>Logging (</a:t>
            </a:r>
            <a:r>
              <a:rPr lang="en-US" dirty="0" err="1" smtClean="0"/>
              <a:t>Serilog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r>
              <a:rPr lang="en-US" dirty="0" smtClean="0"/>
              <a:t>Front-end: Postman Collection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Паттерны и подходы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Gateway (Nginx)</a:t>
            </a:r>
          </a:p>
          <a:p>
            <a:r>
              <a:rPr lang="en-US" dirty="0" smtClean="0"/>
              <a:t>REST &amp; EDA</a:t>
            </a:r>
          </a:p>
          <a:p>
            <a:r>
              <a:rPr lang="en-US" dirty="0"/>
              <a:t>REST Endpoint Connectors</a:t>
            </a:r>
          </a:p>
          <a:p>
            <a:r>
              <a:rPr lang="en-US" dirty="0" smtClean="0"/>
              <a:t>S2S Authorization (X-Service-Token, GUID) for REST interaction</a:t>
            </a:r>
          </a:p>
          <a:p>
            <a:r>
              <a:rPr lang="en-US" dirty="0" smtClean="0"/>
              <a:t>Booking: </a:t>
            </a:r>
            <a:r>
              <a:rPr lang="en-US" dirty="0" err="1" smtClean="0"/>
              <a:t>idempotency</a:t>
            </a:r>
            <a:r>
              <a:rPr lang="en-US" dirty="0" smtClean="0"/>
              <a:t> keys (client generated natural key – Booking Id)</a:t>
            </a:r>
          </a:p>
          <a:p>
            <a:r>
              <a:rPr lang="en-US" dirty="0" smtClean="0"/>
              <a:t>Booking: concurrency resolution (available seat check) based on transactions with serializable isolation level</a:t>
            </a:r>
          </a:p>
          <a:p>
            <a:r>
              <a:rPr lang="en-US" dirty="0" smtClean="0"/>
              <a:t>Saga with orchestration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8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Внутренняя структура решения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106" y="1847240"/>
            <a:ext cx="4396339" cy="4409098"/>
          </a:xfrm>
        </p:spPr>
        <p:txBody>
          <a:bodyPr/>
          <a:lstStyle/>
          <a:p>
            <a:r>
              <a:rPr lang="en-US" dirty="0" smtClean="0"/>
              <a:t>8 </a:t>
            </a:r>
            <a:r>
              <a:rPr lang="ru-RU" dirty="0" smtClean="0"/>
              <a:t>сервисов</a:t>
            </a:r>
          </a:p>
          <a:p>
            <a:r>
              <a:rPr lang="ru-RU" dirty="0" smtClean="0"/>
              <a:t>4 сервиса используются для аутентификации </a:t>
            </a:r>
            <a:r>
              <a:rPr lang="en-US" dirty="0" smtClean="0"/>
              <a:t>/</a:t>
            </a:r>
            <a:r>
              <a:rPr lang="ru-RU" dirty="0" smtClean="0"/>
              <a:t> идентификации</a:t>
            </a:r>
          </a:p>
          <a:p>
            <a:r>
              <a:rPr lang="ru-RU" dirty="0" smtClean="0"/>
              <a:t>каждый сервис может включать в себя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REST Endpoint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REST Endpoint Connector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Contract (REST / EDA)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Domain (Entities / Repositories)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Message Listeners / Handlers</a:t>
            </a:r>
            <a:endParaRPr lang="ru-RU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9" y="1847240"/>
            <a:ext cx="2832040" cy="4409098"/>
          </a:xfrm>
        </p:spPr>
      </p:pic>
    </p:spTree>
    <p:extLst>
      <p:ext uri="{BB962C8B-B14F-4D97-AF65-F5344CB8AC3E}">
        <p14:creationId xmlns:p14="http://schemas.microsoft.com/office/powerpoint/2010/main" val="217606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Структура сервиса (</a:t>
            </a:r>
            <a:r>
              <a:rPr lang="en-US" dirty="0" smtClean="0">
                <a:solidFill>
                  <a:srgbClr val="FFFF00"/>
                </a:solidFill>
              </a:rPr>
              <a:t>User Service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26" y="1554479"/>
            <a:ext cx="2770220" cy="4995949"/>
          </a:xfrm>
        </p:spPr>
      </p:pic>
    </p:spTree>
    <p:extLst>
      <p:ext uri="{BB962C8B-B14F-4D97-AF65-F5344CB8AC3E}">
        <p14:creationId xmlns:p14="http://schemas.microsoft.com/office/powerpoint/2010/main" val="1479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Scaffolding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1905000"/>
            <a:ext cx="439633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4495" y="1905000"/>
            <a:ext cx="4396339" cy="4351338"/>
          </a:xfrm>
        </p:spPr>
        <p:txBody>
          <a:bodyPr/>
          <a:lstStyle/>
          <a:p>
            <a:r>
              <a:rPr lang="ru-RU" dirty="0" smtClean="0"/>
              <a:t>Обвязка для взаимодействия с сервисами через </a:t>
            </a:r>
            <a:r>
              <a:rPr lang="en-US" dirty="0" smtClean="0"/>
              <a:t>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GET, POST, PUT,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десериализация</a:t>
            </a:r>
            <a:r>
              <a:rPr lang="ru-RU" dirty="0"/>
              <a:t> для типизированных </a:t>
            </a:r>
            <a:r>
              <a:rPr lang="en-US" dirty="0"/>
              <a:t>Entities</a:t>
            </a:r>
          </a:p>
          <a:p>
            <a:endParaRPr lang="en-US" dirty="0" smtClean="0"/>
          </a:p>
          <a:p>
            <a:r>
              <a:rPr lang="en-US" dirty="0" smtClean="0"/>
              <a:t>S2S Authorization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3312" y="1905000"/>
            <a:ext cx="3427124" cy="3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Connectors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776412"/>
            <a:ext cx="6657975" cy="4219575"/>
          </a:xfrm>
        </p:spPr>
      </p:pic>
    </p:spTree>
    <p:extLst>
      <p:ext uri="{BB962C8B-B14F-4D97-AF65-F5344CB8AC3E}">
        <p14:creationId xmlns:p14="http://schemas.microsoft.com/office/powerpoint/2010/main" val="6831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Messaging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709936"/>
            <a:ext cx="4396339" cy="4546402"/>
          </a:xfrm>
        </p:spPr>
        <p:txBody>
          <a:bodyPr/>
          <a:lstStyle/>
          <a:p>
            <a:r>
              <a:rPr lang="ru-RU" dirty="0" smtClean="0"/>
              <a:t>Абстракция с разделением сообщений на события и команды</a:t>
            </a:r>
          </a:p>
          <a:p>
            <a:r>
              <a:rPr lang="ru-RU" dirty="0" smtClean="0"/>
              <a:t>Сервисы оперируют типизированными доменными сообщениями</a:t>
            </a:r>
          </a:p>
          <a:p>
            <a:r>
              <a:rPr lang="ru-RU" dirty="0" smtClean="0"/>
              <a:t>Обвязка выполняет </a:t>
            </a:r>
            <a:r>
              <a:rPr lang="en-US" dirty="0" smtClean="0"/>
              <a:t>JSON </a:t>
            </a:r>
            <a:r>
              <a:rPr lang="ru-RU" dirty="0" err="1" smtClean="0"/>
              <a:t>сериализацию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десериализацю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09936"/>
            <a:ext cx="4126410" cy="4546402"/>
          </a:xfrm>
        </p:spPr>
      </p:pic>
    </p:spTree>
    <p:extLst>
      <p:ext uri="{BB962C8B-B14F-4D97-AF65-F5344CB8AC3E}">
        <p14:creationId xmlns:p14="http://schemas.microsoft.com/office/powerpoint/2010/main" val="2214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Service Interaction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6" y="1282045"/>
            <a:ext cx="7137272" cy="5470441"/>
          </a:xfrm>
        </p:spPr>
      </p:pic>
    </p:spTree>
    <p:extLst>
      <p:ext uri="{BB962C8B-B14F-4D97-AF65-F5344CB8AC3E}">
        <p14:creationId xmlns:p14="http://schemas.microsoft.com/office/powerpoint/2010/main" val="404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764</TotalTime>
  <Words>249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Защита проекта “Система онлайн бронирования на микросервисной архитектуре”</vt:lpstr>
      <vt:lpstr>Технологии и компоненты</vt:lpstr>
      <vt:lpstr>Паттерны и подходы</vt:lpstr>
      <vt:lpstr>Внутренняя структура решения</vt:lpstr>
      <vt:lpstr>Структура сервиса (User Service)</vt:lpstr>
      <vt:lpstr>REST Scaffolding</vt:lpstr>
      <vt:lpstr>REST Connectors</vt:lpstr>
      <vt:lpstr>Messaging</vt:lpstr>
      <vt:lpstr>Service Interaction</vt:lpstr>
      <vt:lpstr>API Gateway</vt:lpstr>
      <vt:lpstr>Booking Saga / Orchestrator</vt:lpstr>
      <vt:lpstr>Booking Saga State Machine</vt:lpstr>
      <vt:lpstr>Спасибо за внимание!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Tiunov</dc:creator>
  <cp:lastModifiedBy>Gennady Tiunov</cp:lastModifiedBy>
  <cp:revision>44</cp:revision>
  <dcterms:created xsi:type="dcterms:W3CDTF">2021-06-05T10:54:05Z</dcterms:created>
  <dcterms:modified xsi:type="dcterms:W3CDTF">2021-06-10T21:30:18Z</dcterms:modified>
</cp:coreProperties>
</file>