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62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0AA09-7116-46D6-AE03-8E2B8757D549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61F9-B471-4C30-AF50-1DFFF5F41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65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61F9-B471-4C30-AF50-1DFFF5F4189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50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750-79FB-DA00-1C2F-8D3BE8011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886B-CBB2-1FF3-6480-C4832AB1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D015-E4AF-3B00-4188-824FAC56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4928-D989-24DD-3F03-24C785A3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E47A-2F58-6C79-79BD-4C8C4521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2F28-02A8-2208-F7C0-6BEE1118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EC07-84F5-A606-FD8B-05DBF03C6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72DB-DA4A-C0A6-8FE8-CAA6733E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F150-3B77-68BA-619A-AD90F874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4A8D-60E4-C0E7-7F1C-47E24ABA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9B2ED-637B-C5FD-5957-D120FAD49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0CF7-5076-F1F9-B7CB-129C9D17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60BE-4828-317C-FFC5-18B064DA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A6E2-2BE6-83B9-5EC5-4D151AE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070-F3C3-EDE8-844C-7CD99636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DE90-2CC4-893D-B7C3-5A8910E9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BB35-0475-79C8-8F67-A0AF73AC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7EA8-3A06-C1AD-9F3A-29AE3B5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B2DF-8E31-2F6F-A704-85C15285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85F7-B8BB-5A1F-52DD-257F53F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1D9-0035-6AD5-0878-643849B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2719-3E1B-C7DA-BD8F-0039499B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AD83-5867-30C8-2904-02AEABEC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674C-1947-E045-2804-A8EF2426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4A7A-1B04-84DC-94D1-11AAEACB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612F-DA38-4757-CD50-B9839D33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3F6D-1496-3A0E-35FA-B7375F5BB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7421-7322-F0E7-B0A1-DF6190D6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11A2-5D80-7FDA-2AAF-B7F85B0D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9A0B-DDAE-DCDC-E434-F8494429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4907-8FA1-B663-5DF4-2EF73A2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8C4B-DFAF-14B5-92F7-F700E9FA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1353-3210-FCC6-D80D-21ABE02B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F669-E988-8EEC-988B-99FD5903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6651-1821-9B57-0704-FB89DA5C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0C815-1260-589A-8EB4-93DDB9A96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E3DDF-E04E-5ADC-39AF-D9E2F898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A884-E634-B9BC-5FC4-DFDB5B0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264B4-1C33-CAFA-467E-EEB88A2C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D294-1B22-D3DB-1B72-626BB81F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AE9A6-9FCA-B28D-9226-C5C0C9A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4197-CDC6-2CBA-9BC0-D43502E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042F3-EC23-98DF-3C95-AFC2EB6C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3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F2614-3319-9E95-9329-C140B2B8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31BC5-700F-728D-0E1F-5A7EF8CC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258D4-FFC6-DF73-BE79-413A205F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F75E-A5E1-7693-9269-CF664082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88A-2EA6-4A84-15C1-9EF4142E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C877-948F-F027-F64D-8477BD41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DED2-F243-C65E-6B8D-7C160C83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D54-8512-7C5D-70E8-096302D5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A280-EA43-BDE8-9E7A-1C09202A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5B19-183B-FCBF-E807-6B9AD1F0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5D85A-A03D-9989-67E8-905E1E4A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3EF2-C80D-4273-7B29-963E8FED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A639-D6E4-A741-4E0E-D470E44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83F85-D4A0-8192-F523-571C1989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65550-D3C1-14BD-C551-1CDB06C9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D9B3C-DDD5-8133-7191-BFC92789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0B9-FA14-63FF-CFB4-D3E09A7D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A48A-23E5-66FB-90EA-21C0FBAA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E173A-C690-3446-97F2-C2BA42394FE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3EE8-2C65-1385-2553-4C33F2E45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ED8D-58D9-82A5-C2BB-CC59F45B3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narofinelli/AppDev2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7FB5A-1A6E-8052-A85C-CB145EF9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BloodLife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DDA8-34FA-090A-4189-1D25C91A5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Presented By: Gennaro Finelli &amp; Karl Alvarado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9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F8E9B-AB07-8FFD-3734-A35B5AE6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C04F9-8932-5D92-CD2A-376EAF4E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Notifications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D72DB-8EEF-D16F-55E6-F6076B3E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7" y="675564"/>
            <a:ext cx="2744691" cy="55169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F1B-6C39-D3FE-4155-341D88CA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/>
              <a:t>The notifications page shows all upcoming events as well as confirmations about drives that the user is registered for.</a:t>
            </a:r>
          </a:p>
          <a:p>
            <a:r>
              <a:rPr lang="en-US" sz="2000"/>
              <a:t>This page shows details about the event such as the:</a:t>
            </a:r>
          </a:p>
          <a:p>
            <a:pPr lvl="1"/>
            <a:r>
              <a:rPr lang="en-US" sz="2000"/>
              <a:t>Location</a:t>
            </a:r>
          </a:p>
          <a:p>
            <a:pPr lvl="1"/>
            <a:r>
              <a:rPr lang="en-US" sz="2000"/>
              <a:t>Date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634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C0637A-4F4C-856E-5857-90CBAA65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7C241-CF2A-9FA3-8B4B-F9F2CA5A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8DCF-019A-C622-D28A-08D9315E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/>
              <a:t>The profile page will allow the user to change their password, delete their account or logout of their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17036-BD57-8881-9B7B-F5F2E4F46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95" y="717012"/>
            <a:ext cx="2709480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8A1AB-B4F3-330C-DB17-6FDD9E5C2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6C8EE-77C6-3E84-1C3B-571E91E0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Change Password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88EA0-5750-674B-396A-E712FF33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54" y="675564"/>
            <a:ext cx="2730898" cy="55169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7340-D73C-3FDA-D59F-2310106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/>
              <a:t>The change password page will allow the user to change their password only if they input a valid password.</a:t>
            </a:r>
          </a:p>
        </p:txBody>
      </p:sp>
    </p:spTree>
    <p:extLst>
      <p:ext uri="{BB962C8B-B14F-4D97-AF65-F5344CB8AC3E}">
        <p14:creationId xmlns:p14="http://schemas.microsoft.com/office/powerpoint/2010/main" val="304254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583BA-7566-EE3C-2DFD-5FED61AC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BBC9C-60A4-D747-EFE0-B974310E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Settings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4270-FC68-A1D5-C39D-3E366E9A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/>
              <a:t>The settings page will allow the user to change certain aspects about the application such as:</a:t>
            </a:r>
          </a:p>
          <a:p>
            <a:pPr lvl="1"/>
            <a:r>
              <a:rPr lang="en-US" sz="2000"/>
              <a:t>The theme</a:t>
            </a:r>
          </a:p>
          <a:p>
            <a:pPr lvl="1"/>
            <a:r>
              <a:rPr lang="en-US" sz="2000"/>
              <a:t>The 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03E2D-24C8-1280-0984-D899BF30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83" y="846160"/>
            <a:ext cx="2584568" cy="5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0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32B39-AF53-18BD-B3BF-A1AD3D67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Description Of The Project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583A-908F-2B6E-0E0D-C76EC9E6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BloodLife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is a mobile application that allows its users to create and log into their accounts so they can register for any upcoming blood drives that are taking place. 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application has a total of 11 screen flows.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database chosen for this application is SQLite.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GitHub Link: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https://github.com/gennarofinelli/AppDev2Project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ACA8B3-2F9E-1239-CE0B-30AF67420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15FF5-7216-A682-77EE-82684298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90" y="635383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5600"/>
              <a:t>Splash Screen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F65961B-1628-A155-6B36-4093061C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50" y="635383"/>
            <a:ext cx="2701816" cy="5430786"/>
          </a:xfrm>
          <a:prstGeom prst="rect">
            <a:avLst/>
          </a:prstGeom>
        </p:spPr>
      </p:pic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9640" y="1554355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221" y="1837208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95" y="2208380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610B-6BB3-32F6-0350-609855AD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690" y="3429000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 splash screen will be the first thing the user sees upon opening the application.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It will last for only a couple of seconds.</a:t>
            </a:r>
          </a:p>
        </p:txBody>
      </p:sp>
    </p:spTree>
    <p:extLst>
      <p:ext uri="{BB962C8B-B14F-4D97-AF65-F5344CB8AC3E}">
        <p14:creationId xmlns:p14="http://schemas.microsoft.com/office/powerpoint/2010/main" val="369322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90536-3037-25BF-9403-1DBC72B7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/>
              <a:t>Start Page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7BF71-621F-0286-1BCB-DDFA6E48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1" y="675564"/>
            <a:ext cx="2758483" cy="55169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7D45-6AD6-FF34-B4CC-92AEDBF0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/>
              <a:t>The start page presents the user with two buttons:</a:t>
            </a:r>
          </a:p>
          <a:p>
            <a:pPr lvl="1"/>
            <a:r>
              <a:rPr lang="en-US" sz="2000"/>
              <a:t>The first allows the user to login to an existing account</a:t>
            </a:r>
          </a:p>
          <a:p>
            <a:pPr lvl="1"/>
            <a:r>
              <a:rPr lang="en-US" sz="2000"/>
              <a:t>The second allows the user to sign up if they’re new to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379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CC248-1B43-ABE7-53B5-F82DC0A43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FC6C8-F8DC-41CD-79BD-928587B4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Sign Up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7E8716-F001-8BDC-9BBF-0FC667DD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/>
              <a:t>The sign-up page requests the user to input their name, age, email, password, and their blood type.</a:t>
            </a:r>
          </a:p>
          <a:p>
            <a:r>
              <a:rPr lang="en-US" sz="2000"/>
              <a:t>If all inputs are valid, the user gets stored into the database and brought back to the start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84C27-E640-04E6-656F-33F6F4EC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690" y="846160"/>
            <a:ext cx="2597555" cy="5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F2F7B-B3CC-AE4F-799E-C493D5FA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59EB-9728-8683-6235-7053F3B5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D75B8-5AD0-E1C2-A33E-B5811A81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50" y="675564"/>
            <a:ext cx="2717106" cy="551696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B2D98F-19C8-962C-0E59-6FE923C1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/>
              <a:t>The login page requests the user to input their email and password to login to their account. </a:t>
            </a:r>
          </a:p>
          <a:p>
            <a:r>
              <a:rPr lang="en-US" sz="2000"/>
              <a:t>If successful, they’re brought to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6461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4FD33-C774-576B-946C-60BBF8D2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FE5A0-8AA0-C34F-45EC-9FF8921A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6811-C0BE-4CFE-0956-DC38DD97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1900"/>
              <a:t>The home page shows the user a brief summary of BloodLife.</a:t>
            </a:r>
          </a:p>
          <a:p>
            <a:r>
              <a:rPr lang="en-US" sz="1900"/>
              <a:t>Right below is a donate button that will direct users to the booking page which lists upcoming blood drives.</a:t>
            </a:r>
          </a:p>
          <a:p>
            <a:r>
              <a:rPr lang="en-US" sz="1900"/>
              <a:t>There is also a section that shows the user a few news panels that can show the upcoming blood drives.</a:t>
            </a:r>
          </a:p>
          <a:p>
            <a:r>
              <a:rPr lang="en-US" sz="1900"/>
              <a:t>There is a contact section that shows the user where they can reach BloodLife.</a:t>
            </a:r>
          </a:p>
          <a:p>
            <a:r>
              <a:rPr lang="en-US" sz="1900"/>
              <a:t>There is a nav bar located at the bottom with the main pages that the user wants to access.</a:t>
            </a:r>
          </a:p>
          <a:p>
            <a:r>
              <a:rPr lang="en-US" sz="1900"/>
              <a:t>There is a dropdown menu that will have smaller things such as settings or other pages.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0294B-3B90-C364-4D62-77078DE1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83" y="846160"/>
            <a:ext cx="2584568" cy="5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754F7-8B6D-9FC5-B881-72D21CE7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7A04-6FDA-3B5B-6E7D-1DA54C8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Booking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36812-D7D5-CD07-5FB0-4329FC4E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7" y="675564"/>
            <a:ext cx="2744691" cy="55169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A9E4-C720-A48D-6776-24AB14A5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/>
              <a:t>The booking page has a calendar on the top section of the page that highlights the current date in blue, and upcoming event dates in red.</a:t>
            </a:r>
          </a:p>
          <a:p>
            <a:r>
              <a:rPr lang="en-US" sz="2000"/>
              <a:t>The bottom of the page allows the user to view any of the upcoming events and register to attend one of the blood drives.</a:t>
            </a:r>
          </a:p>
        </p:txBody>
      </p:sp>
    </p:spTree>
    <p:extLst>
      <p:ext uri="{BB962C8B-B14F-4D97-AF65-F5344CB8AC3E}">
        <p14:creationId xmlns:p14="http://schemas.microsoft.com/office/powerpoint/2010/main" val="145299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633EA-9A96-89AA-406A-43C196B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Page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A4F54F-D2D7-5672-430C-20799BBA1837}"/>
              </a:ext>
            </a:extLst>
          </p:cNvPr>
          <p:cNvSpPr txBox="1">
            <a:spLocks/>
          </p:cNvSpPr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The register page lists the details of the selected blood drive, along with a dropdown for the user to select an available time.</a:t>
            </a:r>
          </a:p>
          <a:p>
            <a:r>
              <a:rPr lang="en-US" sz="2000"/>
              <a:t>There are also some terms that the user must agree to before submitting their registration.</a:t>
            </a:r>
          </a:p>
          <a:p>
            <a:endParaRPr lang="en-US" sz="20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DC4417-E670-0868-C5CB-D9060B7B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695" y="717012"/>
            <a:ext cx="2709480" cy="54461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F0F43C-EE10-7B30-35DF-C6AE4F9D51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62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4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526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BloodLife</vt:lpstr>
      <vt:lpstr>Description Of The Project</vt:lpstr>
      <vt:lpstr>Splash Screen</vt:lpstr>
      <vt:lpstr>Start Page</vt:lpstr>
      <vt:lpstr>Sign Up Page</vt:lpstr>
      <vt:lpstr>Login Page</vt:lpstr>
      <vt:lpstr>Home Page</vt:lpstr>
      <vt:lpstr>Booking Page</vt:lpstr>
      <vt:lpstr>Register Page</vt:lpstr>
      <vt:lpstr>Notifications Page</vt:lpstr>
      <vt:lpstr>Profile Page</vt:lpstr>
      <vt:lpstr>Change Password Page</vt:lpstr>
      <vt:lpstr>Settings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Gennaro Finelli</dc:creator>
  <cp:lastModifiedBy>Karl Alvarado</cp:lastModifiedBy>
  <cp:revision>6</cp:revision>
  <dcterms:created xsi:type="dcterms:W3CDTF">2024-10-22T21:58:04Z</dcterms:created>
  <dcterms:modified xsi:type="dcterms:W3CDTF">2024-10-23T07:18:19Z</dcterms:modified>
</cp:coreProperties>
</file>