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>
      <p:cViewPr>
        <p:scale>
          <a:sx n="98" d="100"/>
          <a:sy n="98" d="100"/>
        </p:scale>
        <p:origin x="111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93750-79FB-DA00-1C2F-8D3BE8011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3886B-CBB2-1FF3-6480-C4832AB17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BD015-E4AF-3B00-4188-824FAC56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173A-C690-3446-97F2-C2BA42394FE5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84928-D989-24DD-3F03-24C785A3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E47A-2F58-6C79-79BD-4C8C4521F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9641-8254-1A40-8D6C-00597F5F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2F28-02A8-2208-F7C0-6BEE11182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DEC07-84F5-A606-FD8B-05DBF03C6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372DB-DA4A-C0A6-8FE8-CAA6733E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173A-C690-3446-97F2-C2BA42394FE5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5F150-3B77-68BA-619A-AD90F874D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94A8D-60E4-C0E7-7F1C-47E24ABA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9641-8254-1A40-8D6C-00597F5F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1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E9B2ED-637B-C5FD-5957-D120FAD49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80CF7-5076-F1F9-B7CB-129C9D17D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A60BE-4828-317C-FFC5-18B064DA8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173A-C690-3446-97F2-C2BA42394FE5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9A6E2-2BE6-83B9-5EC5-4D151AE9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78070-F3C3-EDE8-844C-7CD99636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9641-8254-1A40-8D6C-00597F5F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2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DE90-2CC4-893D-B7C3-5A8910E9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BBB35-0475-79C8-8F67-A0AF73AC0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47EA8-3A06-C1AD-9F3A-29AE3B58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173A-C690-3446-97F2-C2BA42394FE5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CB2DF-8E31-2F6F-A704-85C15285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285F7-B8BB-5A1F-52DD-257F53F4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9641-8254-1A40-8D6C-00597F5F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4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C1D9-0035-6AD5-0878-643849BF4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42719-3E1B-C7DA-BD8F-0039499B5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3AD83-5867-30C8-2904-02AEABEC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173A-C690-3446-97F2-C2BA42394FE5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0674C-1947-E045-2804-A8EF2426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94A7A-1B04-84DC-94D1-11AAEACB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9641-8254-1A40-8D6C-00597F5F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8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A612F-DA38-4757-CD50-B9839D337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83F6D-1496-3A0E-35FA-B7375F5BB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37421-7322-F0E7-B0A1-DF6190D65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011A2-5D80-7FDA-2AAF-B7F85B0D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173A-C690-3446-97F2-C2BA42394FE5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E9A0B-DDAE-DCDC-E434-F8494429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84907-8FA1-B663-5DF4-2EF73A2D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9641-8254-1A40-8D6C-00597F5F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7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8C4B-DFAF-14B5-92F7-F700E9FAC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01353-3210-FCC6-D80D-21ABE02B4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1F669-E988-8EEC-988B-99FD5903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A6651-1821-9B57-0704-FB89DA5C6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60C815-1260-589A-8EB4-93DDB9A96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DE3DDF-E04E-5ADC-39AF-D9E2F898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173A-C690-3446-97F2-C2BA42394FE5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B9A884-E634-B9BC-5FC4-DFDB5B0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7264B4-1C33-CAFA-467E-EEB88A2C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9641-8254-1A40-8D6C-00597F5F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8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D294-1B22-D3DB-1B72-626BB81FA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5AE9A6-9FCA-B28D-9226-C5C0C9AF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173A-C690-3446-97F2-C2BA42394FE5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D4197-CDC6-2CBA-9BC0-D43502EE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042F3-EC23-98DF-3C95-AFC2EB6C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9641-8254-1A40-8D6C-00597F5F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3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EF2614-3319-9E95-9329-C140B2B83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173A-C690-3446-97F2-C2BA42394FE5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731BC5-700F-728D-0E1F-5A7EF8CC4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258D4-FFC6-DF73-BE79-413A205F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9641-8254-1A40-8D6C-00597F5F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7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F75E-A5E1-7693-9269-CF664082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9188A-2EA6-4A84-15C1-9EF4142E4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7C877-948F-F027-F64D-8477BD412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8DED2-F243-C65E-6B8D-7C160C83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173A-C690-3446-97F2-C2BA42394FE5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1ED54-8512-7C5D-70E8-096302D5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2A280-EA43-BDE8-9E7A-1C09202A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9641-8254-1A40-8D6C-00597F5F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7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5B19-183B-FCBF-E807-6B9AD1F06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A5D85A-A03D-9989-67E8-905E1E4A8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A3EF2-C80D-4273-7B29-963E8FED8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A639-D6E4-A741-4E0E-D470E448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173A-C690-3446-97F2-C2BA42394FE5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83F85-D4A0-8192-F523-571C1989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65550-D3C1-14BD-C551-1CDB06C9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9641-8254-1A40-8D6C-00597F5F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8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D9B3C-DDD5-8133-7191-BFC92789A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B00B9-FA14-63FF-CFB4-D3E09A7D6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A48A-23E5-66FB-90EA-21C0FBAAD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DE173A-C690-3446-97F2-C2BA42394FE5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E3EE8-2C65-1385-2553-4C33F2E45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8ED8D-58D9-82A5-C2BB-CC59F45B3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E39641-8254-1A40-8D6C-00597F5F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2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FB5A-1A6E-8052-A85C-CB145EF97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BloodLife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DDDA8-34FA-090A-4189-1D25C91A5D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Gennaro Finelli &amp; Karl Alvarado</a:t>
            </a:r>
          </a:p>
        </p:txBody>
      </p:sp>
    </p:spTree>
    <p:extLst>
      <p:ext uri="{BB962C8B-B14F-4D97-AF65-F5344CB8AC3E}">
        <p14:creationId xmlns:p14="http://schemas.microsoft.com/office/powerpoint/2010/main" val="387369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32B39-AF53-18BD-B3BF-A1AD3D67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6583A-908F-2B6E-0E0D-C76EC9E64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BloodLife is a mobile application that allows its users to log into their accounts and register for any upcoming blood drives that are taking place. </a:t>
            </a:r>
          </a:p>
        </p:txBody>
      </p:sp>
    </p:spTree>
    <p:extLst>
      <p:ext uri="{BB962C8B-B14F-4D97-AF65-F5344CB8AC3E}">
        <p14:creationId xmlns:p14="http://schemas.microsoft.com/office/powerpoint/2010/main" val="205836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0536-3037-25BF-9403-1DBC72B7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150A5B-5F8E-2D9D-D760-E1183741F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445" y="248794"/>
            <a:ext cx="3141355" cy="636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8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F2F7B-B3CC-AE4F-799E-C493D5FAF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59EB-9728-8683-6235-7053F3B5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58BE0E-ADAA-B93F-EC04-A05B1407D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069" y="248794"/>
            <a:ext cx="3157731" cy="636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71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CC248-1B43-ABE7-53B5-F82DC0A43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C6C8-F8DC-41CD-79BD-928587B4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C30DD7-D01F-A0D4-5816-3E0910AF2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069" y="243374"/>
            <a:ext cx="3157731" cy="637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6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4FD33-C774-576B-946C-60BBF8D21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E5A0-8AA0-C34F-45EC-9FF8921A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42602-BC27-930E-E4B6-7D149B493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070" y="226479"/>
            <a:ext cx="3157730" cy="640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21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754F7-8B6D-9FC5-B881-72D21CE76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7A04-6FDA-3B5B-6E7D-1DA54C87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Booking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172E-F72A-FF62-16A9-34C6A9C52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539" y="226478"/>
            <a:ext cx="3163261" cy="640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95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F8E9B-AB07-8FFD-3734-A35B5AE6F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04F9-8932-5D92-CD2A-376EAF4E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Notifications Page</a:t>
            </a:r>
          </a:p>
        </p:txBody>
      </p:sp>
    </p:spTree>
    <p:extLst>
      <p:ext uri="{BB962C8B-B14F-4D97-AF65-F5344CB8AC3E}">
        <p14:creationId xmlns:p14="http://schemas.microsoft.com/office/powerpoint/2010/main" val="906346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0637A-4F4C-856E-5857-90CBAA65A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7C241-CF2A-9FA3-8B4B-F9F2CA5A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Page</a:t>
            </a:r>
          </a:p>
        </p:txBody>
      </p:sp>
    </p:spTree>
    <p:extLst>
      <p:ext uri="{BB962C8B-B14F-4D97-AF65-F5344CB8AC3E}">
        <p14:creationId xmlns:p14="http://schemas.microsoft.com/office/powerpoint/2010/main" val="305238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54</Words>
  <Application>Microsoft Macintosh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BloodLife</vt:lpstr>
      <vt:lpstr>Description Of The Project</vt:lpstr>
      <vt:lpstr>Start Page</vt:lpstr>
      <vt:lpstr>Login Page</vt:lpstr>
      <vt:lpstr>Sign Up Page</vt:lpstr>
      <vt:lpstr>Home Page</vt:lpstr>
      <vt:lpstr>Booking Page</vt:lpstr>
      <vt:lpstr>Notifications Page</vt:lpstr>
      <vt:lpstr>Profile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Gennaro Finelli</dc:creator>
  <cp:lastModifiedBy>Gennaro Finelli</cp:lastModifiedBy>
  <cp:revision>1</cp:revision>
  <dcterms:created xsi:type="dcterms:W3CDTF">2024-10-22T21:58:04Z</dcterms:created>
  <dcterms:modified xsi:type="dcterms:W3CDTF">2024-10-22T22:13:02Z</dcterms:modified>
</cp:coreProperties>
</file>