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8" autoAdjust="0"/>
    <p:restoredTop sz="86357" autoAdjust="0"/>
  </p:normalViewPr>
  <p:slideViewPr>
    <p:cSldViewPr>
      <p:cViewPr varScale="1">
        <p:scale>
          <a:sx n="49" d="100"/>
          <a:sy n="49" d="100"/>
        </p:scale>
        <p:origin x="-90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339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C50E6-64D4-4B31-B965-000D1AEBCC94}" type="datetimeFigureOut">
              <a:rPr lang="en-GB" smtClean="0"/>
              <a:pPr/>
              <a:t>01/11/2010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63326-A5A9-4544-BA7A-12A000BA340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63326-A5A9-4544-BA7A-12A000BA340C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63326-A5A9-4544-BA7A-12A000BA340C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63326-A5A9-4544-BA7A-12A000BA340C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63326-A5A9-4544-BA7A-12A000BA340C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D06-CE15-48CF-A145-C97EF6C87A4B}" type="datetimeFigureOut">
              <a:rPr lang="en-GB" smtClean="0"/>
              <a:pPr/>
              <a:t>01/11/2010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84BB-CBA6-495F-83E1-B81C45421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D06-CE15-48CF-A145-C97EF6C87A4B}" type="datetimeFigureOut">
              <a:rPr lang="en-GB" smtClean="0"/>
              <a:pPr/>
              <a:t>01/11/2010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84BB-CBA6-495F-83E1-B81C45421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D06-CE15-48CF-A145-C97EF6C87A4B}" type="datetimeFigureOut">
              <a:rPr lang="en-GB" smtClean="0"/>
              <a:pPr/>
              <a:t>01/11/2010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84BB-CBA6-495F-83E1-B81C45421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D06-CE15-48CF-A145-C97EF6C87A4B}" type="datetimeFigureOut">
              <a:rPr lang="en-GB" smtClean="0"/>
              <a:pPr/>
              <a:t>01/11/2010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84BB-CBA6-495F-83E1-B81C45421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D06-CE15-48CF-A145-C97EF6C87A4B}" type="datetimeFigureOut">
              <a:rPr lang="en-GB" smtClean="0"/>
              <a:pPr/>
              <a:t>01/11/2010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84BB-CBA6-495F-83E1-B81C45421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D06-CE15-48CF-A145-C97EF6C87A4B}" type="datetimeFigureOut">
              <a:rPr lang="en-GB" smtClean="0"/>
              <a:pPr/>
              <a:t>01/11/2010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84BB-CBA6-495F-83E1-B81C45421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D06-CE15-48CF-A145-C97EF6C87A4B}" type="datetimeFigureOut">
              <a:rPr lang="en-GB" smtClean="0"/>
              <a:pPr/>
              <a:t>01/11/2010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84BB-CBA6-495F-83E1-B81C45421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D06-CE15-48CF-A145-C97EF6C87A4B}" type="datetimeFigureOut">
              <a:rPr lang="en-GB" smtClean="0"/>
              <a:pPr/>
              <a:t>01/11/2010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84BB-CBA6-495F-83E1-B81C45421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D06-CE15-48CF-A145-C97EF6C87A4B}" type="datetimeFigureOut">
              <a:rPr lang="en-GB" smtClean="0"/>
              <a:pPr/>
              <a:t>01/11/2010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84BB-CBA6-495F-83E1-B81C45421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D06-CE15-48CF-A145-C97EF6C87A4B}" type="datetimeFigureOut">
              <a:rPr lang="en-GB" smtClean="0"/>
              <a:pPr/>
              <a:t>01/11/2010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84BB-CBA6-495F-83E1-B81C45421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9D06-CE15-48CF-A145-C97EF6C87A4B}" type="datetimeFigureOut">
              <a:rPr lang="en-GB" smtClean="0"/>
              <a:pPr/>
              <a:t>01/11/2010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84BB-CBA6-495F-83E1-B81C45421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B9D06-CE15-48CF-A145-C97EF6C87A4B}" type="datetimeFigureOut">
              <a:rPr lang="en-GB" smtClean="0"/>
              <a:pPr/>
              <a:t>01/11/2010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E84BB-CBA6-495F-83E1-B81C4542154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Quantum critical scaling of the geometric tensors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smtClean="0"/>
              <a:t>Lorenzo Campos Venuti and Paolo Zanardi</a:t>
            </a:r>
          </a:p>
          <a:p>
            <a:endParaRPr lang="it-IT" dirty="0"/>
          </a:p>
          <a:p>
            <a:r>
              <a:rPr lang="it-IT" dirty="0" smtClean="0"/>
              <a:t>TCM Journal Club Talk</a:t>
            </a:r>
          </a:p>
          <a:p>
            <a:r>
              <a:rPr lang="it-IT" dirty="0" smtClean="0"/>
              <a:t>5th Nov 2010</a:t>
            </a:r>
          </a:p>
          <a:p>
            <a:r>
              <a:rPr lang="it-IT" dirty="0" smtClean="0"/>
              <a:t>Gen Zhang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Boring bits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Q_\mu\nu can be given an integral representation in terms of correlation functions</a:t>
            </a:r>
          </a:p>
          <a:p>
            <a:r>
              <a:rPr lang="en-GB" dirty="0" smtClean="0"/>
              <a:t>Allows scaling analysis</a:t>
            </a:r>
          </a:p>
          <a:p>
            <a:pPr lvl="1"/>
            <a:r>
              <a:rPr lang="en-GB" dirty="0" smtClean="0"/>
              <a:t>Usual assumptions yields usual results for critical exponents</a:t>
            </a:r>
          </a:p>
          <a:p>
            <a:r>
              <a:rPr lang="en-GB" dirty="0" smtClean="0"/>
              <a:t>Explicit calculation with XXZ spin ½ chain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Take home message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dirty="0" smtClean="0"/>
              <a:t>“The main message of this paper is that apparently </a:t>
            </a:r>
            <a:r>
              <a:rPr lang="en-GB" dirty="0" err="1" smtClean="0"/>
              <a:t>nurelated</a:t>
            </a:r>
            <a:r>
              <a:rPr lang="en-GB" dirty="0" smtClean="0"/>
              <a:t> results can be understood in unified fashion by unveiling the underlying common differential-geometric structure and analysing it quantum-critical behaviour”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Quantum Critical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Quantum critical points are critical transitions which occur at zero temperature, as some set of</a:t>
            </a:r>
            <a:r>
              <a:rPr lang="en-GB" baseline="0" dirty="0" smtClean="0"/>
              <a:t> control parameters are adjusted</a:t>
            </a:r>
            <a:endParaRPr lang="en-GB" dirty="0" smtClean="0"/>
          </a:p>
          <a:p>
            <a:r>
              <a:rPr lang="en-GB" dirty="0" smtClean="0"/>
              <a:t>As usual, can be studied by </a:t>
            </a:r>
            <a:r>
              <a:rPr lang="en-GB" dirty="0" err="1" smtClean="0"/>
              <a:t>Ginzburg</a:t>
            </a:r>
            <a:r>
              <a:rPr lang="en-GB" dirty="0" smtClean="0"/>
              <a:t>-Landau approach, i.e. order parameters, symmetry breaking, etc.</a:t>
            </a:r>
          </a:p>
          <a:p>
            <a:r>
              <a:rPr lang="en-GB" dirty="0" smtClean="0"/>
              <a:t>Use </a:t>
            </a:r>
            <a:r>
              <a:rPr lang="en-GB" i="1" dirty="0" smtClean="0"/>
              <a:t>quantum fidelity</a:t>
            </a:r>
            <a:r>
              <a:rPr lang="en-GB" dirty="0" smtClean="0"/>
              <a:t> instead --- idea stolen from quantum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Roughly speaking...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“The strategy [...] is </a:t>
            </a:r>
            <a:r>
              <a:rPr lang="en-GB" dirty="0" err="1" smtClean="0"/>
              <a:t>diﬀerential</a:t>
            </a:r>
            <a:r>
              <a:rPr lang="en-GB" dirty="0" smtClean="0"/>
              <a:t>-geometric and information-theoretic in nature”</a:t>
            </a:r>
          </a:p>
          <a:p>
            <a:r>
              <a:rPr lang="en-GB" dirty="0" smtClean="0"/>
              <a:t>Compare (evaluate overlap of) ground states which are infinitesimally close</a:t>
            </a:r>
          </a:p>
          <a:p>
            <a:r>
              <a:rPr lang="en-GB" dirty="0" smtClean="0"/>
              <a:t>Intuitively, at a phase transition, properties change dramatically/singularly with small shifts in parameters</a:t>
            </a:r>
          </a:p>
          <a:p>
            <a:r>
              <a:rPr lang="en-GB" dirty="0" smtClean="0"/>
              <a:t>“besides its conceptual appeal, can have some practical relevance”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Geometry in Quantum Mechanics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Every quantum system has a projective Hilbert space of states: PH</a:t>
            </a:r>
          </a:p>
          <a:p>
            <a:r>
              <a:rPr lang="en-GB" dirty="0" smtClean="0"/>
              <a:t>Comes with a natural inner product on normalised states: &lt;\</a:t>
            </a:r>
            <a:r>
              <a:rPr lang="en-GB" dirty="0"/>
              <a:t>p</a:t>
            </a:r>
            <a:r>
              <a:rPr lang="en-GB" dirty="0" smtClean="0"/>
              <a:t>si|\phi&gt;</a:t>
            </a:r>
          </a:p>
          <a:p>
            <a:r>
              <a:rPr lang="en-GB" dirty="0" smtClean="0"/>
              <a:t>Extend to a natural, complex metric: \gamma(\psi,\phi) = \</a:t>
            </a:r>
            <a:r>
              <a:rPr lang="en-GB" dirty="0" err="1" smtClean="0"/>
              <a:t>sqrt</a:t>
            </a:r>
            <a:r>
              <a:rPr lang="en-GB" dirty="0" smtClean="0"/>
              <a:t>{\</a:t>
            </a:r>
            <a:r>
              <a:rPr lang="en-GB" dirty="0" err="1" smtClean="0"/>
              <a:t>arccos</a:t>
            </a:r>
            <a:r>
              <a:rPr lang="en-GB" dirty="0" smtClean="0"/>
              <a:t>|&lt;\psi|\phi&gt;|^2}</a:t>
            </a:r>
          </a:p>
          <a:p>
            <a:r>
              <a:rPr lang="en-GB" dirty="0" smtClean="0"/>
              <a:t>Infinitesimally (acting on tangent vectors): g_\psi(</a:t>
            </a:r>
            <a:r>
              <a:rPr lang="en-GB" dirty="0" err="1" smtClean="0"/>
              <a:t>u,v</a:t>
            </a:r>
            <a:r>
              <a:rPr lang="en-GB" dirty="0" smtClean="0"/>
              <a:t>) = ...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Geometry of parameter space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Assume</a:t>
            </a:r>
            <a:r>
              <a:rPr lang="en-GB" dirty="0" smtClean="0"/>
              <a:t> parameters can be made into a manifold M</a:t>
            </a:r>
          </a:p>
          <a:p>
            <a:r>
              <a:rPr lang="en-GB" dirty="0" smtClean="0"/>
              <a:t>At each point of M, there is a Hamiltonian H(\lambda)={spectral decomposition}</a:t>
            </a:r>
          </a:p>
          <a:p>
            <a:r>
              <a:rPr lang="en-GB" dirty="0" smtClean="0"/>
              <a:t>Assume \lambda-&gt;H(\lambda) is smooth</a:t>
            </a:r>
          </a:p>
          <a:p>
            <a:r>
              <a:rPr lang="en-GB" dirty="0" err="1" smtClean="0"/>
              <a:t>Groundstate</a:t>
            </a:r>
            <a:r>
              <a:rPr lang="en-GB" dirty="0" smtClean="0"/>
              <a:t> gives map: \lambda -&gt; \psi_0</a:t>
            </a:r>
          </a:p>
          <a:p>
            <a:r>
              <a:rPr lang="en-GB" dirty="0" smtClean="0"/>
              <a:t>Pullback g(</a:t>
            </a:r>
            <a:r>
              <a:rPr lang="en-GB" dirty="0" err="1" smtClean="0"/>
              <a:t>u,v</a:t>
            </a:r>
            <a:r>
              <a:rPr lang="en-GB" dirty="0" smtClean="0"/>
              <a:t>) to M: Q_\mu\nu = ...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Quantum geometric tensor (real)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All physical information resides in Q_\mu\nu</a:t>
            </a:r>
          </a:p>
          <a:p>
            <a:r>
              <a:rPr lang="en-GB" dirty="0" smtClean="0"/>
              <a:t>In general, Q_\mu\nu is complex --- not a metric</a:t>
            </a:r>
          </a:p>
          <a:p>
            <a:r>
              <a:rPr lang="en-GB" dirty="0" smtClean="0"/>
              <a:t>But it is </a:t>
            </a:r>
            <a:r>
              <a:rPr lang="en-GB" dirty="0" err="1" smtClean="0"/>
              <a:t>Hermitian</a:t>
            </a:r>
            <a:r>
              <a:rPr lang="en-GB" dirty="0" smtClean="0"/>
              <a:t> --- so real part g_\mu\nu is a proper metric</a:t>
            </a:r>
          </a:p>
          <a:p>
            <a:r>
              <a:rPr lang="en-GB" dirty="0" smtClean="0"/>
              <a:t>Quantum fidelity, aka overlap: F=...</a:t>
            </a:r>
          </a:p>
          <a:p>
            <a:r>
              <a:rPr lang="en-GB" dirty="0" smtClean="0"/>
              <a:t>g_\mu\nu is leading order term for infinitesimal displacements: ...</a:t>
            </a:r>
          </a:p>
          <a:p>
            <a:r>
              <a:rPr lang="en-GB" dirty="0" smtClean="0"/>
              <a:t>In the thermodynamic limit, g_\mu\nu develops singularities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Quantum geometric tensor (imaginary)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 imaginary part F_\mu\nu=...</a:t>
            </a:r>
          </a:p>
          <a:p>
            <a:r>
              <a:rPr lang="en-GB" dirty="0" err="1" smtClean="0"/>
              <a:t>Antisymmetric</a:t>
            </a:r>
            <a:endParaRPr lang="en-GB" dirty="0" smtClean="0"/>
          </a:p>
          <a:p>
            <a:r>
              <a:rPr lang="en-GB" dirty="0" smtClean="0"/>
              <a:t>Exact form: F = </a:t>
            </a:r>
            <a:r>
              <a:rPr lang="en-GB" dirty="0" err="1" smtClean="0"/>
              <a:t>dA</a:t>
            </a:r>
            <a:endParaRPr lang="en-GB" dirty="0" smtClean="0"/>
          </a:p>
          <a:p>
            <a:r>
              <a:rPr lang="en-GB" dirty="0" smtClean="0"/>
              <a:t>A_\mu is the </a:t>
            </a:r>
            <a:r>
              <a:rPr lang="en-GB" i="1" dirty="0" smtClean="0"/>
              <a:t>Berry connection</a:t>
            </a:r>
            <a:endParaRPr lang="en-GB" dirty="0" smtClean="0"/>
          </a:p>
          <a:p>
            <a:r>
              <a:rPr lang="en-GB" dirty="0" smtClean="0"/>
              <a:t>Contour integral of A_\mu gives the Berry phase of adiabatic transport along that contour</a:t>
            </a:r>
          </a:p>
          <a:p>
            <a:r>
              <a:rPr lang="en-GB" dirty="0" smtClean="0"/>
              <a:t>Again singularities develop in the thermodynamic limit --- creases </a:t>
            </a:r>
            <a:r>
              <a:rPr lang="en-GB" smtClean="0"/>
              <a:t>at quantum critical </a:t>
            </a:r>
            <a:r>
              <a:rPr lang="en-GB" dirty="0" smtClean="0"/>
              <a:t>points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intuition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Differentiate H(\lambda)\psi_0 = E_0 \psi: Q_\mu\nu = </a:t>
            </a:r>
            <a:r>
              <a:rPr lang="en-GB" dirty="0" err="1" smtClean="0"/>
              <a:t>sum_n</a:t>
            </a:r>
            <a:r>
              <a:rPr lang="en-GB" dirty="0" smtClean="0"/>
              <a:t>\neq0 ...</a:t>
            </a:r>
          </a:p>
          <a:p>
            <a:r>
              <a:rPr lang="en-GB" dirty="0" smtClean="0"/>
              <a:t>At critical points level crossings occur --- </a:t>
            </a:r>
            <a:r>
              <a:rPr lang="en-GB" dirty="0" err="1" smtClean="0"/>
              <a:t>e_n</a:t>
            </a:r>
            <a:r>
              <a:rPr lang="en-GB" dirty="0" smtClean="0"/>
              <a:t> = E_n-E_0 vanishes in the thermodynamic limit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Finite scaling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From spectral expansion above, get inequality:</a:t>
            </a:r>
            <a:r>
              <a:rPr lang="en-GB" dirty="0" smtClean="0"/>
              <a:t> </a:t>
            </a:r>
            <a:r>
              <a:rPr lang="en-GB" dirty="0" smtClean="0"/>
              <a:t>...</a:t>
            </a:r>
          </a:p>
          <a:p>
            <a:r>
              <a:rPr lang="en-GB" dirty="0" smtClean="0"/>
              <a:t>Assuming \</a:t>
            </a:r>
            <a:r>
              <a:rPr lang="en-GB" dirty="0" err="1" smtClean="0"/>
              <a:t>deltaH</a:t>
            </a:r>
            <a:r>
              <a:rPr lang="en-GB" dirty="0" smtClean="0"/>
              <a:t> is local, the averages above goes as </a:t>
            </a:r>
            <a:r>
              <a:rPr lang="en-GB" dirty="0" err="1" smtClean="0"/>
              <a:t>L^d</a:t>
            </a:r>
            <a:r>
              <a:rPr lang="en-GB" dirty="0" smtClean="0"/>
              <a:t> K, where K is finite and independent of system size</a:t>
            </a:r>
          </a:p>
          <a:p>
            <a:r>
              <a:rPr lang="en-GB" dirty="0" smtClean="0"/>
              <a:t>Lim |Q_\mu\nu| /</a:t>
            </a:r>
            <a:r>
              <a:rPr lang="en-GB" dirty="0" err="1" smtClean="0"/>
              <a:t>L^d</a:t>
            </a:r>
            <a:r>
              <a:rPr lang="en-GB" dirty="0" smtClean="0"/>
              <a:t> &lt; K e_1^2 which is finite</a:t>
            </a:r>
          </a:p>
          <a:p>
            <a:r>
              <a:rPr lang="en-GB" i="1" dirty="0" smtClean="0"/>
              <a:t>Super-extensive behaviour of any of the components of Q for system with local interaction implies a vanishing gap in the thermodynamic limit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562</Words>
  <Application>Microsoft Office PowerPoint</Application>
  <PresentationFormat>On-screen Show (4:3)</PresentationFormat>
  <Paragraphs>59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Quantum critical scaling of the geometric tensors</vt:lpstr>
      <vt:lpstr>Quantum Critical Points</vt:lpstr>
      <vt:lpstr>Roughly speaking...</vt:lpstr>
      <vt:lpstr>Geometry in Quantum Mechanics</vt:lpstr>
      <vt:lpstr>Geometry of parameter space</vt:lpstr>
      <vt:lpstr>Quantum geometric tensor (real)</vt:lpstr>
      <vt:lpstr>Quantum geometric tensor (imaginary)</vt:lpstr>
      <vt:lpstr>Physical intuition</vt:lpstr>
      <vt:lpstr>Finite scaling</vt:lpstr>
      <vt:lpstr>Boring bits</vt:lpstr>
      <vt:lpstr>Take home message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critical scaling of the geometric tensors</dc:title>
  <dc:creator>Gen Zhang</dc:creator>
  <cp:lastModifiedBy>Gen Zhang</cp:lastModifiedBy>
  <cp:revision>19</cp:revision>
  <dcterms:created xsi:type="dcterms:W3CDTF">2010-11-01T16:21:46Z</dcterms:created>
  <dcterms:modified xsi:type="dcterms:W3CDTF">2010-11-01T23:29:22Z</dcterms:modified>
</cp:coreProperties>
</file>