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C25C4-322C-A85D-C8C3-9746907C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E08FB2-72F2-73CA-8340-FEEC41FF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60BD0B-AD94-BDAE-3504-6B15CF0B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BC405-9027-A275-5131-2DBF70E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F884C2-C4B8-56D2-1939-384F57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4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40DC9-89AE-37A2-A0BA-75278673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A1A00A-BB7D-151E-C67E-A3E8F08A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18B48B-28DC-2D3B-5862-D8D8C3D0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2B733A-901E-F9D7-CF8F-3DF38D7E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48DBF-335A-08AA-494A-29C9DF3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4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BCD5D5-6E5B-A84F-7E0D-B64FA88E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EAE3B7-541B-598B-43F7-CFDCAEE3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71A251-3643-3447-2CE5-2A0D7AE6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92F37-5505-D0B3-2567-2C50ECFF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04B592-9384-15A5-24F5-DEE82C28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2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9A838-5796-46CD-4A05-00D42AB8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CBF72-2D72-2F75-E023-79011A5F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8C3D95-2CA7-25EC-1A08-BA82DA3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53E2D1-E9D7-4670-9935-EEAC27A7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D3180F-E2A3-6CB3-6A57-89BB399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4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FB52D-1732-E997-D5E6-04AF7B4E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AC2BA7-7508-2C2E-96F2-252678C7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99EA53-127F-DFB8-D14C-1661908B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5B5C71-82DD-B05E-DEA2-56282BD1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24576B-4743-75FF-173D-7C7CB674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AD0F2-5729-595E-72D2-559C167A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F4C2D1-698B-C7C4-593D-EB61A9523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43BBD3-452F-DE7C-6E4F-9DFF8453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F0C00B-2F16-4876-97F4-1A3D4B0D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9C25F6-D087-E0BF-0F32-C791F524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BFD9C6-8C0B-AC18-2ACC-AF5EBF24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2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1448D-9135-24BF-B409-D28912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313E82-B178-C137-6DA6-1C8E825C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55F1FE-078A-F6F4-5E64-F4EED1F1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1751BB-06CE-226F-0B64-C48A65F7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8DA3BC-BEC8-B102-D4A5-F80F3558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E4D427D-811D-A24F-0BC5-1453A98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6256B3-CA7C-7BA6-3949-36EC1081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E7F551-2674-532E-4566-94717D94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6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4F7C1-2C1B-0BB1-6745-8AB0AF7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3A21B5-CF2C-6842-9838-FEE0AD0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FCB6FC-A674-8F1A-A467-EDF17850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7A37EE-120A-9072-2FD4-8A97FB38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6B9ED-79E6-DD34-F7D9-DC34096F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AC1E62-6467-F36B-E89F-D17F6253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C7C15B-A70C-F314-82BB-7278447E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58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9259E-9CAC-3DE8-B304-2F566D1E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27658-EE96-82BB-1399-CB19D526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5617B0-B958-2AEA-0479-8697BBB2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4FD7DA-3BA6-53A4-AA75-D2774A9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3B2041-8547-B867-CFA1-62D1C60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4D8CF6-910A-BD64-6A92-A3CBE13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4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DA5B9-4657-E3CA-1B45-A0876DD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89E5E0-59C0-8247-DFEA-FA7DE63E8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053170-EB09-39B0-EC5F-2AD6ACF3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0014E0-C08C-CACD-01DB-ABE9BD29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4B60F-85B2-4ADA-B9B2-71418E0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F6FC88-B420-077D-CFAB-E98BE69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0AEA2E2-368A-C4B4-FA2A-073599C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690700-F7DB-C2B4-3003-AFD0AAA2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19990A-64FA-BB3D-5489-7CC33425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05B2-BBDF-400D-B9BA-CD2B6BAD3ACD}" type="datetimeFigureOut">
              <a:rPr lang="it-IT" smtClean="0"/>
              <a:t>17/01/2023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E9247-B068-0DBB-DE14-473C82B49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F78536-449F-1076-82CF-E989BAC49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7611-D2CC-4E27-954E-D49A31BE6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46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334615" y="1669054"/>
            <a:ext cx="3061252" cy="311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Client</a:t>
            </a:r>
            <a:br>
              <a:rPr lang="it-IT" b="1" dirty="0">
                <a:latin typeface="Georgia" panose="02040502050405020303" pitchFamily="18" charset="0"/>
              </a:rPr>
            </a:b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CentroVaccinale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704609"/>
            <a:ext cx="3061252" cy="3115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Client</a:t>
            </a:r>
            <a:br>
              <a:rPr lang="it-IT" b="1" dirty="0">
                <a:latin typeface="Georgia" panose="02040502050405020303" pitchFamily="18" charset="0"/>
              </a:rPr>
            </a:br>
            <a:r>
              <a:rPr lang="it-IT" b="1" dirty="0">
                <a:latin typeface="Georgia" panose="02040502050405020303" pitchFamily="18" charset="0"/>
              </a:rPr>
              <a:t>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AA42B5-7B68-0277-E358-B4D8F6FCC911}"/>
              </a:ext>
            </a:extLst>
          </p:cNvPr>
          <p:cNvSpPr txBox="1"/>
          <p:nvPr/>
        </p:nvSpPr>
        <p:spPr>
          <a:xfrm>
            <a:off x="4154556" y="1704609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messaggio di benvenuto e un </a:t>
            </a:r>
            <a:r>
              <a:rPr lang="it-IT" dirty="0" err="1">
                <a:latin typeface="Georgia" panose="02040502050405020303" pitchFamily="18" charset="0"/>
              </a:rPr>
              <a:t>form</a:t>
            </a:r>
            <a:r>
              <a:rPr lang="it-IT" dirty="0">
                <a:latin typeface="Georgia" panose="02040502050405020303" pitchFamily="18" charset="0"/>
              </a:rPr>
              <a:t> da compilare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B0961B-734D-2892-FC57-544A6F9F0BED}"/>
              </a:ext>
            </a:extLst>
          </p:cNvPr>
          <p:cNvSpPr txBox="1"/>
          <p:nvPr/>
        </p:nvSpPr>
        <p:spPr>
          <a:xfrm>
            <a:off x="3637721" y="2728115"/>
            <a:ext cx="496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il pacchetto VACCINAZIONE contenente il nome, il cognome e il codice fiscale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E2C6E7-AF23-60C0-F2E2-05722956F133}"/>
              </a:ext>
            </a:extLst>
          </p:cNvPr>
          <p:cNvSpPr txBox="1"/>
          <p:nvPr/>
        </p:nvSpPr>
        <p:spPr>
          <a:xfrm>
            <a:off x="3929268" y="3992556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il messaggio di avvenuta ricezione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FF3712-8186-AF14-8278-99C45426BB29}"/>
              </a:ext>
            </a:extLst>
          </p:cNvPr>
          <p:cNvCxnSpPr>
            <a:cxnSpLocks/>
          </p:cNvCxnSpPr>
          <p:nvPr/>
        </p:nvCxnSpPr>
        <p:spPr>
          <a:xfrm>
            <a:off x="3703980" y="2345635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FBA5745-2A33-5C6F-65C6-C7C1DB08C5CB}"/>
              </a:ext>
            </a:extLst>
          </p:cNvPr>
          <p:cNvCxnSpPr>
            <a:cxnSpLocks/>
          </p:cNvCxnSpPr>
          <p:nvPr/>
        </p:nvCxnSpPr>
        <p:spPr>
          <a:xfrm flipH="1">
            <a:off x="3637721" y="3411193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B974DA2-E621-9672-9DA8-751F0EBB5738}"/>
              </a:ext>
            </a:extLst>
          </p:cNvPr>
          <p:cNvCxnSpPr>
            <a:cxnSpLocks/>
          </p:cNvCxnSpPr>
          <p:nvPr/>
        </p:nvCxnSpPr>
        <p:spPr>
          <a:xfrm>
            <a:off x="3637721" y="4398636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5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334615" y="1669054"/>
            <a:ext cx="3061252" cy="311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Client</a:t>
            </a:r>
            <a:br>
              <a:rPr lang="it-IT" b="1" dirty="0">
                <a:latin typeface="Georgia" panose="02040502050405020303" pitchFamily="18" charset="0"/>
              </a:rPr>
            </a:b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CentroVaccinale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704609"/>
            <a:ext cx="3061252" cy="3115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ServerV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AA42B5-7B68-0277-E358-B4D8F6FCC911}"/>
              </a:ext>
            </a:extLst>
          </p:cNvPr>
          <p:cNvSpPr txBox="1"/>
          <p:nvPr/>
        </p:nvSpPr>
        <p:spPr>
          <a:xfrm>
            <a:off x="4154556" y="1681586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1 per avvisare il </a:t>
            </a:r>
            <a:r>
              <a:rPr lang="it-IT" dirty="0" err="1">
                <a:latin typeface="Georgia" panose="02040502050405020303" pitchFamily="18" charset="0"/>
              </a:rPr>
              <a:t>ServerV</a:t>
            </a:r>
            <a:r>
              <a:rPr lang="it-IT" dirty="0">
                <a:latin typeface="Georgia" panose="02040502050405020303" pitchFamily="18" charset="0"/>
              </a:rPr>
              <a:t> con chi sta comunicando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E2C6E7-AF23-60C0-F2E2-05722956F133}"/>
              </a:ext>
            </a:extLst>
          </p:cNvPr>
          <p:cNvSpPr txBox="1"/>
          <p:nvPr/>
        </p:nvSpPr>
        <p:spPr>
          <a:xfrm>
            <a:off x="3929268" y="3752305"/>
            <a:ext cx="438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il pacchetto GP per la creazione del certificato verde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FF3712-8186-AF14-8278-99C45426BB29}"/>
              </a:ext>
            </a:extLst>
          </p:cNvPr>
          <p:cNvCxnSpPr>
            <a:cxnSpLocks/>
          </p:cNvCxnSpPr>
          <p:nvPr/>
        </p:nvCxnSpPr>
        <p:spPr>
          <a:xfrm>
            <a:off x="3703980" y="2345635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B974DA2-E621-9672-9DA8-751F0EBB5738}"/>
              </a:ext>
            </a:extLst>
          </p:cNvPr>
          <p:cNvCxnSpPr>
            <a:cxnSpLocks/>
          </p:cNvCxnSpPr>
          <p:nvPr/>
        </p:nvCxnSpPr>
        <p:spPr>
          <a:xfrm>
            <a:off x="3637721" y="4398636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291546" y="1095128"/>
            <a:ext cx="3061252" cy="433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ServerG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095128"/>
            <a:ext cx="3061252" cy="433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ClientS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E2C6E7-AF23-60C0-F2E2-05722956F133}"/>
              </a:ext>
            </a:extLst>
          </p:cNvPr>
          <p:cNvSpPr txBox="1"/>
          <p:nvPr/>
        </p:nvSpPr>
        <p:spPr>
          <a:xfrm>
            <a:off x="3869633" y="3348170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il messaggio di avvenuta ricezione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B974DA2-E621-9672-9DA8-751F0EBB5738}"/>
              </a:ext>
            </a:extLst>
          </p:cNvPr>
          <p:cNvCxnSpPr>
            <a:cxnSpLocks/>
          </p:cNvCxnSpPr>
          <p:nvPr/>
        </p:nvCxnSpPr>
        <p:spPr>
          <a:xfrm>
            <a:off x="3637721" y="2331299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BE6C76-B77F-874F-8506-720704A82C0A}"/>
              </a:ext>
            </a:extLst>
          </p:cNvPr>
          <p:cNvSpPr txBox="1"/>
          <p:nvPr/>
        </p:nvSpPr>
        <p:spPr>
          <a:xfrm>
            <a:off x="4154556" y="912963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1 per avvisare il </a:t>
            </a:r>
            <a:r>
              <a:rPr lang="it-IT" dirty="0" err="1">
                <a:latin typeface="Georgia" panose="02040502050405020303" pitchFamily="18" charset="0"/>
              </a:rPr>
              <a:t>ServerV</a:t>
            </a:r>
            <a:r>
              <a:rPr lang="it-IT" dirty="0">
                <a:latin typeface="Georgia" panose="02040502050405020303" pitchFamily="18" charset="0"/>
              </a:rPr>
              <a:t> con chi sta comunicando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E4F8B12-A6BC-C839-8A92-EDA6831A1681}"/>
              </a:ext>
            </a:extLst>
          </p:cNvPr>
          <p:cNvCxnSpPr>
            <a:cxnSpLocks/>
          </p:cNvCxnSpPr>
          <p:nvPr/>
        </p:nvCxnSpPr>
        <p:spPr>
          <a:xfrm flipH="1">
            <a:off x="3571462" y="1571304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0D9F94-706F-01B0-FCF7-1CC34EEC7F0A}"/>
              </a:ext>
            </a:extLst>
          </p:cNvPr>
          <p:cNvSpPr txBox="1"/>
          <p:nvPr/>
        </p:nvSpPr>
        <p:spPr>
          <a:xfrm>
            <a:off x="3760303" y="1658463"/>
            <a:ext cx="467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messaggio di benvenuto e richiede un codice fiscale di una tessera sanitaria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43D174C-0504-1847-9A38-FF3F4F7E5D19}"/>
              </a:ext>
            </a:extLst>
          </p:cNvPr>
          <p:cNvCxnSpPr>
            <a:cxnSpLocks/>
          </p:cNvCxnSpPr>
          <p:nvPr/>
        </p:nvCxnSpPr>
        <p:spPr>
          <a:xfrm flipH="1">
            <a:off x="3571462" y="3089941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EC62A1-FEEC-7901-9F80-3647409D5376}"/>
              </a:ext>
            </a:extLst>
          </p:cNvPr>
          <p:cNvSpPr txBox="1"/>
          <p:nvPr/>
        </p:nvSpPr>
        <p:spPr>
          <a:xfrm>
            <a:off x="3953287" y="2418458"/>
            <a:ext cx="415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codice fiscale di una tessera per verificare la validità del Green Pass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CE1547-E167-E8C7-378A-4ECC0BB1EC02}"/>
              </a:ext>
            </a:extLst>
          </p:cNvPr>
          <p:cNvCxnSpPr>
            <a:cxnSpLocks/>
          </p:cNvCxnSpPr>
          <p:nvPr/>
        </p:nvCxnSpPr>
        <p:spPr>
          <a:xfrm>
            <a:off x="3573942" y="3742655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C0B81C-0FF9-B995-F9FC-B71AC0B359DF}"/>
              </a:ext>
            </a:extLst>
          </p:cNvPr>
          <p:cNvCxnSpPr>
            <a:cxnSpLocks/>
          </p:cNvCxnSpPr>
          <p:nvPr/>
        </p:nvCxnSpPr>
        <p:spPr>
          <a:xfrm>
            <a:off x="3604591" y="5134132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85303B-2B8F-9973-F7DD-3F54E9E0CFEA}"/>
              </a:ext>
            </a:extLst>
          </p:cNvPr>
          <p:cNvSpPr/>
          <p:nvPr/>
        </p:nvSpPr>
        <p:spPr>
          <a:xfrm>
            <a:off x="3720545" y="4050144"/>
            <a:ext cx="4618382" cy="6273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Georgia" panose="02040502050405020303" pitchFamily="18" charset="0"/>
              </a:rPr>
              <a:t>Il </a:t>
            </a:r>
            <a:r>
              <a:rPr lang="it-IT" dirty="0" err="1">
                <a:solidFill>
                  <a:schemeClr val="tx1"/>
                </a:solidFill>
                <a:latin typeface="Georgia" panose="02040502050405020303" pitchFamily="18" charset="0"/>
              </a:rPr>
              <a:t>ServerG</a:t>
            </a:r>
            <a:r>
              <a:rPr lang="it-IT" dirty="0">
                <a:solidFill>
                  <a:schemeClr val="tx1"/>
                </a:solidFill>
                <a:latin typeface="Georgia" panose="02040502050405020303" pitchFamily="18" charset="0"/>
              </a:rPr>
              <a:t> apre una connessione con il </a:t>
            </a:r>
            <a:r>
              <a:rPr lang="it-IT" dirty="0" err="1">
                <a:solidFill>
                  <a:schemeClr val="tx1"/>
                </a:solidFill>
                <a:latin typeface="Georgia" panose="02040502050405020303" pitchFamily="18" charset="0"/>
              </a:rPr>
              <a:t>ServerV</a:t>
            </a:r>
            <a:endParaRPr lang="it-IT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F13E6E-8134-23B0-BF70-739384E78CBB}"/>
              </a:ext>
            </a:extLst>
          </p:cNvPr>
          <p:cNvSpPr txBox="1"/>
          <p:nvPr/>
        </p:nvSpPr>
        <p:spPr>
          <a:xfrm>
            <a:off x="4693751" y="4751066"/>
            <a:ext cx="341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l’esito di validità</a:t>
            </a:r>
          </a:p>
        </p:txBody>
      </p:sp>
    </p:spTree>
    <p:extLst>
      <p:ext uri="{BB962C8B-B14F-4D97-AF65-F5344CB8AC3E}">
        <p14:creationId xmlns:p14="http://schemas.microsoft.com/office/powerpoint/2010/main" val="246464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291546" y="1095128"/>
            <a:ext cx="3061252" cy="433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ServerG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095128"/>
            <a:ext cx="3061252" cy="433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ServerV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BE6C76-B77F-874F-8506-720704A82C0A}"/>
              </a:ext>
            </a:extLst>
          </p:cNvPr>
          <p:cNvSpPr txBox="1"/>
          <p:nvPr/>
        </p:nvSpPr>
        <p:spPr>
          <a:xfrm>
            <a:off x="4044391" y="1201263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0 per avvisare il </a:t>
            </a:r>
            <a:r>
              <a:rPr lang="it-IT" dirty="0" err="1">
                <a:latin typeface="Georgia" panose="02040502050405020303" pitchFamily="18" charset="0"/>
              </a:rPr>
              <a:t>ServerV</a:t>
            </a:r>
            <a:r>
              <a:rPr lang="it-IT" dirty="0">
                <a:latin typeface="Georgia" panose="02040502050405020303" pitchFamily="18" charset="0"/>
              </a:rPr>
              <a:t> con chi sta comunicando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E4F8B12-A6BC-C839-8A92-EDA6831A1681}"/>
              </a:ext>
            </a:extLst>
          </p:cNvPr>
          <p:cNvCxnSpPr>
            <a:cxnSpLocks/>
          </p:cNvCxnSpPr>
          <p:nvPr/>
        </p:nvCxnSpPr>
        <p:spPr>
          <a:xfrm flipH="1">
            <a:off x="3637718" y="4857843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CE1547-E167-E8C7-378A-4ECC0BB1EC02}"/>
              </a:ext>
            </a:extLst>
          </p:cNvPr>
          <p:cNvCxnSpPr>
            <a:cxnSpLocks/>
          </p:cNvCxnSpPr>
          <p:nvPr/>
        </p:nvCxnSpPr>
        <p:spPr>
          <a:xfrm>
            <a:off x="3620322" y="1847594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EF1F8A1-8471-CB29-F975-B59A23F83B91}"/>
              </a:ext>
            </a:extLst>
          </p:cNvPr>
          <p:cNvCxnSpPr>
            <a:cxnSpLocks/>
          </p:cNvCxnSpPr>
          <p:nvPr/>
        </p:nvCxnSpPr>
        <p:spPr>
          <a:xfrm>
            <a:off x="3620322" y="2887890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156DDAC-4942-C828-43B3-B350601AECC0}"/>
              </a:ext>
            </a:extLst>
          </p:cNvPr>
          <p:cNvSpPr txBox="1"/>
          <p:nvPr/>
        </p:nvSpPr>
        <p:spPr>
          <a:xfrm>
            <a:off x="3869633" y="2236773"/>
            <a:ext cx="479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0 per notificarlo della modifica della validità del Green Pass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9A4D9FE-4640-E4BD-D133-57170201FDC5}"/>
              </a:ext>
            </a:extLst>
          </p:cNvPr>
          <p:cNvCxnSpPr>
            <a:cxnSpLocks/>
          </p:cNvCxnSpPr>
          <p:nvPr/>
        </p:nvCxnSpPr>
        <p:spPr>
          <a:xfrm>
            <a:off x="3670849" y="3752546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9B2D33-2517-FCDC-0E8F-94121CDE0A0A}"/>
              </a:ext>
            </a:extLst>
          </p:cNvPr>
          <p:cNvSpPr txBox="1"/>
          <p:nvPr/>
        </p:nvSpPr>
        <p:spPr>
          <a:xfrm>
            <a:off x="4562056" y="3352614"/>
            <a:ext cx="32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il pacchetto REPORT</a:t>
            </a:r>
          </a:p>
        </p:txBody>
      </p:sp>
      <p:sp>
        <p:nvSpPr>
          <p:cNvPr id="23" name="Rettangolo con due angoli in diagonale ritagliati 22">
            <a:extLst>
              <a:ext uri="{FF2B5EF4-FFF2-40B4-BE49-F238E27FC236}">
                <a16:creationId xmlns:a16="http://schemas.microsoft.com/office/drawing/2014/main" id="{BC2823B3-6D12-7D9C-8CA7-EFCB3487A0A0}"/>
              </a:ext>
            </a:extLst>
          </p:cNvPr>
          <p:cNvSpPr/>
          <p:nvPr/>
        </p:nvSpPr>
        <p:spPr>
          <a:xfrm>
            <a:off x="0" y="-9333"/>
            <a:ext cx="4008782" cy="469203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Georgia" panose="02040502050405020303" pitchFamily="18" charset="0"/>
              </a:rPr>
              <a:t>Operazione con il </a:t>
            </a:r>
            <a:r>
              <a:rPr lang="it-IT" dirty="0" err="1">
                <a:solidFill>
                  <a:schemeClr val="tx1"/>
                </a:solidFill>
                <a:latin typeface="Georgia" panose="02040502050405020303" pitchFamily="18" charset="0"/>
              </a:rPr>
              <a:t>ClientT</a:t>
            </a:r>
            <a:endParaRPr lang="it-IT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DC8766-4D36-399B-1E67-0E9EE90E4535}"/>
              </a:ext>
            </a:extLst>
          </p:cNvPr>
          <p:cNvSpPr txBox="1"/>
          <p:nvPr/>
        </p:nvSpPr>
        <p:spPr>
          <a:xfrm>
            <a:off x="3780180" y="4211512"/>
            <a:ext cx="485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il Green Pass se presente nel filesystem. Altrimenti invia un esito negativo</a:t>
            </a:r>
          </a:p>
        </p:txBody>
      </p:sp>
    </p:spTree>
    <p:extLst>
      <p:ext uri="{BB962C8B-B14F-4D97-AF65-F5344CB8AC3E}">
        <p14:creationId xmlns:p14="http://schemas.microsoft.com/office/powerpoint/2010/main" val="96901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291546" y="1095128"/>
            <a:ext cx="3061252" cy="433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ServerG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095128"/>
            <a:ext cx="3061252" cy="433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ServerV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BE6C76-B77F-874F-8506-720704A82C0A}"/>
              </a:ext>
            </a:extLst>
          </p:cNvPr>
          <p:cNvSpPr txBox="1"/>
          <p:nvPr/>
        </p:nvSpPr>
        <p:spPr>
          <a:xfrm>
            <a:off x="4044391" y="1201263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0 per avvisare il </a:t>
            </a:r>
            <a:r>
              <a:rPr lang="it-IT" dirty="0" err="1">
                <a:latin typeface="Georgia" panose="02040502050405020303" pitchFamily="18" charset="0"/>
              </a:rPr>
              <a:t>ServerV</a:t>
            </a:r>
            <a:r>
              <a:rPr lang="it-IT" dirty="0">
                <a:latin typeface="Georgia" panose="02040502050405020303" pitchFamily="18" charset="0"/>
              </a:rPr>
              <a:t> con chi sta comunicando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E4F8B12-A6BC-C839-8A92-EDA6831A1681}"/>
              </a:ext>
            </a:extLst>
          </p:cNvPr>
          <p:cNvCxnSpPr>
            <a:cxnSpLocks/>
          </p:cNvCxnSpPr>
          <p:nvPr/>
        </p:nvCxnSpPr>
        <p:spPr>
          <a:xfrm flipH="1">
            <a:off x="3637718" y="4857843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CE1547-E167-E8C7-378A-4ECC0BB1EC02}"/>
              </a:ext>
            </a:extLst>
          </p:cNvPr>
          <p:cNvCxnSpPr>
            <a:cxnSpLocks/>
          </p:cNvCxnSpPr>
          <p:nvPr/>
        </p:nvCxnSpPr>
        <p:spPr>
          <a:xfrm>
            <a:off x="3620322" y="1847594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EF1F8A1-8471-CB29-F975-B59A23F83B91}"/>
              </a:ext>
            </a:extLst>
          </p:cNvPr>
          <p:cNvCxnSpPr>
            <a:cxnSpLocks/>
          </p:cNvCxnSpPr>
          <p:nvPr/>
        </p:nvCxnSpPr>
        <p:spPr>
          <a:xfrm>
            <a:off x="3620322" y="2887890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156DDAC-4942-C828-43B3-B350601AECC0}"/>
              </a:ext>
            </a:extLst>
          </p:cNvPr>
          <p:cNvSpPr txBox="1"/>
          <p:nvPr/>
        </p:nvSpPr>
        <p:spPr>
          <a:xfrm>
            <a:off x="3819103" y="2170759"/>
            <a:ext cx="479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1 per notificarlo della verifica del Green Pass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9A4D9FE-4640-E4BD-D133-57170201FDC5}"/>
              </a:ext>
            </a:extLst>
          </p:cNvPr>
          <p:cNvCxnSpPr>
            <a:cxnSpLocks/>
          </p:cNvCxnSpPr>
          <p:nvPr/>
        </p:nvCxnSpPr>
        <p:spPr>
          <a:xfrm>
            <a:off x="3670849" y="3752546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9B2D33-2517-FCDC-0E8F-94121CDE0A0A}"/>
              </a:ext>
            </a:extLst>
          </p:cNvPr>
          <p:cNvSpPr txBox="1"/>
          <p:nvPr/>
        </p:nvSpPr>
        <p:spPr>
          <a:xfrm>
            <a:off x="3819103" y="3071653"/>
            <a:ext cx="438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il codice fiscale della tessera sanitaria ottenuto dal </a:t>
            </a:r>
            <a:r>
              <a:rPr lang="it-IT" dirty="0" err="1">
                <a:latin typeface="Georgia" panose="02040502050405020303" pitchFamily="18" charset="0"/>
              </a:rPr>
              <a:t>ClientS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5" name="Rettangolo con due angoli in diagonale ritagliati 4">
            <a:extLst>
              <a:ext uri="{FF2B5EF4-FFF2-40B4-BE49-F238E27FC236}">
                <a16:creationId xmlns:a16="http://schemas.microsoft.com/office/drawing/2014/main" id="{6AF35D9E-F4C4-ADB2-B3E3-E1F265E119CE}"/>
              </a:ext>
            </a:extLst>
          </p:cNvPr>
          <p:cNvSpPr/>
          <p:nvPr/>
        </p:nvSpPr>
        <p:spPr>
          <a:xfrm>
            <a:off x="0" y="-9333"/>
            <a:ext cx="4008782" cy="469203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Georgia" panose="02040502050405020303" pitchFamily="18" charset="0"/>
              </a:rPr>
              <a:t>Operazione con il </a:t>
            </a:r>
            <a:r>
              <a:rPr lang="it-IT" dirty="0" err="1">
                <a:solidFill>
                  <a:schemeClr val="tx1"/>
                </a:solidFill>
                <a:latin typeface="Georgia" panose="02040502050405020303" pitchFamily="18" charset="0"/>
              </a:rPr>
              <a:t>ClientS</a:t>
            </a:r>
            <a:endParaRPr lang="it-IT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E4A389-9CD8-F790-11AD-DDD86DC1FFD8}"/>
              </a:ext>
            </a:extLst>
          </p:cNvPr>
          <p:cNvSpPr txBox="1"/>
          <p:nvPr/>
        </p:nvSpPr>
        <p:spPr>
          <a:xfrm>
            <a:off x="3783912" y="3923399"/>
            <a:ext cx="462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0 se il Green Pass è inesistente. Altrimenti invia1 con il pacchetto GP</a:t>
            </a:r>
          </a:p>
        </p:txBody>
      </p:sp>
    </p:spTree>
    <p:extLst>
      <p:ext uri="{BB962C8B-B14F-4D97-AF65-F5344CB8AC3E}">
        <p14:creationId xmlns:p14="http://schemas.microsoft.com/office/powerpoint/2010/main" val="25403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DE61CCA-08B2-3DEA-17FE-CD7150A61371}"/>
              </a:ext>
            </a:extLst>
          </p:cNvPr>
          <p:cNvSpPr/>
          <p:nvPr/>
        </p:nvSpPr>
        <p:spPr>
          <a:xfrm>
            <a:off x="334615" y="1669054"/>
            <a:ext cx="3061252" cy="311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ClientT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086449-E400-301B-A644-24DBA3D3B1CA}"/>
              </a:ext>
            </a:extLst>
          </p:cNvPr>
          <p:cNvSpPr/>
          <p:nvPr/>
        </p:nvSpPr>
        <p:spPr>
          <a:xfrm>
            <a:off x="8772938" y="1704609"/>
            <a:ext cx="3061252" cy="3115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ServerG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AA42B5-7B68-0277-E358-B4D8F6FCC911}"/>
              </a:ext>
            </a:extLst>
          </p:cNvPr>
          <p:cNvSpPr txBox="1"/>
          <p:nvPr/>
        </p:nvSpPr>
        <p:spPr>
          <a:xfrm>
            <a:off x="4154556" y="1681586"/>
            <a:ext cx="39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Invia un bit uguale a 1 per avvisare il </a:t>
            </a:r>
            <a:r>
              <a:rPr lang="it-IT" dirty="0" err="1">
                <a:latin typeface="Georgia" panose="02040502050405020303" pitchFamily="18" charset="0"/>
              </a:rPr>
              <a:t>ServerG</a:t>
            </a:r>
            <a:r>
              <a:rPr lang="it-IT" dirty="0">
                <a:latin typeface="Georgia" panose="02040502050405020303" pitchFamily="18" charset="0"/>
              </a:rPr>
              <a:t> con chi sta comunicando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E2C6E7-AF23-60C0-F2E2-05722956F133}"/>
              </a:ext>
            </a:extLst>
          </p:cNvPr>
          <p:cNvSpPr txBox="1"/>
          <p:nvPr/>
        </p:nvSpPr>
        <p:spPr>
          <a:xfrm>
            <a:off x="4595190" y="2818889"/>
            <a:ext cx="370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il pacchetto REPORT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BFF3712-8186-AF14-8278-99C45426BB29}"/>
              </a:ext>
            </a:extLst>
          </p:cNvPr>
          <p:cNvCxnSpPr>
            <a:cxnSpLocks/>
          </p:cNvCxnSpPr>
          <p:nvPr/>
        </p:nvCxnSpPr>
        <p:spPr>
          <a:xfrm>
            <a:off x="3703980" y="2345635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B974DA2-E621-9672-9DA8-751F0EBB5738}"/>
              </a:ext>
            </a:extLst>
          </p:cNvPr>
          <p:cNvCxnSpPr>
            <a:cxnSpLocks/>
          </p:cNvCxnSpPr>
          <p:nvPr/>
        </p:nvCxnSpPr>
        <p:spPr>
          <a:xfrm>
            <a:off x="3703982" y="3188221"/>
            <a:ext cx="4784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BE0C5F-47DA-89A2-14B4-C47EBE7C2063}"/>
              </a:ext>
            </a:extLst>
          </p:cNvPr>
          <p:cNvCxnSpPr>
            <a:cxnSpLocks/>
          </p:cNvCxnSpPr>
          <p:nvPr/>
        </p:nvCxnSpPr>
        <p:spPr>
          <a:xfrm flipH="1">
            <a:off x="3670853" y="4168729"/>
            <a:ext cx="4850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B15CCC-3660-B8EE-2BCD-579ACA85666A}"/>
              </a:ext>
            </a:extLst>
          </p:cNvPr>
          <p:cNvSpPr txBox="1"/>
          <p:nvPr/>
        </p:nvSpPr>
        <p:spPr>
          <a:xfrm>
            <a:off x="4595190" y="3686905"/>
            <a:ext cx="370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Invia un messaggio di report</a:t>
            </a:r>
          </a:p>
        </p:txBody>
      </p:sp>
    </p:spTree>
    <p:extLst>
      <p:ext uri="{BB962C8B-B14F-4D97-AF65-F5344CB8AC3E}">
        <p14:creationId xmlns:p14="http://schemas.microsoft.com/office/powerpoint/2010/main" val="159296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Ilaria Anastasio</dc:creator>
  <cp:lastModifiedBy>Ilaria Anastasio</cp:lastModifiedBy>
  <cp:revision>4</cp:revision>
  <dcterms:created xsi:type="dcterms:W3CDTF">2023-01-17T11:14:46Z</dcterms:created>
  <dcterms:modified xsi:type="dcterms:W3CDTF">2023-01-17T11:58:02Z</dcterms:modified>
</cp:coreProperties>
</file>