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2" r:id="rId4"/>
    <p:sldId id="289" r:id="rId5"/>
    <p:sldId id="280" r:id="rId6"/>
    <p:sldId id="274" r:id="rId7"/>
    <p:sldId id="276" r:id="rId8"/>
    <p:sldId id="278" r:id="rId9"/>
    <p:sldId id="279" r:id="rId10"/>
    <p:sldId id="275" r:id="rId11"/>
    <p:sldId id="273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eeraj Varshney" userId="S::dh301823@dal.ca::c70b7597-e893-4074-bf7e-3ef226570d04" providerId="AD" clId="Web-{A7E27919-4B0E-5782-7436-D89FF62A94CE}"/>
    <pc:docChg chg="modSld">
      <pc:chgData name="Dheeraj Varshney" userId="S::dh301823@dal.ca::c70b7597-e893-4074-bf7e-3ef226570d04" providerId="AD" clId="Web-{A7E27919-4B0E-5782-7436-D89FF62A94CE}" dt="2018-11-27T13:45:12.748" v="0"/>
      <pc:docMkLst>
        <pc:docMk/>
      </pc:docMkLst>
      <pc:sldChg chg="addSp delSp modSp">
        <pc:chgData name="Dheeraj Varshney" userId="S::dh301823@dal.ca::c70b7597-e893-4074-bf7e-3ef226570d04" providerId="AD" clId="Web-{A7E27919-4B0E-5782-7436-D89FF62A94CE}" dt="2018-11-27T13:45:12.748" v="0"/>
        <pc:sldMkLst>
          <pc:docMk/>
          <pc:sldMk cId="132470124" sldId="279"/>
        </pc:sldMkLst>
        <pc:spChg chg="del">
          <ac:chgData name="Dheeraj Varshney" userId="S::dh301823@dal.ca::c70b7597-e893-4074-bf7e-3ef226570d04" providerId="AD" clId="Web-{A7E27919-4B0E-5782-7436-D89FF62A94CE}" dt="2018-11-27T13:45:12.748" v="0"/>
          <ac:spMkLst>
            <pc:docMk/>
            <pc:sldMk cId="132470124" sldId="279"/>
            <ac:spMk id="8" creationId="{46C2E80F-49A6-4372-B103-219D417A55ED}"/>
          </ac:spMkLst>
        </pc:spChg>
        <pc:spChg chg="add">
          <ac:chgData name="Dheeraj Varshney" userId="S::dh301823@dal.ca::c70b7597-e893-4074-bf7e-3ef226570d04" providerId="AD" clId="Web-{A7E27919-4B0E-5782-7436-D89FF62A94CE}" dt="2018-11-27T13:45:12.748" v="0"/>
          <ac:spMkLst>
            <pc:docMk/>
            <pc:sldMk cId="132470124" sldId="279"/>
            <ac:spMk id="14" creationId="{46C2E80F-49A6-4372-B103-219D417A55ED}"/>
          </ac:spMkLst>
        </pc:spChg>
        <pc:graphicFrameChg chg="mod modGraphic">
          <ac:chgData name="Dheeraj Varshney" userId="S::dh301823@dal.ca::c70b7597-e893-4074-bf7e-3ef226570d04" providerId="AD" clId="Web-{A7E27919-4B0E-5782-7436-D89FF62A94CE}" dt="2018-11-27T13:45:12.748" v="0"/>
          <ac:graphicFrameMkLst>
            <pc:docMk/>
            <pc:sldMk cId="132470124" sldId="279"/>
            <ac:graphicFrameMk id="9" creationId="{04201A04-8CDD-43AC-B3AC-F1E33E0A88AA}"/>
          </ac:graphicFrameMkLst>
        </pc:graphicFrameChg>
      </pc:sldChg>
    </pc:docChg>
  </pc:docChgLst>
  <pc:docChgLst>
    <pc:chgData name="Genny Centeno Metri" userId="S::gn936133@dal.ca::55419ea0-5d1a-4446-8215-76a8a3f3dbe3" providerId="AD" clId="Web-{D03DDD7E-000C-DF0C-F6A7-3B2D030BB09F}"/>
    <pc:docChg chg="addSld delSld modSld sldOrd">
      <pc:chgData name="Genny Centeno Metri" userId="S::gn936133@dal.ca::55419ea0-5d1a-4446-8215-76a8a3f3dbe3" providerId="AD" clId="Web-{D03DDD7E-000C-DF0C-F6A7-3B2D030BB09F}" dt="2018-11-25T23:02:22.467" v="329" actId="20577"/>
      <pc:docMkLst>
        <pc:docMk/>
      </pc:docMkLst>
      <pc:sldChg chg="delDesignElem">
        <pc:chgData name="Genny Centeno Metri" userId="S::gn936133@dal.ca::55419ea0-5d1a-4446-8215-76a8a3f3dbe3" providerId="AD" clId="Web-{D03DDD7E-000C-DF0C-F6A7-3B2D030BB09F}" dt="2018-11-25T22:58:38.300" v="276"/>
        <pc:sldMkLst>
          <pc:docMk/>
          <pc:sldMk cId="2923479828" sldId="256"/>
        </pc:sldMkLst>
      </pc:sldChg>
      <pc:sldChg chg="modSp delDesignElem">
        <pc:chgData name="Genny Centeno Metri" userId="S::gn936133@dal.ca::55419ea0-5d1a-4446-8215-76a8a3f3dbe3" providerId="AD" clId="Web-{D03DDD7E-000C-DF0C-F6A7-3B2D030BB09F}" dt="2018-11-25T22:58:38.300" v="275"/>
        <pc:sldMkLst>
          <pc:docMk/>
          <pc:sldMk cId="1716607691" sldId="269"/>
        </pc:sldMkLst>
        <pc:graphicFrameChg chg="mod modGraphic">
          <ac:chgData name="Genny Centeno Metri" userId="S::gn936133@dal.ca::55419ea0-5d1a-4446-8215-76a8a3f3dbe3" providerId="AD" clId="Web-{D03DDD7E-000C-DF0C-F6A7-3B2D030BB09F}" dt="2018-11-25T22:44:10.836" v="5"/>
          <ac:graphicFrameMkLst>
            <pc:docMk/>
            <pc:sldMk cId="1716607691" sldId="269"/>
            <ac:graphicFrameMk id="19" creationId="{7E52801B-AE0C-4C20-820F-D3598AE38632}"/>
          </ac:graphicFrameMkLst>
        </pc:graphicFrameChg>
      </pc:sldChg>
      <pc:sldChg chg="modSp delDesignElem">
        <pc:chgData name="Genny Centeno Metri" userId="S::gn936133@dal.ca::55419ea0-5d1a-4446-8215-76a8a3f3dbe3" providerId="AD" clId="Web-{D03DDD7E-000C-DF0C-F6A7-3B2D030BB09F}" dt="2018-11-25T22:58:38.300" v="277"/>
        <pc:sldMkLst>
          <pc:docMk/>
          <pc:sldMk cId="3779223535" sldId="272"/>
        </pc:sldMkLst>
        <pc:spChg chg="mod">
          <ac:chgData name="Genny Centeno Metri" userId="S::gn936133@dal.ca::55419ea0-5d1a-4446-8215-76a8a3f3dbe3" providerId="AD" clId="Web-{D03DDD7E-000C-DF0C-F6A7-3B2D030BB09F}" dt="2018-11-25T22:47:57.753" v="8" actId="20577"/>
          <ac:spMkLst>
            <pc:docMk/>
            <pc:sldMk cId="3779223535" sldId="272"/>
            <ac:spMk id="3" creationId="{0CEB13EF-05DB-4CB0-85D1-61AAE688718F}"/>
          </ac:spMkLst>
        </pc:spChg>
      </pc:sldChg>
      <pc:sldChg chg="delDesignElem">
        <pc:chgData name="Genny Centeno Metri" userId="S::gn936133@dal.ca::55419ea0-5d1a-4446-8215-76a8a3f3dbe3" providerId="AD" clId="Web-{D03DDD7E-000C-DF0C-F6A7-3B2D030BB09F}" dt="2018-11-25T22:58:38.347" v="284"/>
        <pc:sldMkLst>
          <pc:docMk/>
          <pc:sldMk cId="3518117004" sldId="273"/>
        </pc:sldMkLst>
      </pc:sldChg>
      <pc:sldChg chg="modSp delDesignElem">
        <pc:chgData name="Genny Centeno Metri" userId="S::gn936133@dal.ca::55419ea0-5d1a-4446-8215-76a8a3f3dbe3" providerId="AD" clId="Web-{D03DDD7E-000C-DF0C-F6A7-3B2D030BB09F}" dt="2018-11-25T22:58:38.316" v="280"/>
        <pc:sldMkLst>
          <pc:docMk/>
          <pc:sldMk cId="1357081907" sldId="274"/>
        </pc:sldMkLst>
        <pc:spChg chg="mod">
          <ac:chgData name="Genny Centeno Metri" userId="S::gn936133@dal.ca::55419ea0-5d1a-4446-8215-76a8a3f3dbe3" providerId="AD" clId="Web-{D03DDD7E-000C-DF0C-F6A7-3B2D030BB09F}" dt="2018-11-25T22:52:01.906" v="42" actId="20577"/>
          <ac:spMkLst>
            <pc:docMk/>
            <pc:sldMk cId="1357081907" sldId="274"/>
            <ac:spMk id="3" creationId="{0CEB13EF-05DB-4CB0-85D1-61AAE688718F}"/>
          </ac:spMkLst>
        </pc:spChg>
      </pc:sldChg>
      <pc:sldChg chg="addSp delSp modSp delDesignElem">
        <pc:chgData name="Genny Centeno Metri" userId="S::gn936133@dal.ca::55419ea0-5d1a-4446-8215-76a8a3f3dbe3" providerId="AD" clId="Web-{D03DDD7E-000C-DF0C-F6A7-3B2D030BB09F}" dt="2018-11-25T23:01:11.245" v="293"/>
        <pc:sldMkLst>
          <pc:docMk/>
          <pc:sldMk cId="2642466207" sldId="275"/>
        </pc:sldMkLst>
        <pc:spChg chg="mod">
          <ac:chgData name="Genny Centeno Metri" userId="S::gn936133@dal.ca::55419ea0-5d1a-4446-8215-76a8a3f3dbe3" providerId="AD" clId="Web-{D03DDD7E-000C-DF0C-F6A7-3B2D030BB09F}" dt="2018-11-25T23:01:11.245" v="293"/>
          <ac:spMkLst>
            <pc:docMk/>
            <pc:sldMk cId="2642466207" sldId="275"/>
            <ac:spMk id="2" creationId="{D6FD8E64-61C7-42C4-8DCF-D425F82D3E51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1:11.245" v="293"/>
          <ac:spMkLst>
            <pc:docMk/>
            <pc:sldMk cId="2642466207" sldId="275"/>
            <ac:spMk id="16" creationId="{46C2E80F-49A6-4372-B103-219D417A55ED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1:11.245" v="293"/>
          <ac:spMkLst>
            <pc:docMk/>
            <pc:sldMk cId="2642466207" sldId="275"/>
            <ac:spMk id="19" creationId="{46C2E80F-49A6-4372-B103-219D417A55ED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0:28.306" v="291"/>
          <ac:spMkLst>
            <pc:docMk/>
            <pc:sldMk cId="2642466207" sldId="275"/>
            <ac:spMk id="21" creationId="{E4505C23-674B-4195-81D6-0C127FEAE3F8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0:28.306" v="291"/>
          <ac:spMkLst>
            <pc:docMk/>
            <pc:sldMk cId="2642466207" sldId="275"/>
            <ac:spMk id="23" creationId="{65C9B8F0-FF66-4C15-BD05-E86B87331846}"/>
          </ac:spMkLst>
        </pc:spChg>
        <pc:graphicFrameChg chg="mod modGraphic">
          <ac:chgData name="Genny Centeno Metri" userId="S::gn936133@dal.ca::55419ea0-5d1a-4446-8215-76a8a3f3dbe3" providerId="AD" clId="Web-{D03DDD7E-000C-DF0C-F6A7-3B2D030BB09F}" dt="2018-11-25T23:01:11.245" v="293"/>
          <ac:graphicFrameMkLst>
            <pc:docMk/>
            <pc:sldMk cId="2642466207" sldId="275"/>
            <ac:graphicFrameMk id="8" creationId="{9FE07528-AE4A-4AA3-9295-071D30FDE53B}"/>
          </ac:graphicFrameMkLst>
        </pc:graphicFrameChg>
      </pc:sldChg>
      <pc:sldChg chg="modSp ord delDesignElem">
        <pc:chgData name="Genny Centeno Metri" userId="S::gn936133@dal.ca::55419ea0-5d1a-4446-8215-76a8a3f3dbe3" providerId="AD" clId="Web-{D03DDD7E-000C-DF0C-F6A7-3B2D030BB09F}" dt="2018-11-25T22:58:38.316" v="281"/>
        <pc:sldMkLst>
          <pc:docMk/>
          <pc:sldMk cId="3026762958" sldId="276"/>
        </pc:sldMkLst>
        <pc:spChg chg="mod">
          <ac:chgData name="Genny Centeno Metri" userId="S::gn936133@dal.ca::55419ea0-5d1a-4446-8215-76a8a3f3dbe3" providerId="AD" clId="Web-{D03DDD7E-000C-DF0C-F6A7-3B2D030BB09F}" dt="2018-11-25T22:52:34.939" v="44" actId="20577"/>
          <ac:spMkLst>
            <pc:docMk/>
            <pc:sldMk cId="3026762958" sldId="276"/>
            <ac:spMk id="3" creationId="{0CEB13EF-05DB-4CB0-85D1-61AAE688718F}"/>
          </ac:spMkLst>
        </pc:spChg>
      </pc:sldChg>
      <pc:sldChg chg="modSp add replId delDesignElem">
        <pc:chgData name="Genny Centeno Metri" userId="S::gn936133@dal.ca::55419ea0-5d1a-4446-8215-76a8a3f3dbe3" providerId="AD" clId="Web-{D03DDD7E-000C-DF0C-F6A7-3B2D030BB09F}" dt="2018-11-25T22:58:38.316" v="278"/>
        <pc:sldMkLst>
          <pc:docMk/>
          <pc:sldMk cId="912575367" sldId="277"/>
        </pc:sldMkLst>
        <pc:spChg chg="mod">
          <ac:chgData name="Genny Centeno Metri" userId="S::gn936133@dal.ca::55419ea0-5d1a-4446-8215-76a8a3f3dbe3" providerId="AD" clId="Web-{D03DDD7E-000C-DF0C-F6A7-3B2D030BB09F}" dt="2018-11-25T22:49:24.476" v="16" actId="20577"/>
          <ac:spMkLst>
            <pc:docMk/>
            <pc:sldMk cId="912575367" sldId="277"/>
            <ac:spMk id="3" creationId="{0CEB13EF-05DB-4CB0-85D1-61AAE688718F}"/>
          </ac:spMkLst>
        </pc:spChg>
        <pc:graphicFrameChg chg="modGraphic">
          <ac:chgData name="Genny Centeno Metri" userId="S::gn936133@dal.ca::55419ea0-5d1a-4446-8215-76a8a3f3dbe3" providerId="AD" clId="Web-{D03DDD7E-000C-DF0C-F6A7-3B2D030BB09F}" dt="2018-11-25T22:50:05.463" v="20"/>
          <ac:graphicFrameMkLst>
            <pc:docMk/>
            <pc:sldMk cId="912575367" sldId="277"/>
            <ac:graphicFrameMk id="1030" creationId="{D7463EE1-416B-4FFB-B655-32FCDB9CB7CC}"/>
          </ac:graphicFrameMkLst>
        </pc:graphicFrameChg>
      </pc:sldChg>
      <pc:sldChg chg="addSp delSp modSp new mod setBg delDesignElem">
        <pc:chgData name="Genny Centeno Metri" userId="S::gn936133@dal.ca::55419ea0-5d1a-4446-8215-76a8a3f3dbe3" providerId="AD" clId="Web-{D03DDD7E-000C-DF0C-F6A7-3B2D030BB09F}" dt="2018-11-25T22:58:38.332" v="282"/>
        <pc:sldMkLst>
          <pc:docMk/>
          <pc:sldMk cId="254771890" sldId="278"/>
        </pc:sldMkLst>
        <pc:spChg chg="mod">
          <ac:chgData name="Genny Centeno Metri" userId="S::gn936133@dal.ca::55419ea0-5d1a-4446-8215-76a8a3f3dbe3" providerId="AD" clId="Web-{D03DDD7E-000C-DF0C-F6A7-3B2D030BB09F}" dt="2018-11-25T22:57:30.078" v="239"/>
          <ac:spMkLst>
            <pc:docMk/>
            <pc:sldMk cId="254771890" sldId="278"/>
            <ac:spMk id="2" creationId="{647A38A6-CFC3-4305-B58C-FD37DFFDF66A}"/>
          </ac:spMkLst>
        </pc:spChg>
        <pc:spChg chg="del mod replId">
          <ac:chgData name="Genny Centeno Metri" userId="S::gn936133@dal.ca::55419ea0-5d1a-4446-8215-76a8a3f3dbe3" providerId="AD" clId="Web-{D03DDD7E-000C-DF0C-F6A7-3B2D030BB09F}" dt="2018-11-25T22:57:30.078" v="239"/>
          <ac:spMkLst>
            <pc:docMk/>
            <pc:sldMk cId="254771890" sldId="278"/>
            <ac:spMk id="6" creationId="{D6D1E9B8-1E85-4CFD-8DC2-5C5CA2282273}"/>
          </ac:spMkLst>
        </pc:spChg>
        <pc:spChg chg="add">
          <ac:chgData name="Genny Centeno Metri" userId="S::gn936133@dal.ca::55419ea0-5d1a-4446-8215-76a8a3f3dbe3" providerId="AD" clId="Web-{D03DDD7E-000C-DF0C-F6A7-3B2D030BB09F}" dt="2018-11-25T22:57:30.078" v="239"/>
          <ac:spMkLst>
            <pc:docMk/>
            <pc:sldMk cId="254771890" sldId="278"/>
            <ac:spMk id="10" creationId="{46C2E80F-49A6-4372-B103-219D417A55ED}"/>
          </ac:spMkLst>
        </pc:spChg>
        <pc:graphicFrameChg chg="add">
          <ac:chgData name="Genny Centeno Metri" userId="S::gn936133@dal.ca::55419ea0-5d1a-4446-8215-76a8a3f3dbe3" providerId="AD" clId="Web-{D03DDD7E-000C-DF0C-F6A7-3B2D030BB09F}" dt="2018-11-25T22:57:30.078" v="239"/>
          <ac:graphicFrameMkLst>
            <pc:docMk/>
            <pc:sldMk cId="254771890" sldId="278"/>
            <ac:graphicFrameMk id="5" creationId="{A46F1A52-96E6-47CA-9553-73548B0D419A}"/>
          </ac:graphicFrameMkLst>
        </pc:graphicFrameChg>
      </pc:sldChg>
      <pc:sldChg chg="addSp delSp modSp new mod setBg">
        <pc:chgData name="Genny Centeno Metri" userId="S::gn936133@dal.ca::55419ea0-5d1a-4446-8215-76a8a3f3dbe3" providerId="AD" clId="Web-{D03DDD7E-000C-DF0C-F6A7-3B2D030BB09F}" dt="2018-11-25T23:00:04.242" v="289"/>
        <pc:sldMkLst>
          <pc:docMk/>
          <pc:sldMk cId="132470124" sldId="279"/>
        </pc:sldMkLst>
        <pc:spChg chg="mod">
          <ac:chgData name="Genny Centeno Metri" userId="S::gn936133@dal.ca::55419ea0-5d1a-4446-8215-76a8a3f3dbe3" providerId="AD" clId="Web-{D03DDD7E-000C-DF0C-F6A7-3B2D030BB09F}" dt="2018-11-25T23:00:04.242" v="289"/>
          <ac:spMkLst>
            <pc:docMk/>
            <pc:sldMk cId="132470124" sldId="279"/>
            <ac:spMk id="2" creationId="{01321459-F872-43D9-BFC1-7CD34AC7CA60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0:04.148" v="288"/>
          <ac:spMkLst>
            <pc:docMk/>
            <pc:sldMk cId="132470124" sldId="279"/>
            <ac:spMk id="6" creationId="{46C2E80F-49A6-4372-B103-219D417A55ED}"/>
          </ac:spMkLst>
        </pc:spChg>
        <pc:spChg chg="add">
          <ac:chgData name="Genny Centeno Metri" userId="S::gn936133@dal.ca::55419ea0-5d1a-4446-8215-76a8a3f3dbe3" providerId="AD" clId="Web-{D03DDD7E-000C-DF0C-F6A7-3B2D030BB09F}" dt="2018-11-25T23:00:04.242" v="289"/>
          <ac:spMkLst>
            <pc:docMk/>
            <pc:sldMk cId="132470124" sldId="279"/>
            <ac:spMk id="8" creationId="{46C2E80F-49A6-4372-B103-219D417A55ED}"/>
          </ac:spMkLst>
        </pc:spChg>
        <pc:spChg chg="add del">
          <ac:chgData name="Genny Centeno Metri" userId="S::gn936133@dal.ca::55419ea0-5d1a-4446-8215-76a8a3f3dbe3" providerId="AD" clId="Web-{D03DDD7E-000C-DF0C-F6A7-3B2D030BB09F}" dt="2018-11-25T22:59:59.945" v="286"/>
          <ac:spMkLst>
            <pc:docMk/>
            <pc:sldMk cId="132470124" sldId="279"/>
            <ac:spMk id="10" creationId="{46C2E80F-49A6-4372-B103-219D417A55ED}"/>
          </ac:spMkLst>
        </pc:spChg>
        <pc:spChg chg="add del mod replId">
          <ac:chgData name="Genny Centeno Metri" userId="S::gn936133@dal.ca::55419ea0-5d1a-4446-8215-76a8a3f3dbe3" providerId="AD" clId="Web-{D03DDD7E-000C-DF0C-F6A7-3B2D030BB09F}" dt="2018-11-25T23:00:04.242" v="289"/>
          <ac:spMkLst>
            <pc:docMk/>
            <pc:sldMk cId="132470124" sldId="279"/>
            <ac:spMk id="10" creationId="{F6A21064-EB0B-41F1-A878-841FDE9F1B7C}"/>
          </ac:spMkLst>
        </pc:spChg>
        <pc:graphicFrameChg chg="add del">
          <ac:chgData name="Genny Centeno Metri" userId="S::gn936133@dal.ca::55419ea0-5d1a-4446-8215-76a8a3f3dbe3" providerId="AD" clId="Web-{D03DDD7E-000C-DF0C-F6A7-3B2D030BB09F}" dt="2018-11-25T22:59:59.945" v="286"/>
          <ac:graphicFrameMkLst>
            <pc:docMk/>
            <pc:sldMk cId="132470124" sldId="279"/>
            <ac:graphicFrameMk id="5" creationId="{04201A04-8CDD-43AC-B3AC-F1E33E0A88AA}"/>
          </ac:graphicFrameMkLst>
        </pc:graphicFrameChg>
        <pc:graphicFrameChg chg="add del">
          <ac:chgData name="Genny Centeno Metri" userId="S::gn936133@dal.ca::55419ea0-5d1a-4446-8215-76a8a3f3dbe3" providerId="AD" clId="Web-{D03DDD7E-000C-DF0C-F6A7-3B2D030BB09F}" dt="2018-11-25T23:00:04.148" v="288"/>
          <ac:graphicFrameMkLst>
            <pc:docMk/>
            <pc:sldMk cId="132470124" sldId="279"/>
            <ac:graphicFrameMk id="7" creationId="{EB7B2284-A0E7-4EDA-88DE-6056A9796290}"/>
          </ac:graphicFrameMkLst>
        </pc:graphicFrameChg>
        <pc:graphicFrameChg chg="add">
          <ac:chgData name="Genny Centeno Metri" userId="S::gn936133@dal.ca::55419ea0-5d1a-4446-8215-76a8a3f3dbe3" providerId="AD" clId="Web-{D03DDD7E-000C-DF0C-F6A7-3B2D030BB09F}" dt="2018-11-25T23:00:04.242" v="289"/>
          <ac:graphicFrameMkLst>
            <pc:docMk/>
            <pc:sldMk cId="132470124" sldId="279"/>
            <ac:graphicFrameMk id="9" creationId="{04201A04-8CDD-43AC-B3AC-F1E33E0A88AA}"/>
          </ac:graphicFrameMkLst>
        </pc:graphicFrameChg>
      </pc:sldChg>
      <pc:sldChg chg="addSp delSp modSp new mod setBg delDesignElem">
        <pc:chgData name="Genny Centeno Metri" userId="S::gn936133@dal.ca::55419ea0-5d1a-4446-8215-76a8a3f3dbe3" providerId="AD" clId="Web-{D03DDD7E-000C-DF0C-F6A7-3B2D030BB09F}" dt="2018-11-25T22:58:38.316" v="279"/>
        <pc:sldMkLst>
          <pc:docMk/>
          <pc:sldMk cId="2435446915" sldId="280"/>
        </pc:sldMkLst>
        <pc:spChg chg="mod">
          <ac:chgData name="Genny Centeno Metri" userId="S::gn936133@dal.ca::55419ea0-5d1a-4446-8215-76a8a3f3dbe3" providerId="AD" clId="Web-{D03DDD7E-000C-DF0C-F6A7-3B2D030BB09F}" dt="2018-11-25T22:58:12.971" v="264"/>
          <ac:spMkLst>
            <pc:docMk/>
            <pc:sldMk cId="2435446915" sldId="280"/>
            <ac:spMk id="2" creationId="{62BD0FB4-797E-4985-8213-383F210D524A}"/>
          </ac:spMkLst>
        </pc:spChg>
        <pc:spChg chg="del mod replId">
          <ac:chgData name="Genny Centeno Metri" userId="S::gn936133@dal.ca::55419ea0-5d1a-4446-8215-76a8a3f3dbe3" providerId="AD" clId="Web-{D03DDD7E-000C-DF0C-F6A7-3B2D030BB09F}" dt="2018-11-25T22:58:12.971" v="264"/>
          <ac:spMkLst>
            <pc:docMk/>
            <pc:sldMk cId="2435446915" sldId="280"/>
            <ac:spMk id="6" creationId="{D9409334-281B-4B50-9AAC-8657B3FA6771}"/>
          </ac:spMkLst>
        </pc:spChg>
        <pc:spChg chg="add">
          <ac:chgData name="Genny Centeno Metri" userId="S::gn936133@dal.ca::55419ea0-5d1a-4446-8215-76a8a3f3dbe3" providerId="AD" clId="Web-{D03DDD7E-000C-DF0C-F6A7-3B2D030BB09F}" dt="2018-11-25T22:58:12.971" v="264"/>
          <ac:spMkLst>
            <pc:docMk/>
            <pc:sldMk cId="2435446915" sldId="280"/>
            <ac:spMk id="10" creationId="{46C2E80F-49A6-4372-B103-219D417A55ED}"/>
          </ac:spMkLst>
        </pc:spChg>
        <pc:graphicFrameChg chg="add">
          <ac:chgData name="Genny Centeno Metri" userId="S::gn936133@dal.ca::55419ea0-5d1a-4446-8215-76a8a3f3dbe3" providerId="AD" clId="Web-{D03DDD7E-000C-DF0C-F6A7-3B2D030BB09F}" dt="2018-11-25T22:58:12.971" v="264"/>
          <ac:graphicFrameMkLst>
            <pc:docMk/>
            <pc:sldMk cId="2435446915" sldId="280"/>
            <ac:graphicFrameMk id="5" creationId="{BA2FB434-029F-4C63-98D7-F721CED6F48F}"/>
          </ac:graphicFrameMkLst>
        </pc:graphicFrameChg>
      </pc:sldChg>
      <pc:sldChg chg="addSp delSp modSp new del mod setBg">
        <pc:chgData name="Genny Centeno Metri" userId="S::gn936133@dal.ca::55419ea0-5d1a-4446-8215-76a8a3f3dbe3" providerId="AD" clId="Web-{D03DDD7E-000C-DF0C-F6A7-3B2D030BB09F}" dt="2018-11-25T23:01:58.794" v="313"/>
        <pc:sldMkLst>
          <pc:docMk/>
          <pc:sldMk cId="560445092" sldId="281"/>
        </pc:sldMkLst>
        <pc:spChg chg="mod">
          <ac:chgData name="Genny Centeno Metri" userId="S::gn936133@dal.ca::55419ea0-5d1a-4446-8215-76a8a3f3dbe3" providerId="AD" clId="Web-{D03DDD7E-000C-DF0C-F6A7-3B2D030BB09F}" dt="2018-11-25T23:01:52.685" v="312"/>
          <ac:spMkLst>
            <pc:docMk/>
            <pc:sldMk cId="560445092" sldId="281"/>
            <ac:spMk id="2" creationId="{7A98C352-D73A-4270-9930-40A5877C36A6}"/>
          </ac:spMkLst>
        </pc:spChg>
        <pc:spChg chg="del mod replId">
          <ac:chgData name="Genny Centeno Metri" userId="S::gn936133@dal.ca::55419ea0-5d1a-4446-8215-76a8a3f3dbe3" providerId="AD" clId="Web-{D03DDD7E-000C-DF0C-F6A7-3B2D030BB09F}" dt="2018-11-25T23:01:52.685" v="312"/>
          <ac:spMkLst>
            <pc:docMk/>
            <pc:sldMk cId="560445092" sldId="281"/>
            <ac:spMk id="6" creationId="{D6C0E80D-8745-44B1-A0D1-D4B5F613F7E0}"/>
          </ac:spMkLst>
        </pc:spChg>
        <pc:spChg chg="add">
          <ac:chgData name="Genny Centeno Metri" userId="S::gn936133@dal.ca::55419ea0-5d1a-4446-8215-76a8a3f3dbe3" providerId="AD" clId="Web-{D03DDD7E-000C-DF0C-F6A7-3B2D030BB09F}" dt="2018-11-25T23:01:52.685" v="312"/>
          <ac:spMkLst>
            <pc:docMk/>
            <pc:sldMk cId="560445092" sldId="281"/>
            <ac:spMk id="10" creationId="{46C2E80F-49A6-4372-B103-219D417A55ED}"/>
          </ac:spMkLst>
        </pc:spChg>
        <pc:graphicFrameChg chg="add">
          <ac:chgData name="Genny Centeno Metri" userId="S::gn936133@dal.ca::55419ea0-5d1a-4446-8215-76a8a3f3dbe3" providerId="AD" clId="Web-{D03DDD7E-000C-DF0C-F6A7-3B2D030BB09F}" dt="2018-11-25T23:01:52.685" v="312"/>
          <ac:graphicFrameMkLst>
            <pc:docMk/>
            <pc:sldMk cId="560445092" sldId="281"/>
            <ac:graphicFrameMk id="5" creationId="{907B1A4D-01F3-410B-ADDB-9F6AAC2234AD}"/>
          </ac:graphicFrameMkLst>
        </pc:graphicFrameChg>
      </pc:sldChg>
      <pc:sldChg chg="modSp new">
        <pc:chgData name="Genny Centeno Metri" userId="S::gn936133@dal.ca::55419ea0-5d1a-4446-8215-76a8a3f3dbe3" providerId="AD" clId="Web-{D03DDD7E-000C-DF0C-F6A7-3B2D030BB09F}" dt="2018-11-25T23:02:21.592" v="327" actId="20577"/>
        <pc:sldMkLst>
          <pc:docMk/>
          <pc:sldMk cId="969242730" sldId="281"/>
        </pc:sldMkLst>
        <pc:spChg chg="mod">
          <ac:chgData name="Genny Centeno Metri" userId="S::gn936133@dal.ca::55419ea0-5d1a-4446-8215-76a8a3f3dbe3" providerId="AD" clId="Web-{D03DDD7E-000C-DF0C-F6A7-3B2D030BB09F}" dt="2018-11-25T23:02:21.592" v="327" actId="20577"/>
          <ac:spMkLst>
            <pc:docMk/>
            <pc:sldMk cId="969242730" sldId="281"/>
            <ac:spMk id="2" creationId="{C7FD4843-AB45-4AAC-A7C5-50AE5262828B}"/>
          </ac:spMkLst>
        </pc:spChg>
      </pc:sldChg>
    </pc:docChg>
  </pc:docChgLst>
  <pc:docChgLst>
    <pc:chgData name="Genny Centeno Metri" userId="S::gn936133@dal.ca::55419ea0-5d1a-4446-8215-76a8a3f3dbe3" providerId="AD" clId="Web-{76267C9F-B548-B4A0-D6E6-380F672A1306}"/>
    <pc:docChg chg="addSld delSld modSld">
      <pc:chgData name="Genny Centeno Metri" userId="S::gn936133@dal.ca::55419ea0-5d1a-4446-8215-76a8a3f3dbe3" providerId="AD" clId="Web-{76267C9F-B548-B4A0-D6E6-380F672A1306}" dt="2018-11-25T22:37:58.307" v="121" actId="20577"/>
      <pc:docMkLst>
        <pc:docMk/>
      </pc:docMkLst>
      <pc:sldChg chg="addSp delSp modSp add del mod setBg setClrOvrMap">
        <pc:chgData name="Genny Centeno Metri" userId="S::gn936133@dal.ca::55419ea0-5d1a-4446-8215-76a8a3f3dbe3" providerId="AD" clId="Web-{76267C9F-B548-B4A0-D6E6-380F672A1306}" dt="2018-11-25T22:37:58.291" v="120" actId="20577"/>
        <pc:sldMkLst>
          <pc:docMk/>
          <pc:sldMk cId="2923479828" sldId="256"/>
        </pc:sldMkLst>
        <pc:spChg chg="mod">
          <ac:chgData name="Genny Centeno Metri" userId="S::gn936133@dal.ca::55419ea0-5d1a-4446-8215-76a8a3f3dbe3" providerId="AD" clId="Web-{76267C9F-B548-B4A0-D6E6-380F672A1306}" dt="2018-11-25T22:37:43.760" v="109" actId="20577"/>
          <ac:spMkLst>
            <pc:docMk/>
            <pc:sldMk cId="2923479828" sldId="256"/>
            <ac:spMk id="3" creationId="{0CEB13EF-05DB-4CB0-85D1-61AAE688718F}"/>
          </ac:spMkLst>
        </pc:spChg>
        <pc:spChg chg="mod">
          <ac:chgData name="Genny Centeno Metri" userId="S::gn936133@dal.ca::55419ea0-5d1a-4446-8215-76a8a3f3dbe3" providerId="AD" clId="Web-{76267C9F-B548-B4A0-D6E6-380F672A1306}" dt="2018-11-25T22:37:58.291" v="120" actId="20577"/>
          <ac:spMkLst>
            <pc:docMk/>
            <pc:sldMk cId="2923479828" sldId="256"/>
            <ac:spMk id="7" creationId="{C536019F-F135-4D97-BBDD-E942DEF5F595}"/>
          </ac:spMkLst>
        </pc:spChg>
        <pc:spChg chg="add">
          <ac:chgData name="Genny Centeno Metri" userId="S::gn936133@dal.ca::55419ea0-5d1a-4446-8215-76a8a3f3dbe3" providerId="AD" clId="Web-{76267C9F-B548-B4A0-D6E6-380F672A1306}" dt="2018-11-25T22:34:50.290" v="59"/>
          <ac:spMkLst>
            <pc:docMk/>
            <pc:sldMk cId="2923479828" sldId="256"/>
            <ac:spMk id="73" creationId="{CF62D2A7-8207-488C-9F46-316BA81A16C8}"/>
          </ac:spMkLst>
        </pc:spChg>
        <pc:spChg chg="del">
          <ac:chgData name="Genny Centeno Metri" userId="S::gn936133@dal.ca::55419ea0-5d1a-4446-8215-76a8a3f3dbe3" providerId="AD" clId="Web-{76267C9F-B548-B4A0-D6E6-380F672A1306}" dt="2018-11-25T22:34:33.384" v="57"/>
          <ac:spMkLst>
            <pc:docMk/>
            <pc:sldMk cId="2923479828" sldId="256"/>
            <ac:spMk id="192" creationId="{F56F5174-31D9-4DBB-AAB7-A1FD7BDB1352}"/>
          </ac:spMkLst>
        </pc:spChg>
        <pc:spChg chg="del">
          <ac:chgData name="Genny Centeno Metri" userId="S::gn936133@dal.ca::55419ea0-5d1a-4446-8215-76a8a3f3dbe3" providerId="AD" clId="Web-{76267C9F-B548-B4A0-D6E6-380F672A1306}" dt="2018-11-25T22:34:50.290" v="59"/>
          <ac:spMkLst>
            <pc:docMk/>
            <pc:sldMk cId="2923479828" sldId="256"/>
            <ac:spMk id="194" creationId="{F9A95BEE-6BB1-4A28-A8E6-A34B2E42EF87}"/>
          </ac:spMkLst>
        </pc:spChg>
        <pc:picChg chg="del">
          <ac:chgData name="Genny Centeno Metri" userId="S::gn936133@dal.ca::55419ea0-5d1a-4446-8215-76a8a3f3dbe3" providerId="AD" clId="Web-{76267C9F-B548-B4A0-D6E6-380F672A1306}" dt="2018-11-25T22:34:50.290" v="59"/>
          <ac:picMkLst>
            <pc:docMk/>
            <pc:sldMk cId="2923479828" sldId="256"/>
            <ac:picMk id="193" creationId="{AE113210-7872-481A-ADE6-3A05CCAF5EB2}"/>
          </ac:picMkLst>
        </pc:picChg>
        <pc:picChg chg="mod ord">
          <ac:chgData name="Genny Centeno Metri" userId="S::gn936133@dal.ca::55419ea0-5d1a-4446-8215-76a8a3f3dbe3" providerId="AD" clId="Web-{76267C9F-B548-B4A0-D6E6-380F672A1306}" dt="2018-11-25T22:34:50.290" v="59"/>
          <ac:picMkLst>
            <pc:docMk/>
            <pc:sldMk cId="2923479828" sldId="256"/>
            <ac:picMk id="1026" creationId="{B6747FEB-D6C1-494A-8FF8-349FFEAE9AC3}"/>
          </ac:picMkLst>
        </pc:picChg>
      </pc:sldChg>
      <pc:sldChg chg="modSp">
        <pc:chgData name="Genny Centeno Metri" userId="S::gn936133@dal.ca::55419ea0-5d1a-4446-8215-76a8a3f3dbe3" providerId="AD" clId="Web-{76267C9F-B548-B4A0-D6E6-380F672A1306}" dt="2018-11-25T22:30:48.852" v="25" actId="20577"/>
        <pc:sldMkLst>
          <pc:docMk/>
          <pc:sldMk cId="1716607691" sldId="269"/>
        </pc:sldMkLst>
        <pc:spChg chg="mod">
          <ac:chgData name="Genny Centeno Metri" userId="S::gn936133@dal.ca::55419ea0-5d1a-4446-8215-76a8a3f3dbe3" providerId="AD" clId="Web-{76267C9F-B548-B4A0-D6E6-380F672A1306}" dt="2018-11-25T22:30:33.242" v="8" actId="20577"/>
          <ac:spMkLst>
            <pc:docMk/>
            <pc:sldMk cId="1716607691" sldId="269"/>
            <ac:spMk id="2" creationId="{344F930D-01A6-4ECE-AE64-4393A1C368BE}"/>
          </ac:spMkLst>
        </pc:spChg>
        <pc:spChg chg="mod">
          <ac:chgData name="Genny Centeno Metri" userId="S::gn936133@dal.ca::55419ea0-5d1a-4446-8215-76a8a3f3dbe3" providerId="AD" clId="Web-{76267C9F-B548-B4A0-D6E6-380F672A1306}" dt="2018-11-25T22:30:48.852" v="25" actId="20577"/>
          <ac:spMkLst>
            <pc:docMk/>
            <pc:sldMk cId="1716607691" sldId="269"/>
            <ac:spMk id="3" creationId="{17AB5187-A570-4664-8FDD-72525575F917}"/>
          </ac:spMkLst>
        </pc:spChg>
      </pc:sldChg>
      <pc:sldChg chg="addSp delSp modSp mod setBg modClrScheme delDesignElem chgLayout">
        <pc:chgData name="Genny Centeno Metri" userId="S::gn936133@dal.ca::55419ea0-5d1a-4446-8215-76a8a3f3dbe3" providerId="AD" clId="Web-{76267C9F-B548-B4A0-D6E6-380F672A1306}" dt="2018-11-25T22:37:35.447" v="104" actId="20577"/>
        <pc:sldMkLst>
          <pc:docMk/>
          <pc:sldMk cId="3779223535" sldId="272"/>
        </pc:sldMkLst>
        <pc:spChg chg="mod ord">
          <ac:chgData name="Genny Centeno Metri" userId="S::gn936133@dal.ca::55419ea0-5d1a-4446-8215-76a8a3f3dbe3" providerId="AD" clId="Web-{76267C9F-B548-B4A0-D6E6-380F672A1306}" dt="2018-11-25T22:37:35.447" v="104" actId="20577"/>
          <ac:spMkLst>
            <pc:docMk/>
            <pc:sldMk cId="3779223535" sldId="272"/>
            <ac:spMk id="3" creationId="{0CEB13EF-05DB-4CB0-85D1-61AAE688718F}"/>
          </ac:spMkLst>
        </pc:spChg>
        <pc:spChg chg="del mod">
          <ac:chgData name="Genny Centeno Metri" userId="S::gn936133@dal.ca::55419ea0-5d1a-4446-8215-76a8a3f3dbe3" providerId="AD" clId="Web-{76267C9F-B548-B4A0-D6E6-380F672A1306}" dt="2018-11-25T22:32:18.493" v="49"/>
          <ac:spMkLst>
            <pc:docMk/>
            <pc:sldMk cId="3779223535" sldId="272"/>
            <ac:spMk id="8" creationId="{D1B3A50B-9E47-489D-AADA-65CD7D059340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39" creationId="{392935EF-9923-4CB4-B087-DE6B1FCB9E38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40" creationId="{02A27AC1-5E67-4798-A02B-BC45416E4DAD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41" creationId="{0F1059B1-C459-4120-837F-8DCDE0C5057D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42" creationId="{946F6111-EB78-488D-A393-4BC38AF883C7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4:59.603" v="60"/>
          <ac:spMkLst>
            <pc:docMk/>
            <pc:sldMk cId="3779223535" sldId="272"/>
            <ac:spMk id="75" creationId="{4351DFE5-F63D-4BE0-BDA9-E3EB88F01AA5}"/>
          </ac:spMkLst>
        </pc:spChg>
        <pc:spChg chg="add">
          <ac:chgData name="Genny Centeno Metri" userId="S::gn936133@dal.ca::55419ea0-5d1a-4446-8215-76a8a3f3dbe3" providerId="AD" clId="Web-{76267C9F-B548-B4A0-D6E6-380F672A1306}" dt="2018-11-25T22:34:59.603" v="60"/>
          <ac:spMkLst>
            <pc:docMk/>
            <pc:sldMk cId="3779223535" sldId="272"/>
            <ac:spMk id="139" creationId="{46C2E80F-49A6-4372-B103-219D417A55ED}"/>
          </ac:spMkLst>
        </pc:spChg>
        <pc:graphicFrameChg chg="mod modGraphic">
          <ac:chgData name="Genny Centeno Metri" userId="S::gn936133@dal.ca::55419ea0-5d1a-4446-8215-76a8a3f3dbe3" providerId="AD" clId="Web-{76267C9F-B548-B4A0-D6E6-380F672A1306}" dt="2018-11-25T22:34:59.603" v="60"/>
          <ac:graphicFrameMkLst>
            <pc:docMk/>
            <pc:sldMk cId="3779223535" sldId="272"/>
            <ac:graphicFrameMk id="1030" creationId="{D7463EE1-416B-4FFB-B655-32FCDB9CB7CC}"/>
          </ac:graphicFrameMkLst>
        </pc:graphicFrameChg>
        <pc:picChg chg="add del">
          <ac:chgData name="Genny Centeno Metri" userId="S::gn936133@dal.ca::55419ea0-5d1a-4446-8215-76a8a3f3dbe3" providerId="AD" clId="Web-{76267C9F-B548-B4A0-D6E6-380F672A1306}" dt="2018-11-25T22:34:59.603" v="60"/>
          <ac:picMkLst>
            <pc:docMk/>
            <pc:sldMk cId="3779223535" sldId="272"/>
            <ac:picMk id="77" creationId="{02DD2BC0-6F29-4B4F-8D61-2DCF6D2E8E73}"/>
          </ac:picMkLst>
        </pc:picChg>
      </pc:sldChg>
      <pc:sldChg chg="addSp delSp modSp mod setBg setClrOvrMap">
        <pc:chgData name="Genny Centeno Metri" userId="S::gn936133@dal.ca::55419ea0-5d1a-4446-8215-76a8a3f3dbe3" providerId="AD" clId="Web-{76267C9F-B548-B4A0-D6E6-380F672A1306}" dt="2018-11-25T22:37:04.228" v="85" actId="1076"/>
        <pc:sldMkLst>
          <pc:docMk/>
          <pc:sldMk cId="3518117004" sldId="273"/>
        </pc:sldMkLst>
        <pc:spChg chg="mod">
          <ac:chgData name="Genny Centeno Metri" userId="S::gn936133@dal.ca::55419ea0-5d1a-4446-8215-76a8a3f3dbe3" providerId="AD" clId="Web-{76267C9F-B548-B4A0-D6E6-380F672A1306}" dt="2018-11-25T22:36:41.572" v="78" actId="20577"/>
          <ac:spMkLst>
            <pc:docMk/>
            <pc:sldMk cId="3518117004" sldId="273"/>
            <ac:spMk id="3" creationId="{0CEB13EF-05DB-4CB0-85D1-61AAE688718F}"/>
          </ac:spMkLst>
        </pc:spChg>
        <pc:spChg chg="del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24" creationId="{0700D48D-C9AA-4000-A912-29A4FEA98A9F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3" creationId="{0C526D66-3621-4347-B1EF-342CBF4DB9C1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5" creationId="{0193166D-DDF1-4F9A-A786-A7AEF5375C06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7" creationId="{8A177BCC-4208-4795-8572-4D623BA1E2A0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9" creationId="{E4EE7214-AC05-465E-A501-65AA04EF5E1A}"/>
          </ac:spMkLst>
        </pc:spChg>
        <pc:picChg chg="mod ord">
          <ac:chgData name="Genny Centeno Metri" userId="S::gn936133@dal.ca::55419ea0-5d1a-4446-8215-76a8a3f3dbe3" providerId="AD" clId="Web-{76267C9F-B548-B4A0-D6E6-380F672A1306}" dt="2018-11-25T22:37:04.228" v="85" actId="1076"/>
          <ac:picMkLst>
            <pc:docMk/>
            <pc:sldMk cId="3518117004" sldId="273"/>
            <ac:picMk id="14" creationId="{E01DDC87-2393-44C6-9977-7256443E8DEC}"/>
          </ac:picMkLst>
        </pc:picChg>
        <pc:picChg chg="mod modCrop">
          <ac:chgData name="Genny Centeno Metri" userId="S::gn936133@dal.ca::55419ea0-5d1a-4446-8215-76a8a3f3dbe3" providerId="AD" clId="Web-{76267C9F-B548-B4A0-D6E6-380F672A1306}" dt="2018-11-25T22:36:55.838" v="83"/>
          <ac:picMkLst>
            <pc:docMk/>
            <pc:sldMk cId="3518117004" sldId="273"/>
            <ac:picMk id="16" creationId="{C8B40D32-E144-46ED-8B26-7EA88D4320AC}"/>
          </ac:picMkLst>
        </pc:picChg>
        <pc:cxnChg chg="del">
          <ac:chgData name="Genny Centeno Metri" userId="S::gn936133@dal.ca::55419ea0-5d1a-4446-8215-76a8a3f3dbe3" providerId="AD" clId="Web-{76267C9F-B548-B4A0-D6E6-380F672A1306}" dt="2018-11-25T22:36:27.806" v="69"/>
          <ac:cxnSpMkLst>
            <pc:docMk/>
            <pc:sldMk cId="3518117004" sldId="273"/>
            <ac:cxnSpMk id="26" creationId="{805E69BC-D844-4AB5-9E35-ED458EE29655}"/>
          </ac:cxnSpMkLst>
        </pc:cxnChg>
        <pc:cxnChg chg="del">
          <ac:chgData name="Genny Centeno Metri" userId="S::gn936133@dal.ca::55419ea0-5d1a-4446-8215-76a8a3f3dbe3" providerId="AD" clId="Web-{76267C9F-B548-B4A0-D6E6-380F672A1306}" dt="2018-11-25T22:36:27.806" v="69"/>
          <ac:cxnSpMkLst>
            <pc:docMk/>
            <pc:sldMk cId="3518117004" sldId="273"/>
            <ac:cxnSpMk id="28" creationId="{4312C673-8179-457E-AD2A-D1FAE4CC961A}"/>
          </ac:cxnSpMkLst>
        </pc:cxnChg>
      </pc:sldChg>
      <pc:sldChg chg="modSp">
        <pc:chgData name="Genny Centeno Metri" userId="S::gn936133@dal.ca::55419ea0-5d1a-4446-8215-76a8a3f3dbe3" providerId="AD" clId="Web-{76267C9F-B548-B4A0-D6E6-380F672A1306}" dt="2018-11-25T22:37:29.807" v="99" actId="20577"/>
        <pc:sldMkLst>
          <pc:docMk/>
          <pc:sldMk cId="1357081907" sldId="274"/>
        </pc:sldMkLst>
        <pc:spChg chg="mod">
          <ac:chgData name="Genny Centeno Metri" userId="S::gn936133@dal.ca::55419ea0-5d1a-4446-8215-76a8a3f3dbe3" providerId="AD" clId="Web-{76267C9F-B548-B4A0-D6E6-380F672A1306}" dt="2018-11-25T22:37:29.807" v="99" actId="20577"/>
          <ac:spMkLst>
            <pc:docMk/>
            <pc:sldMk cId="1357081907" sldId="274"/>
            <ac:spMk id="3" creationId="{0CEB13EF-05DB-4CB0-85D1-61AAE688718F}"/>
          </ac:spMkLst>
        </pc:spChg>
      </pc:sldChg>
      <pc:sldChg chg="addSp delSp modSp">
        <pc:chgData name="Genny Centeno Metri" userId="S::gn936133@dal.ca::55419ea0-5d1a-4446-8215-76a8a3f3dbe3" providerId="AD" clId="Web-{76267C9F-B548-B4A0-D6E6-380F672A1306}" dt="2018-11-25T22:37:23.525" v="95" actId="20577"/>
        <pc:sldMkLst>
          <pc:docMk/>
          <pc:sldMk cId="2642466207" sldId="275"/>
        </pc:sldMkLst>
        <pc:spChg chg="mod">
          <ac:chgData name="Genny Centeno Metri" userId="S::gn936133@dal.ca::55419ea0-5d1a-4446-8215-76a8a3f3dbe3" providerId="AD" clId="Web-{76267C9F-B548-B4A0-D6E6-380F672A1306}" dt="2018-11-25T22:37:23.525" v="95" actId="20577"/>
          <ac:spMkLst>
            <pc:docMk/>
            <pc:sldMk cId="2642466207" sldId="275"/>
            <ac:spMk id="2" creationId="{D6FD8E64-61C7-42C4-8DCF-D425F82D3E51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7.666" v="67"/>
          <ac:spMkLst>
            <pc:docMk/>
            <pc:sldMk cId="2642466207" sldId="275"/>
            <ac:spMk id="13" creationId="{46C2E80F-49A6-4372-B103-219D417A55ED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7.509" v="66"/>
          <ac:spMkLst>
            <pc:docMk/>
            <pc:sldMk cId="2642466207" sldId="275"/>
            <ac:spMk id="15" creationId="{E4505C23-674B-4195-81D6-0C127FEAE3F8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07.666" v="67"/>
          <ac:spMkLst>
            <pc:docMk/>
            <pc:sldMk cId="2642466207" sldId="275"/>
            <ac:spMk id="16" creationId="{46C2E80F-49A6-4372-B103-219D417A55ED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2.806" v="64"/>
          <ac:spMkLst>
            <pc:docMk/>
            <pc:sldMk cId="2642466207" sldId="275"/>
            <ac:spMk id="18" creationId="{46C2E80F-49A6-4372-B103-219D417A55ED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7.509" v="66"/>
          <ac:spMkLst>
            <pc:docMk/>
            <pc:sldMk cId="2642466207" sldId="275"/>
            <ac:spMk id="20" creationId="{65C9B8F0-FF66-4C15-BD05-E86B87331846}"/>
          </ac:spMkLst>
        </pc:spChg>
        <pc:graphicFrameChg chg="mod modGraphic">
          <ac:chgData name="Genny Centeno Metri" userId="S::gn936133@dal.ca::55419ea0-5d1a-4446-8215-76a8a3f3dbe3" providerId="AD" clId="Web-{76267C9F-B548-B4A0-D6E6-380F672A1306}" dt="2018-11-25T22:36:07.666" v="67"/>
          <ac:graphicFrameMkLst>
            <pc:docMk/>
            <pc:sldMk cId="2642466207" sldId="275"/>
            <ac:graphicFrameMk id="8" creationId="{9FE07528-AE4A-4AA3-9295-071D30FDE53B}"/>
          </ac:graphicFrameMkLst>
        </pc:graphicFrameChg>
      </pc:sldChg>
      <pc:sldChg chg="addSp delSp modSp">
        <pc:chgData name="Genny Centeno Metri" userId="S::gn936133@dal.ca::55419ea0-5d1a-4446-8215-76a8a3f3dbe3" providerId="AD" clId="Web-{76267C9F-B548-B4A0-D6E6-380F672A1306}" dt="2018-11-25T22:37:13.775" v="88" actId="20577"/>
        <pc:sldMkLst>
          <pc:docMk/>
          <pc:sldMk cId="3026762958" sldId="276"/>
        </pc:sldMkLst>
        <pc:spChg chg="mod">
          <ac:chgData name="Genny Centeno Metri" userId="S::gn936133@dal.ca::55419ea0-5d1a-4446-8215-76a8a3f3dbe3" providerId="AD" clId="Web-{76267C9F-B548-B4A0-D6E6-380F672A1306}" dt="2018-11-25T22:37:13.775" v="88" actId="20577"/>
          <ac:spMkLst>
            <pc:docMk/>
            <pc:sldMk cId="3026762958" sldId="276"/>
            <ac:spMk id="3" creationId="{0CEB13EF-05DB-4CB0-85D1-61AAE688718F}"/>
          </ac:spMkLst>
        </pc:spChg>
        <pc:spChg chg="del">
          <ac:chgData name="Genny Centeno Metri" userId="S::gn936133@dal.ca::55419ea0-5d1a-4446-8215-76a8a3f3dbe3" providerId="AD" clId="Web-{76267C9F-B548-B4A0-D6E6-380F672A1306}" dt="2018-11-25T22:35:36.869" v="62"/>
          <ac:spMkLst>
            <pc:docMk/>
            <pc:sldMk cId="3026762958" sldId="276"/>
            <ac:spMk id="16" creationId="{A5711A0E-A428-4ED1-96CB-33D69FD842E4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12.775" v="68"/>
          <ac:spMkLst>
            <pc:docMk/>
            <pc:sldMk cId="3026762958" sldId="276"/>
            <ac:spMk id="21" creationId="{E4505C23-674B-4195-81D6-0C127FEAE3F8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12.775" v="68"/>
          <ac:spMkLst>
            <pc:docMk/>
            <pc:sldMk cId="3026762958" sldId="276"/>
            <ac:spMk id="23" creationId="{65C9B8F0-FF66-4C15-BD05-E86B87331846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12.775" v="68"/>
          <ac:spMkLst>
            <pc:docMk/>
            <pc:sldMk cId="3026762958" sldId="276"/>
            <ac:spMk id="28" creationId="{46C2E80F-49A6-4372-B103-219D417A55ED}"/>
          </ac:spMkLst>
        </pc:spChg>
        <pc:graphicFrameChg chg="mod modGraphic">
          <ac:chgData name="Genny Centeno Metri" userId="S::gn936133@dal.ca::55419ea0-5d1a-4446-8215-76a8a3f3dbe3" providerId="AD" clId="Web-{76267C9F-B548-B4A0-D6E6-380F672A1306}" dt="2018-11-25T22:36:12.775" v="68"/>
          <ac:graphicFrameMkLst>
            <pc:docMk/>
            <pc:sldMk cId="3026762958" sldId="276"/>
            <ac:graphicFrameMk id="11" creationId="{C2169753-0992-4416-B9A3-7E79591F89C7}"/>
          </ac:graphicFrameMkLst>
        </pc:graphicFrameChg>
      </pc:sldChg>
    </pc:docChg>
  </pc:docChgLst>
  <pc:docChgLst>
    <pc:chgData name="Genny Centeno Metri" userId="S::gn936133@dal.ca::55419ea0-5d1a-4446-8215-76a8a3f3dbe3" providerId="AD" clId="Web-{D6FEF26E-3779-1298-7715-4CAAC52CC0EF}"/>
    <pc:docChg chg="delSld modSld">
      <pc:chgData name="Genny Centeno Metri" userId="S::gn936133@dal.ca::55419ea0-5d1a-4446-8215-76a8a3f3dbe3" providerId="AD" clId="Web-{D6FEF26E-3779-1298-7715-4CAAC52CC0EF}" dt="2018-11-25T23:51:27.312" v="21" actId="1076"/>
      <pc:docMkLst>
        <pc:docMk/>
      </pc:docMkLst>
      <pc:sldChg chg="addSp delSp modSp">
        <pc:chgData name="Genny Centeno Metri" userId="S::gn936133@dal.ca::55419ea0-5d1a-4446-8215-76a8a3f3dbe3" providerId="AD" clId="Web-{D6FEF26E-3779-1298-7715-4CAAC52CC0EF}" dt="2018-11-25T23:51:06.640" v="18" actId="1076"/>
        <pc:sldMkLst>
          <pc:docMk/>
          <pc:sldMk cId="1716607691" sldId="269"/>
        </pc:sldMkLst>
        <pc:spChg chg="mod">
          <ac:chgData name="Genny Centeno Metri" userId="S::gn936133@dal.ca::55419ea0-5d1a-4446-8215-76a8a3f3dbe3" providerId="AD" clId="Web-{D6FEF26E-3779-1298-7715-4CAAC52CC0EF}" dt="2018-11-25T23:50:55.077" v="16" actId="20577"/>
          <ac:spMkLst>
            <pc:docMk/>
            <pc:sldMk cId="1716607691" sldId="269"/>
            <ac:spMk id="2" creationId="{344F930D-01A6-4ECE-AE64-4393A1C368BE}"/>
          </ac:spMkLst>
        </pc:spChg>
        <pc:graphicFrameChg chg="mod">
          <ac:chgData name="Genny Centeno Metri" userId="S::gn936133@dal.ca::55419ea0-5d1a-4446-8215-76a8a3f3dbe3" providerId="AD" clId="Web-{D6FEF26E-3779-1298-7715-4CAAC52CC0EF}" dt="2018-11-25T23:50:36.671" v="12" actId="1076"/>
          <ac:graphicFrameMkLst>
            <pc:docMk/>
            <pc:sldMk cId="1716607691" sldId="269"/>
            <ac:graphicFrameMk id="19" creationId="{7E52801B-AE0C-4C20-820F-D3598AE38632}"/>
          </ac:graphicFrameMkLst>
        </pc:graphicFrameChg>
        <pc:picChg chg="add mod">
          <ac:chgData name="Genny Centeno Metri" userId="S::gn936133@dal.ca::55419ea0-5d1a-4446-8215-76a8a3f3dbe3" providerId="AD" clId="Web-{D6FEF26E-3779-1298-7715-4CAAC52CC0EF}" dt="2018-11-25T23:51:06.640" v="18" actId="1076"/>
          <ac:picMkLst>
            <pc:docMk/>
            <pc:sldMk cId="1716607691" sldId="269"/>
            <ac:picMk id="4" creationId="{41FBA284-6890-49CF-BCA6-B0CF8F3AA2BC}"/>
          </ac:picMkLst>
        </pc:picChg>
        <pc:picChg chg="del mod">
          <ac:chgData name="Genny Centeno Metri" userId="S::gn936133@dal.ca::55419ea0-5d1a-4446-8215-76a8a3f3dbe3" providerId="AD" clId="Web-{D6FEF26E-3779-1298-7715-4CAAC52CC0EF}" dt="2018-11-25T23:50:07.515" v="7"/>
          <ac:picMkLst>
            <pc:docMk/>
            <pc:sldMk cId="1716607691" sldId="269"/>
            <ac:picMk id="8" creationId="{00000000-0000-0000-0000-000000000000}"/>
          </ac:picMkLst>
        </pc:picChg>
      </pc:sldChg>
      <pc:sldChg chg="modSp">
        <pc:chgData name="Genny Centeno Metri" userId="S::gn936133@dal.ca::55419ea0-5d1a-4446-8215-76a8a3f3dbe3" providerId="AD" clId="Web-{D6FEF26E-3779-1298-7715-4CAAC52CC0EF}" dt="2018-11-25T23:51:27.312" v="21" actId="1076"/>
        <pc:sldMkLst>
          <pc:docMk/>
          <pc:sldMk cId="3518117004" sldId="273"/>
        </pc:sldMkLst>
        <pc:picChg chg="mod modCrop">
          <ac:chgData name="Genny Centeno Metri" userId="S::gn936133@dal.ca::55419ea0-5d1a-4446-8215-76a8a3f3dbe3" providerId="AD" clId="Web-{D6FEF26E-3779-1298-7715-4CAAC52CC0EF}" dt="2018-11-25T23:51:27.312" v="21" actId="1076"/>
          <ac:picMkLst>
            <pc:docMk/>
            <pc:sldMk cId="3518117004" sldId="273"/>
            <ac:picMk id="16" creationId="{C8B40D32-E144-46ED-8B26-7EA88D4320AC}"/>
          </ac:picMkLst>
        </pc:picChg>
      </pc:sldChg>
      <pc:sldChg chg="del">
        <pc:chgData name="Genny Centeno Metri" userId="S::gn936133@dal.ca::55419ea0-5d1a-4446-8215-76a8a3f3dbe3" providerId="AD" clId="Web-{D6FEF26E-3779-1298-7715-4CAAC52CC0EF}" dt="2018-11-25T23:33:35.510" v="6"/>
        <pc:sldMkLst>
          <pc:docMk/>
          <pc:sldMk cId="912575367" sldId="277"/>
        </pc:sldMkLst>
      </pc:sldChg>
      <pc:sldChg chg="del">
        <pc:chgData name="Genny Centeno Metri" userId="S::gn936133@dal.ca::55419ea0-5d1a-4446-8215-76a8a3f3dbe3" providerId="AD" clId="Web-{D6FEF26E-3779-1298-7715-4CAAC52CC0EF}" dt="2018-11-25T23:32:39.666" v="5"/>
        <pc:sldMkLst>
          <pc:docMk/>
          <pc:sldMk cId="969242730" sldId="281"/>
        </pc:sldMkLst>
      </pc:sldChg>
    </pc:docChg>
  </pc:docChgLst>
  <pc:docChgLst>
    <pc:chgData name="Genny Centeno Metri" userId="S::gn936133@dal.ca::55419ea0-5d1a-4446-8215-76a8a3f3dbe3" providerId="AD" clId="Web-{C66081DF-98C2-B802-551D-A6EAED8998FA}"/>
    <pc:docChg chg="addSld modSld">
      <pc:chgData name="Genny Centeno Metri" userId="S::gn936133@dal.ca::55419ea0-5d1a-4446-8215-76a8a3f3dbe3" providerId="AD" clId="Web-{C66081DF-98C2-B802-551D-A6EAED8998FA}" dt="2018-11-28T22:53:58.717" v="17"/>
      <pc:docMkLst>
        <pc:docMk/>
      </pc:docMkLst>
      <pc:sldChg chg="addSp delSp modSp new mod setBg">
        <pc:chgData name="Genny Centeno Metri" userId="S::gn936133@dal.ca::55419ea0-5d1a-4446-8215-76a8a3f3dbe3" providerId="AD" clId="Web-{C66081DF-98C2-B802-551D-A6EAED8998FA}" dt="2018-11-28T22:53:58.717" v="17"/>
        <pc:sldMkLst>
          <pc:docMk/>
          <pc:sldMk cId="473541554" sldId="289"/>
        </pc:sldMkLst>
        <pc:spChg chg="mod">
          <ac:chgData name="Genny Centeno Metri" userId="S::gn936133@dal.ca::55419ea0-5d1a-4446-8215-76a8a3f3dbe3" providerId="AD" clId="Web-{C66081DF-98C2-B802-551D-A6EAED8998FA}" dt="2018-11-28T22:50:04.623" v="15"/>
          <ac:spMkLst>
            <pc:docMk/>
            <pc:sldMk cId="473541554" sldId="289"/>
            <ac:spMk id="2" creationId="{C0BD3AAD-C9F9-4677-B6F2-0273132749EF}"/>
          </ac:spMkLst>
        </pc:spChg>
        <pc:spChg chg="del mod replId">
          <ac:chgData name="Genny Centeno Metri" userId="S::gn936133@dal.ca::55419ea0-5d1a-4446-8215-76a8a3f3dbe3" providerId="AD" clId="Web-{C66081DF-98C2-B802-551D-A6EAED8998FA}" dt="2018-11-28T22:50:04.623" v="15"/>
          <ac:spMkLst>
            <pc:docMk/>
            <pc:sldMk cId="473541554" sldId="289"/>
            <ac:spMk id="6" creationId="{ACAEF0D1-C435-4907-849E-8A5C3417A72E}"/>
          </ac:spMkLst>
        </pc:spChg>
        <pc:spChg chg="add mod">
          <ac:chgData name="Genny Centeno Metri" userId="S::gn936133@dal.ca::55419ea0-5d1a-4446-8215-76a8a3f3dbe3" providerId="AD" clId="Web-{C66081DF-98C2-B802-551D-A6EAED8998FA}" dt="2018-11-28T22:53:58.717" v="17"/>
          <ac:spMkLst>
            <pc:docMk/>
            <pc:sldMk cId="473541554" sldId="289"/>
            <ac:spMk id="156" creationId="{C928B74E-B26C-4655-A681-6F82C9BA4DFF}"/>
          </ac:spMkLst>
        </pc:spChg>
        <pc:graphicFrameChg chg="add del mod modGraphic">
          <ac:chgData name="Genny Centeno Metri" userId="S::gn936133@dal.ca::55419ea0-5d1a-4446-8215-76a8a3f3dbe3" providerId="AD" clId="Web-{C66081DF-98C2-B802-551D-A6EAED8998FA}" dt="2018-11-28T22:53:58.717" v="17"/>
          <ac:graphicFrameMkLst>
            <pc:docMk/>
            <pc:sldMk cId="473541554" sldId="289"/>
            <ac:graphicFrameMk id="5" creationId="{4AC972C9-294D-4D98-97F2-BF6A9EC4F44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6.svg"/><Relationship Id="rId1" Type="http://schemas.openxmlformats.org/officeDocument/2006/relationships/image" Target="../media/image64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45.png"/><Relationship Id="rId10" Type="http://schemas.openxmlformats.org/officeDocument/2006/relationships/image" Target="../media/image49.svg"/><Relationship Id="rId4" Type="http://schemas.openxmlformats.org/officeDocument/2006/relationships/image" Target="../media/image44.svg"/><Relationship Id="rId9" Type="http://schemas.openxmlformats.org/officeDocument/2006/relationships/image" Target="../media/image48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svg"/><Relationship Id="rId1" Type="http://schemas.openxmlformats.org/officeDocument/2006/relationships/image" Target="../media/image56.png"/><Relationship Id="rId6" Type="http://schemas.openxmlformats.org/officeDocument/2006/relationships/image" Target="../media/image8.svg"/><Relationship Id="rId5" Type="http://schemas.openxmlformats.org/officeDocument/2006/relationships/image" Target="../media/image58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6.svg"/><Relationship Id="rId1" Type="http://schemas.openxmlformats.org/officeDocument/2006/relationships/image" Target="../media/image64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45.png"/><Relationship Id="rId10" Type="http://schemas.openxmlformats.org/officeDocument/2006/relationships/image" Target="../media/image49.svg"/><Relationship Id="rId4" Type="http://schemas.openxmlformats.org/officeDocument/2006/relationships/image" Target="../media/image44.svg"/><Relationship Id="rId9" Type="http://schemas.openxmlformats.org/officeDocument/2006/relationships/image" Target="../media/image48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svg"/><Relationship Id="rId1" Type="http://schemas.openxmlformats.org/officeDocument/2006/relationships/image" Target="../media/image56.png"/><Relationship Id="rId6" Type="http://schemas.openxmlformats.org/officeDocument/2006/relationships/image" Target="../media/image8.svg"/><Relationship Id="rId5" Type="http://schemas.openxmlformats.org/officeDocument/2006/relationships/image" Target="../media/image58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95382-046D-4D32-B341-D645134A65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2B8476-F61E-48D0-A65C-3994B9A0B8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cap="none" dirty="0"/>
            <a:t>People who plan to move or travel for a long time to a new city.</a:t>
          </a:r>
        </a:p>
      </dgm:t>
    </dgm:pt>
    <dgm:pt modelId="{1724EAD2-B544-43A7-ACC1-33345A10966A}" type="parTrans" cxnId="{60ABCFFC-AFF6-4C9A-B4B6-9EF4E547E9EE}">
      <dgm:prSet/>
      <dgm:spPr/>
      <dgm:t>
        <a:bodyPr/>
        <a:lstStyle/>
        <a:p>
          <a:endParaRPr lang="en-US"/>
        </a:p>
      </dgm:t>
    </dgm:pt>
    <dgm:pt modelId="{61CEBB82-0C89-4AB8-AF3D-AE5CD8BE339C}" type="sibTrans" cxnId="{60ABCFFC-AFF6-4C9A-B4B6-9EF4E547E9EE}">
      <dgm:prSet/>
      <dgm:spPr/>
      <dgm:t>
        <a:bodyPr/>
        <a:lstStyle/>
        <a:p>
          <a:endParaRPr lang="en-US"/>
        </a:p>
      </dgm:t>
    </dgm:pt>
    <dgm:pt modelId="{191B22E8-C993-49DA-B8D0-D4E182F2658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cap="none" dirty="0"/>
            <a:t>Inhabitants of any city including landed immigrants, temporary residents, work permit holders, students, and tourist visa holders.</a:t>
          </a:r>
        </a:p>
      </dgm:t>
    </dgm:pt>
    <dgm:pt modelId="{8B59EA53-30F3-41B4-B77F-EC17092FDE37}" type="parTrans" cxnId="{201A699E-16E6-4E4C-A855-469B2A6E59AC}">
      <dgm:prSet/>
      <dgm:spPr/>
      <dgm:t>
        <a:bodyPr/>
        <a:lstStyle/>
        <a:p>
          <a:endParaRPr lang="en-US"/>
        </a:p>
      </dgm:t>
    </dgm:pt>
    <dgm:pt modelId="{53880295-667E-45C9-89CA-2D8C0F7652D5}" type="sibTrans" cxnId="{201A699E-16E6-4E4C-A855-469B2A6E59AC}">
      <dgm:prSet/>
      <dgm:spPr/>
      <dgm:t>
        <a:bodyPr/>
        <a:lstStyle/>
        <a:p>
          <a:endParaRPr lang="en-US"/>
        </a:p>
      </dgm:t>
    </dgm:pt>
    <dgm:pt modelId="{F91C4C48-B199-40BC-947C-9998354B0973}" type="pres">
      <dgm:prSet presAssocID="{46595382-046D-4D32-B341-D645134A65DC}" presName="root" presStyleCnt="0">
        <dgm:presLayoutVars>
          <dgm:dir/>
          <dgm:resizeHandles val="exact"/>
        </dgm:presLayoutVars>
      </dgm:prSet>
      <dgm:spPr/>
    </dgm:pt>
    <dgm:pt modelId="{3D56AD6E-51EB-46CA-8942-1AB39F95C5C5}" type="pres">
      <dgm:prSet presAssocID="{AA2B8476-F61E-48D0-A65C-3994B9A0B832}" presName="compNode" presStyleCnt="0"/>
      <dgm:spPr/>
    </dgm:pt>
    <dgm:pt modelId="{CA43DF22-15CA-4C06-8DE1-67BD2342ECE3}" type="pres">
      <dgm:prSet presAssocID="{AA2B8476-F61E-48D0-A65C-3994B9A0B83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56E73C2-DFBA-4DCD-9F98-35F2CC9D6C64}" type="pres">
      <dgm:prSet presAssocID="{AA2B8476-F61E-48D0-A65C-3994B9A0B83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51CA1BA-82C5-4B22-B30F-C06571EBF561}" type="pres">
      <dgm:prSet presAssocID="{AA2B8476-F61E-48D0-A65C-3994B9A0B832}" presName="spaceRect" presStyleCnt="0"/>
      <dgm:spPr/>
    </dgm:pt>
    <dgm:pt modelId="{413D3A9A-01AA-40C0-9BF5-CA94FA4FE01B}" type="pres">
      <dgm:prSet presAssocID="{AA2B8476-F61E-48D0-A65C-3994B9A0B832}" presName="textRect" presStyleLbl="revTx" presStyleIdx="0" presStyleCnt="2">
        <dgm:presLayoutVars>
          <dgm:chMax val="1"/>
          <dgm:chPref val="1"/>
        </dgm:presLayoutVars>
      </dgm:prSet>
      <dgm:spPr/>
    </dgm:pt>
    <dgm:pt modelId="{F7285BFF-A9E0-4E8C-ABF9-836D70B69E49}" type="pres">
      <dgm:prSet presAssocID="{61CEBB82-0C89-4AB8-AF3D-AE5CD8BE339C}" presName="sibTrans" presStyleCnt="0"/>
      <dgm:spPr/>
    </dgm:pt>
    <dgm:pt modelId="{8B07D414-6ABE-481C-AF2E-1992043F2540}" type="pres">
      <dgm:prSet presAssocID="{191B22E8-C993-49DA-B8D0-D4E182F26589}" presName="compNode" presStyleCnt="0"/>
      <dgm:spPr/>
    </dgm:pt>
    <dgm:pt modelId="{29D5EDCB-8DAB-4264-8035-57C2691CE6DE}" type="pres">
      <dgm:prSet presAssocID="{191B22E8-C993-49DA-B8D0-D4E182F2658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787BBA5-813B-41AA-A484-9DBB2927F18C}" type="pres">
      <dgm:prSet presAssocID="{191B22E8-C993-49DA-B8D0-D4E182F26589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AE914AD-6A85-4D19-8BD3-D34A5CDC211C}" type="pres">
      <dgm:prSet presAssocID="{191B22E8-C993-49DA-B8D0-D4E182F26589}" presName="spaceRect" presStyleCnt="0"/>
      <dgm:spPr/>
    </dgm:pt>
    <dgm:pt modelId="{A1F4A437-EB4D-4E66-9013-A0C9A0B61A35}" type="pres">
      <dgm:prSet presAssocID="{191B22E8-C993-49DA-B8D0-D4E182F26589}" presName="textRect" presStyleLbl="revTx" presStyleIdx="1" presStyleCnt="2" custScaleX="169516">
        <dgm:presLayoutVars>
          <dgm:chMax val="1"/>
          <dgm:chPref val="1"/>
        </dgm:presLayoutVars>
      </dgm:prSet>
      <dgm:spPr/>
    </dgm:pt>
  </dgm:ptLst>
  <dgm:cxnLst>
    <dgm:cxn modelId="{30A86852-CB3F-4723-B88F-875D6E2EE9B1}" type="presOf" srcId="{191B22E8-C993-49DA-B8D0-D4E182F26589}" destId="{A1F4A437-EB4D-4E66-9013-A0C9A0B61A35}" srcOrd="0" destOrd="0" presId="urn:microsoft.com/office/officeart/2018/5/layout/IconLeafLabelList"/>
    <dgm:cxn modelId="{201A699E-16E6-4E4C-A855-469B2A6E59AC}" srcId="{46595382-046D-4D32-B341-D645134A65DC}" destId="{191B22E8-C993-49DA-B8D0-D4E182F26589}" srcOrd="1" destOrd="0" parTransId="{8B59EA53-30F3-41B4-B77F-EC17092FDE37}" sibTransId="{53880295-667E-45C9-89CA-2D8C0F7652D5}"/>
    <dgm:cxn modelId="{CBDC9FAA-B8F0-476E-A5A5-3FA3F12946D5}" type="presOf" srcId="{AA2B8476-F61E-48D0-A65C-3994B9A0B832}" destId="{413D3A9A-01AA-40C0-9BF5-CA94FA4FE01B}" srcOrd="0" destOrd="0" presId="urn:microsoft.com/office/officeart/2018/5/layout/IconLeafLabelList"/>
    <dgm:cxn modelId="{CDCE1AB2-5BD9-4E02-9FA5-9B834993C1B3}" type="presOf" srcId="{46595382-046D-4D32-B341-D645134A65DC}" destId="{F91C4C48-B199-40BC-947C-9998354B0973}" srcOrd="0" destOrd="0" presId="urn:microsoft.com/office/officeart/2018/5/layout/IconLeafLabelList"/>
    <dgm:cxn modelId="{60ABCFFC-AFF6-4C9A-B4B6-9EF4E547E9EE}" srcId="{46595382-046D-4D32-B341-D645134A65DC}" destId="{AA2B8476-F61E-48D0-A65C-3994B9A0B832}" srcOrd="0" destOrd="0" parTransId="{1724EAD2-B544-43A7-ACC1-33345A10966A}" sibTransId="{61CEBB82-0C89-4AB8-AF3D-AE5CD8BE339C}"/>
    <dgm:cxn modelId="{8B6FBA69-923A-4E62-82F4-08DA3EE0A8F0}" type="presParOf" srcId="{F91C4C48-B199-40BC-947C-9998354B0973}" destId="{3D56AD6E-51EB-46CA-8942-1AB39F95C5C5}" srcOrd="0" destOrd="0" presId="urn:microsoft.com/office/officeart/2018/5/layout/IconLeafLabelList"/>
    <dgm:cxn modelId="{851C4EEA-9658-4C4C-AF8C-7E0BF5E351A1}" type="presParOf" srcId="{3D56AD6E-51EB-46CA-8942-1AB39F95C5C5}" destId="{CA43DF22-15CA-4C06-8DE1-67BD2342ECE3}" srcOrd="0" destOrd="0" presId="urn:microsoft.com/office/officeart/2018/5/layout/IconLeafLabelList"/>
    <dgm:cxn modelId="{14B5A505-6064-4F66-96FB-20F3C2A082D6}" type="presParOf" srcId="{3D56AD6E-51EB-46CA-8942-1AB39F95C5C5}" destId="{D56E73C2-DFBA-4DCD-9F98-35F2CC9D6C64}" srcOrd="1" destOrd="0" presId="urn:microsoft.com/office/officeart/2018/5/layout/IconLeafLabelList"/>
    <dgm:cxn modelId="{87035602-336D-4C61-A4A1-61F76F82B6D2}" type="presParOf" srcId="{3D56AD6E-51EB-46CA-8942-1AB39F95C5C5}" destId="{D51CA1BA-82C5-4B22-B30F-C06571EBF561}" srcOrd="2" destOrd="0" presId="urn:microsoft.com/office/officeart/2018/5/layout/IconLeafLabelList"/>
    <dgm:cxn modelId="{E9375E93-2DC5-40EC-932E-33B0852BD854}" type="presParOf" srcId="{3D56AD6E-51EB-46CA-8942-1AB39F95C5C5}" destId="{413D3A9A-01AA-40C0-9BF5-CA94FA4FE01B}" srcOrd="3" destOrd="0" presId="urn:microsoft.com/office/officeart/2018/5/layout/IconLeafLabelList"/>
    <dgm:cxn modelId="{2B0644AA-4BB0-449B-BAE8-E53553CA8596}" type="presParOf" srcId="{F91C4C48-B199-40BC-947C-9998354B0973}" destId="{F7285BFF-A9E0-4E8C-ABF9-836D70B69E49}" srcOrd="1" destOrd="0" presId="urn:microsoft.com/office/officeart/2018/5/layout/IconLeafLabelList"/>
    <dgm:cxn modelId="{20EDF434-4D78-4353-95D9-0F8537F58CA5}" type="presParOf" srcId="{F91C4C48-B199-40BC-947C-9998354B0973}" destId="{8B07D414-6ABE-481C-AF2E-1992043F2540}" srcOrd="2" destOrd="0" presId="urn:microsoft.com/office/officeart/2018/5/layout/IconLeafLabelList"/>
    <dgm:cxn modelId="{276599D5-30BC-4905-8D4D-040DF47C54D3}" type="presParOf" srcId="{8B07D414-6ABE-481C-AF2E-1992043F2540}" destId="{29D5EDCB-8DAB-4264-8035-57C2691CE6DE}" srcOrd="0" destOrd="0" presId="urn:microsoft.com/office/officeart/2018/5/layout/IconLeafLabelList"/>
    <dgm:cxn modelId="{C07EF99B-F012-427B-A37A-6A1E3C15B8E1}" type="presParOf" srcId="{8B07D414-6ABE-481C-AF2E-1992043F2540}" destId="{6787BBA5-813B-41AA-A484-9DBB2927F18C}" srcOrd="1" destOrd="0" presId="urn:microsoft.com/office/officeart/2018/5/layout/IconLeafLabelList"/>
    <dgm:cxn modelId="{EF6BC325-8AF4-40DC-BF4F-D5D8E049EB00}" type="presParOf" srcId="{8B07D414-6ABE-481C-AF2E-1992043F2540}" destId="{5AE914AD-6A85-4D19-8BD3-D34A5CDC211C}" srcOrd="2" destOrd="0" presId="urn:microsoft.com/office/officeart/2018/5/layout/IconLeafLabelList"/>
    <dgm:cxn modelId="{9A664CBA-5C0D-497F-954D-03D6B1071292}" type="presParOf" srcId="{8B07D414-6ABE-481C-AF2E-1992043F2540}" destId="{A1F4A437-EB4D-4E66-9013-A0C9A0B61A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EA7EDD-CD1F-496A-9D6C-E465FBCFD9F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935709-1FD9-419E-AFCB-23E5F83D2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is an important part of SDLC. Without testing, software or an application cannot be released in the market.</a:t>
          </a:r>
        </a:p>
      </dgm:t>
    </dgm:pt>
    <dgm:pt modelId="{09576BE2-72C7-44E2-AB17-86726CC18D9E}" type="parTrans" cxnId="{4E0A2945-8D6D-469A-9489-0EA1D4304182}">
      <dgm:prSet/>
      <dgm:spPr/>
      <dgm:t>
        <a:bodyPr/>
        <a:lstStyle/>
        <a:p>
          <a:endParaRPr lang="en-US"/>
        </a:p>
      </dgm:t>
    </dgm:pt>
    <dgm:pt modelId="{712439D6-E75D-43EC-9BA2-E2A8E4B3F434}" type="sibTrans" cxnId="{4E0A2945-8D6D-469A-9489-0EA1D4304182}">
      <dgm:prSet/>
      <dgm:spPr/>
      <dgm:t>
        <a:bodyPr/>
        <a:lstStyle/>
        <a:p>
          <a:endParaRPr lang="en-US"/>
        </a:p>
      </dgm:t>
    </dgm:pt>
    <dgm:pt modelId="{0D4ECA94-3F3E-4015-A111-E64A6A9EB4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performed extensive testing which includes Functional as well as Regression Testing. We have documented the results of the testing done on GIT repository.</a:t>
          </a:r>
        </a:p>
      </dgm:t>
    </dgm:pt>
    <dgm:pt modelId="{5F3A3DC2-D90E-4292-8B74-26550F0F81B3}" type="parTrans" cxnId="{758CA209-AF81-4953-87D3-16F9CC9D1621}">
      <dgm:prSet/>
      <dgm:spPr/>
      <dgm:t>
        <a:bodyPr/>
        <a:lstStyle/>
        <a:p>
          <a:endParaRPr lang="en-US"/>
        </a:p>
      </dgm:t>
    </dgm:pt>
    <dgm:pt modelId="{F503E4A2-48AA-41FD-9E92-FB8EC61CEAB3}" type="sibTrans" cxnId="{758CA209-AF81-4953-87D3-16F9CC9D1621}">
      <dgm:prSet/>
      <dgm:spPr/>
      <dgm:t>
        <a:bodyPr/>
        <a:lstStyle/>
        <a:p>
          <a:endParaRPr lang="en-US"/>
        </a:p>
      </dgm:t>
    </dgm:pt>
    <dgm:pt modelId="{EAC0D192-25E4-47EE-A50C-977EB009612B}" type="pres">
      <dgm:prSet presAssocID="{04EA7EDD-CD1F-496A-9D6C-E465FBCFD9FD}" presName="root" presStyleCnt="0">
        <dgm:presLayoutVars>
          <dgm:dir/>
          <dgm:resizeHandles val="exact"/>
        </dgm:presLayoutVars>
      </dgm:prSet>
      <dgm:spPr/>
    </dgm:pt>
    <dgm:pt modelId="{A983725B-7D1F-4CED-A9DE-1433AAE38AFC}" type="pres">
      <dgm:prSet presAssocID="{D6935709-1FD9-419E-AFCB-23E5F83D27B2}" presName="compNode" presStyleCnt="0"/>
      <dgm:spPr/>
    </dgm:pt>
    <dgm:pt modelId="{E6B8EF8F-B7AD-4015-8FC5-DB880D846941}" type="pres">
      <dgm:prSet presAssocID="{D6935709-1FD9-419E-AFCB-23E5F83D27B2}" presName="bgRect" presStyleLbl="bgShp" presStyleIdx="0" presStyleCnt="2"/>
      <dgm:spPr/>
    </dgm:pt>
    <dgm:pt modelId="{1DBC1512-AF0A-4FFE-B5A1-0F353874E308}" type="pres">
      <dgm:prSet presAssocID="{D6935709-1FD9-419E-AFCB-23E5F83D27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611D8AE-E08E-4036-AF03-D2CFD3C260B6}" type="pres">
      <dgm:prSet presAssocID="{D6935709-1FD9-419E-AFCB-23E5F83D27B2}" presName="spaceRect" presStyleCnt="0"/>
      <dgm:spPr/>
    </dgm:pt>
    <dgm:pt modelId="{584E2821-4E97-4151-B7DB-B67B54C6901D}" type="pres">
      <dgm:prSet presAssocID="{D6935709-1FD9-419E-AFCB-23E5F83D27B2}" presName="parTx" presStyleLbl="revTx" presStyleIdx="0" presStyleCnt="2">
        <dgm:presLayoutVars>
          <dgm:chMax val="0"/>
          <dgm:chPref val="0"/>
        </dgm:presLayoutVars>
      </dgm:prSet>
      <dgm:spPr/>
    </dgm:pt>
    <dgm:pt modelId="{FBBB68CE-E511-42D5-9627-5E43C34AD733}" type="pres">
      <dgm:prSet presAssocID="{712439D6-E75D-43EC-9BA2-E2A8E4B3F434}" presName="sibTrans" presStyleCnt="0"/>
      <dgm:spPr/>
    </dgm:pt>
    <dgm:pt modelId="{132F75F1-D4D6-4579-ADD8-6CD387CC61DE}" type="pres">
      <dgm:prSet presAssocID="{0D4ECA94-3F3E-4015-A111-E64A6A9EB402}" presName="compNode" presStyleCnt="0"/>
      <dgm:spPr/>
    </dgm:pt>
    <dgm:pt modelId="{03FA8F8B-F102-4964-B44C-AFD5AE68E215}" type="pres">
      <dgm:prSet presAssocID="{0D4ECA94-3F3E-4015-A111-E64A6A9EB402}" presName="bgRect" presStyleLbl="bgShp" presStyleIdx="1" presStyleCnt="2"/>
      <dgm:spPr/>
    </dgm:pt>
    <dgm:pt modelId="{72F377E2-95DD-4493-AC64-5C2BF9A4FEDD}" type="pres">
      <dgm:prSet presAssocID="{0D4ECA94-3F3E-4015-A111-E64A6A9EB402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E1CE5D-211E-4AE0-B6AD-F8486B543BE6}" type="pres">
      <dgm:prSet presAssocID="{0D4ECA94-3F3E-4015-A111-E64A6A9EB402}" presName="spaceRect" presStyleCnt="0"/>
      <dgm:spPr/>
    </dgm:pt>
    <dgm:pt modelId="{DEC30D6D-535F-4B68-81FE-EAA6DF38132E}" type="pres">
      <dgm:prSet presAssocID="{0D4ECA94-3F3E-4015-A111-E64A6A9EB4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8CA209-AF81-4953-87D3-16F9CC9D1621}" srcId="{04EA7EDD-CD1F-496A-9D6C-E465FBCFD9FD}" destId="{0D4ECA94-3F3E-4015-A111-E64A6A9EB402}" srcOrd="1" destOrd="0" parTransId="{5F3A3DC2-D90E-4292-8B74-26550F0F81B3}" sibTransId="{F503E4A2-48AA-41FD-9E92-FB8EC61CEAB3}"/>
    <dgm:cxn modelId="{4E0A2945-8D6D-469A-9489-0EA1D4304182}" srcId="{04EA7EDD-CD1F-496A-9D6C-E465FBCFD9FD}" destId="{D6935709-1FD9-419E-AFCB-23E5F83D27B2}" srcOrd="0" destOrd="0" parTransId="{09576BE2-72C7-44E2-AB17-86726CC18D9E}" sibTransId="{712439D6-E75D-43EC-9BA2-E2A8E4B3F434}"/>
    <dgm:cxn modelId="{5252946E-9DBA-4E17-AD0B-4BFEA9F9BE11}" type="presOf" srcId="{04EA7EDD-CD1F-496A-9D6C-E465FBCFD9FD}" destId="{EAC0D192-25E4-47EE-A50C-977EB009612B}" srcOrd="0" destOrd="0" presId="urn:microsoft.com/office/officeart/2018/2/layout/IconVerticalSolidList"/>
    <dgm:cxn modelId="{B9BD7196-7A2E-450C-97CF-32D4377E4FAF}" type="presOf" srcId="{D6935709-1FD9-419E-AFCB-23E5F83D27B2}" destId="{584E2821-4E97-4151-B7DB-B67B54C6901D}" srcOrd="0" destOrd="0" presId="urn:microsoft.com/office/officeart/2018/2/layout/IconVerticalSolidList"/>
    <dgm:cxn modelId="{D95A38AD-2066-4305-BD15-E4968D825F7E}" type="presOf" srcId="{0D4ECA94-3F3E-4015-A111-E64A6A9EB402}" destId="{DEC30D6D-535F-4B68-81FE-EAA6DF38132E}" srcOrd="0" destOrd="0" presId="urn:microsoft.com/office/officeart/2018/2/layout/IconVerticalSolidList"/>
    <dgm:cxn modelId="{58B51F73-4D8F-41EA-A1A0-69340BD4247B}" type="presParOf" srcId="{EAC0D192-25E4-47EE-A50C-977EB009612B}" destId="{A983725B-7D1F-4CED-A9DE-1433AAE38AFC}" srcOrd="0" destOrd="0" presId="urn:microsoft.com/office/officeart/2018/2/layout/IconVerticalSolidList"/>
    <dgm:cxn modelId="{2C21FDE0-B5A0-40B9-9000-4FD16FAFA06C}" type="presParOf" srcId="{A983725B-7D1F-4CED-A9DE-1433AAE38AFC}" destId="{E6B8EF8F-B7AD-4015-8FC5-DB880D846941}" srcOrd="0" destOrd="0" presId="urn:microsoft.com/office/officeart/2018/2/layout/IconVerticalSolidList"/>
    <dgm:cxn modelId="{107CE31E-6E7E-4AED-865F-D47F62843B04}" type="presParOf" srcId="{A983725B-7D1F-4CED-A9DE-1433AAE38AFC}" destId="{1DBC1512-AF0A-4FFE-B5A1-0F353874E308}" srcOrd="1" destOrd="0" presId="urn:microsoft.com/office/officeart/2018/2/layout/IconVerticalSolidList"/>
    <dgm:cxn modelId="{56ABEBD3-2802-4947-A3D0-6A8FBB7DA885}" type="presParOf" srcId="{A983725B-7D1F-4CED-A9DE-1433AAE38AFC}" destId="{A611D8AE-E08E-4036-AF03-D2CFD3C260B6}" srcOrd="2" destOrd="0" presId="urn:microsoft.com/office/officeart/2018/2/layout/IconVerticalSolidList"/>
    <dgm:cxn modelId="{986E39B4-FC60-4F5A-BBF2-663459BCB2C6}" type="presParOf" srcId="{A983725B-7D1F-4CED-A9DE-1433AAE38AFC}" destId="{584E2821-4E97-4151-B7DB-B67B54C6901D}" srcOrd="3" destOrd="0" presId="urn:microsoft.com/office/officeart/2018/2/layout/IconVerticalSolidList"/>
    <dgm:cxn modelId="{8CDF0362-0B5E-4275-A7C6-0A0CCD6EE76C}" type="presParOf" srcId="{EAC0D192-25E4-47EE-A50C-977EB009612B}" destId="{FBBB68CE-E511-42D5-9627-5E43C34AD733}" srcOrd="1" destOrd="0" presId="urn:microsoft.com/office/officeart/2018/2/layout/IconVerticalSolidList"/>
    <dgm:cxn modelId="{BDFA3434-46AA-4C94-A244-E5F662359E16}" type="presParOf" srcId="{EAC0D192-25E4-47EE-A50C-977EB009612B}" destId="{132F75F1-D4D6-4579-ADD8-6CD387CC61DE}" srcOrd="2" destOrd="0" presId="urn:microsoft.com/office/officeart/2018/2/layout/IconVerticalSolidList"/>
    <dgm:cxn modelId="{267A4623-5AA6-4094-BEF5-06E93B9AE7B1}" type="presParOf" srcId="{132F75F1-D4D6-4579-ADD8-6CD387CC61DE}" destId="{03FA8F8B-F102-4964-B44C-AFD5AE68E215}" srcOrd="0" destOrd="0" presId="urn:microsoft.com/office/officeart/2018/2/layout/IconVerticalSolidList"/>
    <dgm:cxn modelId="{36AD8872-895D-4DDA-899B-71385CC72A54}" type="presParOf" srcId="{132F75F1-D4D6-4579-ADD8-6CD387CC61DE}" destId="{72F377E2-95DD-4493-AC64-5C2BF9A4FEDD}" srcOrd="1" destOrd="0" presId="urn:microsoft.com/office/officeart/2018/2/layout/IconVerticalSolidList"/>
    <dgm:cxn modelId="{B3CB1D85-665B-41BD-A3A7-E69F4CBC146F}" type="presParOf" srcId="{132F75F1-D4D6-4579-ADD8-6CD387CC61DE}" destId="{E0E1CE5D-211E-4AE0-B6AD-F8486B543BE6}" srcOrd="2" destOrd="0" presId="urn:microsoft.com/office/officeart/2018/2/layout/IconVerticalSolidList"/>
    <dgm:cxn modelId="{4AC4ED31-9308-425C-AF4D-FF735B500723}" type="presParOf" srcId="{132F75F1-D4D6-4579-ADD8-6CD387CC61DE}" destId="{DEC30D6D-535F-4B68-81FE-EAA6DF3813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C45CEB-5FE9-4B15-A0F8-329F33FB23E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AFAD63-0D7D-446D-A2B7-DCA67EA5094B}">
      <dgm:prSet/>
      <dgm:spPr/>
      <dgm:t>
        <a:bodyPr/>
        <a:lstStyle/>
        <a:p>
          <a:r>
            <a:rPr lang="en-US"/>
            <a:t>New city</a:t>
          </a:r>
        </a:p>
      </dgm:t>
    </dgm:pt>
    <dgm:pt modelId="{017AB042-4050-49B3-BDDD-DD0D412AFA10}" type="parTrans" cxnId="{4B867547-0452-48C6-81DF-A0C48FF91DBA}">
      <dgm:prSet/>
      <dgm:spPr/>
      <dgm:t>
        <a:bodyPr/>
        <a:lstStyle/>
        <a:p>
          <a:endParaRPr lang="en-US"/>
        </a:p>
      </dgm:t>
    </dgm:pt>
    <dgm:pt modelId="{98EC367A-6ABF-42F8-89E1-159A88C83BC3}" type="sibTrans" cxnId="{4B867547-0452-48C6-81DF-A0C48FF91DBA}">
      <dgm:prSet/>
      <dgm:spPr/>
      <dgm:t>
        <a:bodyPr/>
        <a:lstStyle/>
        <a:p>
          <a:endParaRPr lang="en-US"/>
        </a:p>
      </dgm:t>
    </dgm:pt>
    <dgm:pt modelId="{E5278AB3-A2C9-4F17-8865-6224BA099467}">
      <dgm:prSet/>
      <dgm:spPr/>
      <dgm:t>
        <a:bodyPr/>
        <a:lstStyle/>
        <a:p>
          <a:r>
            <a:rPr lang="en-US"/>
            <a:t>Actual city</a:t>
          </a:r>
        </a:p>
      </dgm:t>
    </dgm:pt>
    <dgm:pt modelId="{BD7EA790-46F1-40DC-AACD-B111F3769029}" type="parTrans" cxnId="{A1A758E3-6922-43C1-B10A-2ECDD332C171}">
      <dgm:prSet/>
      <dgm:spPr/>
      <dgm:t>
        <a:bodyPr/>
        <a:lstStyle/>
        <a:p>
          <a:endParaRPr lang="en-US"/>
        </a:p>
      </dgm:t>
    </dgm:pt>
    <dgm:pt modelId="{CB398DEB-C7E3-4A12-88BD-A32A5105677A}" type="sibTrans" cxnId="{A1A758E3-6922-43C1-B10A-2ECDD332C171}">
      <dgm:prSet/>
      <dgm:spPr/>
      <dgm:t>
        <a:bodyPr/>
        <a:lstStyle/>
        <a:p>
          <a:endParaRPr lang="en-US"/>
        </a:p>
      </dgm:t>
    </dgm:pt>
    <dgm:pt modelId="{943F8CE8-4551-4A2A-A2D4-40559C6E4ABB}" type="pres">
      <dgm:prSet presAssocID="{63C45CEB-5FE9-4B15-A0F8-329F33FB23ED}" presName="root" presStyleCnt="0">
        <dgm:presLayoutVars>
          <dgm:dir/>
          <dgm:resizeHandles val="exact"/>
        </dgm:presLayoutVars>
      </dgm:prSet>
      <dgm:spPr/>
    </dgm:pt>
    <dgm:pt modelId="{338BC511-C968-43CF-A41E-F04C40A3ACBC}" type="pres">
      <dgm:prSet presAssocID="{12AFAD63-0D7D-446D-A2B7-DCA67EA5094B}" presName="compNode" presStyleCnt="0"/>
      <dgm:spPr/>
    </dgm:pt>
    <dgm:pt modelId="{6C01FA8C-7DFC-4123-AFF2-A43EE7204379}" type="pres">
      <dgm:prSet presAssocID="{12AFAD63-0D7D-446D-A2B7-DCA67EA5094B}" presName="bgRect" presStyleLbl="bgShp" presStyleIdx="0" presStyleCnt="2"/>
      <dgm:spPr/>
    </dgm:pt>
    <dgm:pt modelId="{2C7D9221-E0F7-4E8D-9F45-B190BBF4521B}" type="pres">
      <dgm:prSet presAssocID="{12AFAD63-0D7D-446D-A2B7-DCA67EA5094B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A9F820A-888C-41AA-BFCF-D98E58FCAC1F}" type="pres">
      <dgm:prSet presAssocID="{12AFAD63-0D7D-446D-A2B7-DCA67EA5094B}" presName="spaceRect" presStyleCnt="0"/>
      <dgm:spPr/>
    </dgm:pt>
    <dgm:pt modelId="{E9E9BC38-6E20-4062-BA77-20F1A0988EF8}" type="pres">
      <dgm:prSet presAssocID="{12AFAD63-0D7D-446D-A2B7-DCA67EA5094B}" presName="parTx" presStyleLbl="revTx" presStyleIdx="0" presStyleCnt="2">
        <dgm:presLayoutVars>
          <dgm:chMax val="0"/>
          <dgm:chPref val="0"/>
        </dgm:presLayoutVars>
      </dgm:prSet>
      <dgm:spPr/>
    </dgm:pt>
    <dgm:pt modelId="{B5637667-46E3-433F-A166-FB4A339A6F66}" type="pres">
      <dgm:prSet presAssocID="{98EC367A-6ABF-42F8-89E1-159A88C83BC3}" presName="sibTrans" presStyleCnt="0"/>
      <dgm:spPr/>
    </dgm:pt>
    <dgm:pt modelId="{9C173447-AC4A-4874-8009-29F5B5579556}" type="pres">
      <dgm:prSet presAssocID="{E5278AB3-A2C9-4F17-8865-6224BA099467}" presName="compNode" presStyleCnt="0"/>
      <dgm:spPr/>
    </dgm:pt>
    <dgm:pt modelId="{FF51D891-64FC-40F3-9F71-079BC390F992}" type="pres">
      <dgm:prSet presAssocID="{E5278AB3-A2C9-4F17-8865-6224BA099467}" presName="bgRect" presStyleLbl="bgShp" presStyleIdx="1" presStyleCnt="2"/>
      <dgm:spPr/>
    </dgm:pt>
    <dgm:pt modelId="{7AA6B9C7-3448-49D3-9EB0-C24A1EF4CF63}" type="pres">
      <dgm:prSet presAssocID="{E5278AB3-A2C9-4F17-8865-6224BA099467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18D64C4-9D34-4359-A763-9BE447EBF2CC}" type="pres">
      <dgm:prSet presAssocID="{E5278AB3-A2C9-4F17-8865-6224BA099467}" presName="spaceRect" presStyleCnt="0"/>
      <dgm:spPr/>
    </dgm:pt>
    <dgm:pt modelId="{7314F77B-A47A-4572-A5F2-809B833748BB}" type="pres">
      <dgm:prSet presAssocID="{E5278AB3-A2C9-4F17-8865-6224BA0994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867547-0452-48C6-81DF-A0C48FF91DBA}" srcId="{63C45CEB-5FE9-4B15-A0F8-329F33FB23ED}" destId="{12AFAD63-0D7D-446D-A2B7-DCA67EA5094B}" srcOrd="0" destOrd="0" parTransId="{017AB042-4050-49B3-BDDD-DD0D412AFA10}" sibTransId="{98EC367A-6ABF-42F8-89E1-159A88C83BC3}"/>
    <dgm:cxn modelId="{D31CBA7E-C5C5-4678-A415-9899D061623B}" type="presOf" srcId="{E5278AB3-A2C9-4F17-8865-6224BA099467}" destId="{7314F77B-A47A-4572-A5F2-809B833748BB}" srcOrd="0" destOrd="0" presId="urn:microsoft.com/office/officeart/2018/2/layout/IconVerticalSolidList"/>
    <dgm:cxn modelId="{39F54CC2-B1D3-4CD1-9C32-4C64F2CCC808}" type="presOf" srcId="{12AFAD63-0D7D-446D-A2B7-DCA67EA5094B}" destId="{E9E9BC38-6E20-4062-BA77-20F1A0988EF8}" srcOrd="0" destOrd="0" presId="urn:microsoft.com/office/officeart/2018/2/layout/IconVerticalSolidList"/>
    <dgm:cxn modelId="{A1A758E3-6922-43C1-B10A-2ECDD332C171}" srcId="{63C45CEB-5FE9-4B15-A0F8-329F33FB23ED}" destId="{E5278AB3-A2C9-4F17-8865-6224BA099467}" srcOrd="1" destOrd="0" parTransId="{BD7EA790-46F1-40DC-AACD-B111F3769029}" sibTransId="{CB398DEB-C7E3-4A12-88BD-A32A5105677A}"/>
    <dgm:cxn modelId="{BEEA97E4-1D11-49BE-B727-2158D5B6CFA1}" type="presOf" srcId="{63C45CEB-5FE9-4B15-A0F8-329F33FB23ED}" destId="{943F8CE8-4551-4A2A-A2D4-40559C6E4ABB}" srcOrd="0" destOrd="0" presId="urn:microsoft.com/office/officeart/2018/2/layout/IconVerticalSolidList"/>
    <dgm:cxn modelId="{65127846-C228-4966-A3B5-270264A32849}" type="presParOf" srcId="{943F8CE8-4551-4A2A-A2D4-40559C6E4ABB}" destId="{338BC511-C968-43CF-A41E-F04C40A3ACBC}" srcOrd="0" destOrd="0" presId="urn:microsoft.com/office/officeart/2018/2/layout/IconVerticalSolidList"/>
    <dgm:cxn modelId="{9DDB90C6-00CA-462B-A1EA-61B811705549}" type="presParOf" srcId="{338BC511-C968-43CF-A41E-F04C40A3ACBC}" destId="{6C01FA8C-7DFC-4123-AFF2-A43EE7204379}" srcOrd="0" destOrd="0" presId="urn:microsoft.com/office/officeart/2018/2/layout/IconVerticalSolidList"/>
    <dgm:cxn modelId="{EC7DB8D6-8AA7-4687-8C09-5A7BAE316B03}" type="presParOf" srcId="{338BC511-C968-43CF-A41E-F04C40A3ACBC}" destId="{2C7D9221-E0F7-4E8D-9F45-B190BBF4521B}" srcOrd="1" destOrd="0" presId="urn:microsoft.com/office/officeart/2018/2/layout/IconVerticalSolidList"/>
    <dgm:cxn modelId="{6A5357C5-FBCC-4E3F-8270-3B10904D59CA}" type="presParOf" srcId="{338BC511-C968-43CF-A41E-F04C40A3ACBC}" destId="{4A9F820A-888C-41AA-BFCF-D98E58FCAC1F}" srcOrd="2" destOrd="0" presId="urn:microsoft.com/office/officeart/2018/2/layout/IconVerticalSolidList"/>
    <dgm:cxn modelId="{DA6BD1F9-AD20-4B70-9490-AECE01E01BA9}" type="presParOf" srcId="{338BC511-C968-43CF-A41E-F04C40A3ACBC}" destId="{E9E9BC38-6E20-4062-BA77-20F1A0988EF8}" srcOrd="3" destOrd="0" presId="urn:microsoft.com/office/officeart/2018/2/layout/IconVerticalSolidList"/>
    <dgm:cxn modelId="{2992512C-2023-4BCB-9782-63B386F6F744}" type="presParOf" srcId="{943F8CE8-4551-4A2A-A2D4-40559C6E4ABB}" destId="{B5637667-46E3-433F-A166-FB4A339A6F66}" srcOrd="1" destOrd="0" presId="urn:microsoft.com/office/officeart/2018/2/layout/IconVerticalSolidList"/>
    <dgm:cxn modelId="{507BF425-4FAB-41F4-8FC5-D991094A9020}" type="presParOf" srcId="{943F8CE8-4551-4A2A-A2D4-40559C6E4ABB}" destId="{9C173447-AC4A-4874-8009-29F5B5579556}" srcOrd="2" destOrd="0" presId="urn:microsoft.com/office/officeart/2018/2/layout/IconVerticalSolidList"/>
    <dgm:cxn modelId="{D346C6AD-C46F-48DC-81A3-B17AB68396A0}" type="presParOf" srcId="{9C173447-AC4A-4874-8009-29F5B5579556}" destId="{FF51D891-64FC-40F3-9F71-079BC390F992}" srcOrd="0" destOrd="0" presId="urn:microsoft.com/office/officeart/2018/2/layout/IconVerticalSolidList"/>
    <dgm:cxn modelId="{0624D564-4F7E-4287-9D19-14A26E6D0932}" type="presParOf" srcId="{9C173447-AC4A-4874-8009-29F5B5579556}" destId="{7AA6B9C7-3448-49D3-9EB0-C24A1EF4CF63}" srcOrd="1" destOrd="0" presId="urn:microsoft.com/office/officeart/2018/2/layout/IconVerticalSolidList"/>
    <dgm:cxn modelId="{6398823C-BD3A-4B40-8040-95171C11F415}" type="presParOf" srcId="{9C173447-AC4A-4874-8009-29F5B5579556}" destId="{F18D64C4-9D34-4359-A763-9BE447EBF2CC}" srcOrd="2" destOrd="0" presId="urn:microsoft.com/office/officeart/2018/2/layout/IconVerticalSolidList"/>
    <dgm:cxn modelId="{219A6315-8AAE-4EC5-8610-B2A0C6AA5168}" type="presParOf" srcId="{9C173447-AC4A-4874-8009-29F5B5579556}" destId="{7314F77B-A47A-4572-A5F2-809B833748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FE5A1-1D8F-416B-9C4A-CD56646262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E0B405-9FD2-4D80-9B4C-69BAF3166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is meant to be used as an assistant to facilitate and accelerate the process of adaptation to a new city</a:t>
          </a:r>
        </a:p>
      </dgm:t>
    </dgm:pt>
    <dgm:pt modelId="{82AA5943-2502-498B-AE2C-39D303985FC2}" type="parTrans" cxnId="{12442F33-9CD6-4850-B492-7CE5825D02AE}">
      <dgm:prSet/>
      <dgm:spPr/>
      <dgm:t>
        <a:bodyPr/>
        <a:lstStyle/>
        <a:p>
          <a:endParaRPr lang="en-US"/>
        </a:p>
      </dgm:t>
    </dgm:pt>
    <dgm:pt modelId="{EFED3BF4-81A2-4FB3-B36B-A6074AB79DE0}" type="sibTrans" cxnId="{12442F33-9CD6-4850-B492-7CE5825D02AE}">
      <dgm:prSet/>
      <dgm:spPr/>
      <dgm:t>
        <a:bodyPr/>
        <a:lstStyle/>
        <a:p>
          <a:endParaRPr lang="en-US"/>
        </a:p>
      </dgm:t>
    </dgm:pt>
    <dgm:pt modelId="{115E1071-3CDF-421E-BC76-D7553C4FE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will make use mainly of the GPS location features.</a:t>
          </a:r>
        </a:p>
      </dgm:t>
    </dgm:pt>
    <dgm:pt modelId="{EE98A653-4CB7-4EB3-A9F6-76F04BDEF543}" type="parTrans" cxnId="{312E319E-9DE5-448B-A202-52CCB3F1CA8B}">
      <dgm:prSet/>
      <dgm:spPr/>
      <dgm:t>
        <a:bodyPr/>
        <a:lstStyle/>
        <a:p>
          <a:endParaRPr lang="en-US"/>
        </a:p>
      </dgm:t>
    </dgm:pt>
    <dgm:pt modelId="{6FA2272A-754A-4761-839C-C53E3466916D}" type="sibTrans" cxnId="{312E319E-9DE5-448B-A202-52CCB3F1CA8B}">
      <dgm:prSet/>
      <dgm:spPr/>
      <dgm:t>
        <a:bodyPr/>
        <a:lstStyle/>
        <a:p>
          <a:endParaRPr lang="en-US"/>
        </a:p>
      </dgm:t>
    </dgm:pt>
    <dgm:pt modelId="{F212990C-9C03-4EC9-BBE8-5A3A39784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Anywhere in the world*</a:t>
          </a:r>
        </a:p>
      </dgm:t>
    </dgm:pt>
    <dgm:pt modelId="{F32F8E22-0D6D-4860-98E9-8E3B19C2CC92}" type="parTrans" cxnId="{DCED7691-4D02-405F-A343-3172EDE250EA}">
      <dgm:prSet/>
      <dgm:spPr/>
      <dgm:t>
        <a:bodyPr/>
        <a:lstStyle/>
        <a:p>
          <a:endParaRPr lang="en-US"/>
        </a:p>
      </dgm:t>
    </dgm:pt>
    <dgm:pt modelId="{798788C5-83F0-48BB-9286-95FDF19BBB75}" type="sibTrans" cxnId="{DCED7691-4D02-405F-A343-3172EDE250EA}">
      <dgm:prSet/>
      <dgm:spPr/>
      <dgm:t>
        <a:bodyPr/>
        <a:lstStyle/>
        <a:p>
          <a:endParaRPr lang="en-US"/>
        </a:p>
      </dgm:t>
    </dgm:pt>
    <dgm:pt modelId="{2EBD467A-97A7-4BD2-A07B-42A967C7EE60}" type="pres">
      <dgm:prSet presAssocID="{9E7FE5A1-1D8F-416B-9C4A-CD56646262E7}" presName="root" presStyleCnt="0">
        <dgm:presLayoutVars>
          <dgm:dir/>
          <dgm:resizeHandles val="exact"/>
        </dgm:presLayoutVars>
      </dgm:prSet>
      <dgm:spPr/>
    </dgm:pt>
    <dgm:pt modelId="{94A1F00E-8CA5-448F-A69E-D5DA3B44D758}" type="pres">
      <dgm:prSet presAssocID="{6FE0B405-9FD2-4D80-9B4C-69BAF3166EF2}" presName="compNode" presStyleCnt="0"/>
      <dgm:spPr/>
    </dgm:pt>
    <dgm:pt modelId="{9FBF773D-0DEE-440F-96BA-A25A84FB1475}" type="pres">
      <dgm:prSet presAssocID="{6FE0B405-9FD2-4D80-9B4C-69BAF3166EF2}" presName="bgRect" presStyleLbl="bgShp" presStyleIdx="0" presStyleCnt="3"/>
      <dgm:spPr/>
    </dgm:pt>
    <dgm:pt modelId="{3CF76C8B-EE78-434E-8207-445DBBC204E6}" type="pres">
      <dgm:prSet presAssocID="{6FE0B405-9FD2-4D80-9B4C-69BAF3166EF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1E77B16-4810-48CF-8449-FCFDE75D979A}" type="pres">
      <dgm:prSet presAssocID="{6FE0B405-9FD2-4D80-9B4C-69BAF3166EF2}" presName="spaceRect" presStyleCnt="0"/>
      <dgm:spPr/>
    </dgm:pt>
    <dgm:pt modelId="{B7CC153E-A9D4-4F5B-AB0B-3551EB9C896C}" type="pres">
      <dgm:prSet presAssocID="{6FE0B405-9FD2-4D80-9B4C-69BAF3166EF2}" presName="parTx" presStyleLbl="revTx" presStyleIdx="0" presStyleCnt="3">
        <dgm:presLayoutVars>
          <dgm:chMax val="0"/>
          <dgm:chPref val="0"/>
        </dgm:presLayoutVars>
      </dgm:prSet>
      <dgm:spPr/>
    </dgm:pt>
    <dgm:pt modelId="{205749F1-1505-4986-919C-0D0A1B241D62}" type="pres">
      <dgm:prSet presAssocID="{EFED3BF4-81A2-4FB3-B36B-A6074AB79DE0}" presName="sibTrans" presStyleCnt="0"/>
      <dgm:spPr/>
    </dgm:pt>
    <dgm:pt modelId="{FA25115C-3D47-4A26-B15A-DE90E5DB3535}" type="pres">
      <dgm:prSet presAssocID="{115E1071-3CDF-421E-BC76-D7553C4FE9E3}" presName="compNode" presStyleCnt="0"/>
      <dgm:spPr/>
    </dgm:pt>
    <dgm:pt modelId="{154C2C90-E6AC-4F3F-BE9C-AE820D3ACB73}" type="pres">
      <dgm:prSet presAssocID="{115E1071-3CDF-421E-BC76-D7553C4FE9E3}" presName="bgRect" presStyleLbl="bgShp" presStyleIdx="1" presStyleCnt="3"/>
      <dgm:spPr/>
    </dgm:pt>
    <dgm:pt modelId="{431076FD-5F46-4442-A4F9-486DFF86290E}" type="pres">
      <dgm:prSet presAssocID="{115E1071-3CDF-421E-BC76-D7553C4FE9E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E11DDFD-AABC-417D-8B51-FB4C5BD83310}" type="pres">
      <dgm:prSet presAssocID="{115E1071-3CDF-421E-BC76-D7553C4FE9E3}" presName="spaceRect" presStyleCnt="0"/>
      <dgm:spPr/>
    </dgm:pt>
    <dgm:pt modelId="{7A0BBD38-F2F7-4FCC-9C62-7421970A9580}" type="pres">
      <dgm:prSet presAssocID="{115E1071-3CDF-421E-BC76-D7553C4FE9E3}" presName="parTx" presStyleLbl="revTx" presStyleIdx="1" presStyleCnt="3">
        <dgm:presLayoutVars>
          <dgm:chMax val="0"/>
          <dgm:chPref val="0"/>
        </dgm:presLayoutVars>
      </dgm:prSet>
      <dgm:spPr/>
    </dgm:pt>
    <dgm:pt modelId="{BAA72783-E820-4D8D-B5E3-0538395D1404}" type="pres">
      <dgm:prSet presAssocID="{6FA2272A-754A-4761-839C-C53E3466916D}" presName="sibTrans" presStyleCnt="0"/>
      <dgm:spPr/>
    </dgm:pt>
    <dgm:pt modelId="{AB7913B3-4E7B-4F4F-AE16-49F53D75D4FE}" type="pres">
      <dgm:prSet presAssocID="{F212990C-9C03-4EC9-BBE8-5A3A39784600}" presName="compNode" presStyleCnt="0"/>
      <dgm:spPr/>
    </dgm:pt>
    <dgm:pt modelId="{5A849364-367E-4891-B950-09BDB6761E5D}" type="pres">
      <dgm:prSet presAssocID="{F212990C-9C03-4EC9-BBE8-5A3A39784600}" presName="bgRect" presStyleLbl="bgShp" presStyleIdx="2" presStyleCnt="3"/>
      <dgm:spPr/>
    </dgm:pt>
    <dgm:pt modelId="{5F96BA6B-8596-4AEC-AC00-ADE6CD114945}" type="pres">
      <dgm:prSet presAssocID="{F212990C-9C03-4EC9-BBE8-5A3A3978460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181543A-4546-4632-A327-C5185629F2F1}" type="pres">
      <dgm:prSet presAssocID="{F212990C-9C03-4EC9-BBE8-5A3A39784600}" presName="spaceRect" presStyleCnt="0"/>
      <dgm:spPr/>
    </dgm:pt>
    <dgm:pt modelId="{04942B24-EAD3-459C-B3C2-B74DBCF4782B}" type="pres">
      <dgm:prSet presAssocID="{F212990C-9C03-4EC9-BBE8-5A3A397846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442F33-9CD6-4850-B492-7CE5825D02AE}" srcId="{9E7FE5A1-1D8F-416B-9C4A-CD56646262E7}" destId="{6FE0B405-9FD2-4D80-9B4C-69BAF3166EF2}" srcOrd="0" destOrd="0" parTransId="{82AA5943-2502-498B-AE2C-39D303985FC2}" sibTransId="{EFED3BF4-81A2-4FB3-B36B-A6074AB79DE0}"/>
    <dgm:cxn modelId="{04303C5B-DB7E-41E6-9CF1-4868349A32BD}" type="presOf" srcId="{115E1071-3CDF-421E-BC76-D7553C4FE9E3}" destId="{7A0BBD38-F2F7-4FCC-9C62-7421970A9580}" srcOrd="0" destOrd="0" presId="urn:microsoft.com/office/officeart/2018/2/layout/IconVerticalSolidList"/>
    <dgm:cxn modelId="{DCED7691-4D02-405F-A343-3172EDE250EA}" srcId="{9E7FE5A1-1D8F-416B-9C4A-CD56646262E7}" destId="{F212990C-9C03-4EC9-BBE8-5A3A39784600}" srcOrd="2" destOrd="0" parTransId="{F32F8E22-0D6D-4860-98E9-8E3B19C2CC92}" sibTransId="{798788C5-83F0-48BB-9286-95FDF19BBB75}"/>
    <dgm:cxn modelId="{312E319E-9DE5-448B-A202-52CCB3F1CA8B}" srcId="{9E7FE5A1-1D8F-416B-9C4A-CD56646262E7}" destId="{115E1071-3CDF-421E-BC76-D7553C4FE9E3}" srcOrd="1" destOrd="0" parTransId="{EE98A653-4CB7-4EB3-A9F6-76F04BDEF543}" sibTransId="{6FA2272A-754A-4761-839C-C53E3466916D}"/>
    <dgm:cxn modelId="{3FED5CBC-5BEC-4355-BC04-36219FC4C73F}" type="presOf" srcId="{6FE0B405-9FD2-4D80-9B4C-69BAF3166EF2}" destId="{B7CC153E-A9D4-4F5B-AB0B-3551EB9C896C}" srcOrd="0" destOrd="0" presId="urn:microsoft.com/office/officeart/2018/2/layout/IconVerticalSolidList"/>
    <dgm:cxn modelId="{0ECC5AD9-E8C6-4AC9-95C5-9F5D77DFA8BC}" type="presOf" srcId="{F212990C-9C03-4EC9-BBE8-5A3A39784600}" destId="{04942B24-EAD3-459C-B3C2-B74DBCF4782B}" srcOrd="0" destOrd="0" presId="urn:microsoft.com/office/officeart/2018/2/layout/IconVerticalSolidList"/>
    <dgm:cxn modelId="{FC4792E7-D309-4EBB-8C61-E3A9E77D6D19}" type="presOf" srcId="{9E7FE5A1-1D8F-416B-9C4A-CD56646262E7}" destId="{2EBD467A-97A7-4BD2-A07B-42A967C7EE60}" srcOrd="0" destOrd="0" presId="urn:microsoft.com/office/officeart/2018/2/layout/IconVerticalSolidList"/>
    <dgm:cxn modelId="{BC0ADA9E-5417-4E4C-B578-B39ABB54F6D0}" type="presParOf" srcId="{2EBD467A-97A7-4BD2-A07B-42A967C7EE60}" destId="{94A1F00E-8CA5-448F-A69E-D5DA3B44D758}" srcOrd="0" destOrd="0" presId="urn:microsoft.com/office/officeart/2018/2/layout/IconVerticalSolidList"/>
    <dgm:cxn modelId="{406DFC3F-C416-4E87-8207-69FBC91C4148}" type="presParOf" srcId="{94A1F00E-8CA5-448F-A69E-D5DA3B44D758}" destId="{9FBF773D-0DEE-440F-96BA-A25A84FB1475}" srcOrd="0" destOrd="0" presId="urn:microsoft.com/office/officeart/2018/2/layout/IconVerticalSolidList"/>
    <dgm:cxn modelId="{644600B2-8F45-477D-BF90-6E95CA0BF769}" type="presParOf" srcId="{94A1F00E-8CA5-448F-A69E-D5DA3B44D758}" destId="{3CF76C8B-EE78-434E-8207-445DBBC204E6}" srcOrd="1" destOrd="0" presId="urn:microsoft.com/office/officeart/2018/2/layout/IconVerticalSolidList"/>
    <dgm:cxn modelId="{9673BC5A-9855-4291-90B2-F8E94EE27AEB}" type="presParOf" srcId="{94A1F00E-8CA5-448F-A69E-D5DA3B44D758}" destId="{21E77B16-4810-48CF-8449-FCFDE75D979A}" srcOrd="2" destOrd="0" presId="urn:microsoft.com/office/officeart/2018/2/layout/IconVerticalSolidList"/>
    <dgm:cxn modelId="{9F8AACC2-F4E5-402D-98D3-17CEE154224B}" type="presParOf" srcId="{94A1F00E-8CA5-448F-A69E-D5DA3B44D758}" destId="{B7CC153E-A9D4-4F5B-AB0B-3551EB9C896C}" srcOrd="3" destOrd="0" presId="urn:microsoft.com/office/officeart/2018/2/layout/IconVerticalSolidList"/>
    <dgm:cxn modelId="{02CB8F6A-1FBE-463C-BCEB-77EEB1C19C44}" type="presParOf" srcId="{2EBD467A-97A7-4BD2-A07B-42A967C7EE60}" destId="{205749F1-1505-4986-919C-0D0A1B241D62}" srcOrd="1" destOrd="0" presId="urn:microsoft.com/office/officeart/2018/2/layout/IconVerticalSolidList"/>
    <dgm:cxn modelId="{B247A859-8368-4FA1-9484-D07FB1A1729E}" type="presParOf" srcId="{2EBD467A-97A7-4BD2-A07B-42A967C7EE60}" destId="{FA25115C-3D47-4A26-B15A-DE90E5DB3535}" srcOrd="2" destOrd="0" presId="urn:microsoft.com/office/officeart/2018/2/layout/IconVerticalSolidList"/>
    <dgm:cxn modelId="{387F0191-9958-4285-91C3-4273CCB47D18}" type="presParOf" srcId="{FA25115C-3D47-4A26-B15A-DE90E5DB3535}" destId="{154C2C90-E6AC-4F3F-BE9C-AE820D3ACB73}" srcOrd="0" destOrd="0" presId="urn:microsoft.com/office/officeart/2018/2/layout/IconVerticalSolidList"/>
    <dgm:cxn modelId="{31FFF93A-390B-4DE6-BA39-54DA74392B18}" type="presParOf" srcId="{FA25115C-3D47-4A26-B15A-DE90E5DB3535}" destId="{431076FD-5F46-4442-A4F9-486DFF86290E}" srcOrd="1" destOrd="0" presId="urn:microsoft.com/office/officeart/2018/2/layout/IconVerticalSolidList"/>
    <dgm:cxn modelId="{49EE54D7-2804-4DF3-91EB-CD2837AE846B}" type="presParOf" srcId="{FA25115C-3D47-4A26-B15A-DE90E5DB3535}" destId="{9E11DDFD-AABC-417D-8B51-FB4C5BD83310}" srcOrd="2" destOrd="0" presId="urn:microsoft.com/office/officeart/2018/2/layout/IconVerticalSolidList"/>
    <dgm:cxn modelId="{E9F71185-E122-4898-A151-AD5E51CEF4F5}" type="presParOf" srcId="{FA25115C-3D47-4A26-B15A-DE90E5DB3535}" destId="{7A0BBD38-F2F7-4FCC-9C62-7421970A9580}" srcOrd="3" destOrd="0" presId="urn:microsoft.com/office/officeart/2018/2/layout/IconVerticalSolidList"/>
    <dgm:cxn modelId="{7DEA4CAD-EA26-4E04-ACED-D7E554EBD9C6}" type="presParOf" srcId="{2EBD467A-97A7-4BD2-A07B-42A967C7EE60}" destId="{BAA72783-E820-4D8D-B5E3-0538395D1404}" srcOrd="3" destOrd="0" presId="urn:microsoft.com/office/officeart/2018/2/layout/IconVerticalSolidList"/>
    <dgm:cxn modelId="{35175A22-6DF6-4415-9850-1B3906DCF2F7}" type="presParOf" srcId="{2EBD467A-97A7-4BD2-A07B-42A967C7EE60}" destId="{AB7913B3-4E7B-4F4F-AE16-49F53D75D4FE}" srcOrd="4" destOrd="0" presId="urn:microsoft.com/office/officeart/2018/2/layout/IconVerticalSolidList"/>
    <dgm:cxn modelId="{8C4F0CB4-BD78-457E-AC5F-23B40CDB2495}" type="presParOf" srcId="{AB7913B3-4E7B-4F4F-AE16-49F53D75D4FE}" destId="{5A849364-367E-4891-B950-09BDB6761E5D}" srcOrd="0" destOrd="0" presId="urn:microsoft.com/office/officeart/2018/2/layout/IconVerticalSolidList"/>
    <dgm:cxn modelId="{55944F17-A031-459E-A580-146179923E31}" type="presParOf" srcId="{AB7913B3-4E7B-4F4F-AE16-49F53D75D4FE}" destId="{5F96BA6B-8596-4AEC-AC00-ADE6CD114945}" srcOrd="1" destOrd="0" presId="urn:microsoft.com/office/officeart/2018/2/layout/IconVerticalSolidList"/>
    <dgm:cxn modelId="{9147B897-8C71-4625-8A87-8D05D40E007E}" type="presParOf" srcId="{AB7913B3-4E7B-4F4F-AE16-49F53D75D4FE}" destId="{6181543A-4546-4632-A327-C5185629F2F1}" srcOrd="2" destOrd="0" presId="urn:microsoft.com/office/officeart/2018/2/layout/IconVerticalSolidList"/>
    <dgm:cxn modelId="{B2FDD500-68A9-4223-A09D-3B4218477E53}" type="presParOf" srcId="{AB7913B3-4E7B-4F4F-AE16-49F53D75D4FE}" destId="{04942B24-EAD3-459C-B3C2-B74DBCF478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AEC87-AE5D-4B5A-A7D9-A6ABFFD735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6EA1B8-B414-414E-BE68-2C39869A30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friendly</a:t>
          </a:r>
        </a:p>
      </dgm:t>
    </dgm:pt>
    <dgm:pt modelId="{44032711-232D-4B75-BA6F-6262DAE4363C}" type="parTrans" cxnId="{755E48F6-7FD5-473E-B3E2-8E8C6688B4F3}">
      <dgm:prSet/>
      <dgm:spPr/>
      <dgm:t>
        <a:bodyPr/>
        <a:lstStyle/>
        <a:p>
          <a:endParaRPr lang="en-US"/>
        </a:p>
      </dgm:t>
    </dgm:pt>
    <dgm:pt modelId="{F0E094B4-EF8C-4DA3-9B72-DE21DBC0838E}" type="sibTrans" cxnId="{755E48F6-7FD5-473E-B3E2-8E8C6688B4F3}">
      <dgm:prSet/>
      <dgm:spPr/>
      <dgm:t>
        <a:bodyPr/>
        <a:lstStyle/>
        <a:p>
          <a:endParaRPr lang="en-US"/>
        </a:p>
      </dgm:t>
    </dgm:pt>
    <dgm:pt modelId="{58F0DA67-6EA6-442B-9C1B-EA56D7FC57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Voice search </a:t>
          </a:r>
        </a:p>
      </dgm:t>
    </dgm:pt>
    <dgm:pt modelId="{2D8D421A-2BA1-417B-B519-3EE7286626EF}" type="parTrans" cxnId="{DEBEE39A-FB8A-4A23-AF69-64DCAD4F5FC7}">
      <dgm:prSet/>
      <dgm:spPr/>
      <dgm:t>
        <a:bodyPr/>
        <a:lstStyle/>
        <a:p>
          <a:endParaRPr lang="en-US"/>
        </a:p>
      </dgm:t>
    </dgm:pt>
    <dgm:pt modelId="{7E994BFF-DD7F-41A6-B6FD-2CA64491371F}" type="sibTrans" cxnId="{DEBEE39A-FB8A-4A23-AF69-64DCAD4F5FC7}">
      <dgm:prSet/>
      <dgm:spPr/>
      <dgm:t>
        <a:bodyPr/>
        <a:lstStyle/>
        <a:p>
          <a:endParaRPr lang="en-US"/>
        </a:p>
      </dgm:t>
    </dgm:pt>
    <dgm:pt modelId="{ACE5BFD1-98AC-49B2-8C51-AB03A8D01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Clickable events</a:t>
          </a:r>
        </a:p>
      </dgm:t>
    </dgm:pt>
    <dgm:pt modelId="{72FF2385-F7C1-4808-9005-3AC73D018A49}" type="parTrans" cxnId="{ABDBD342-7E43-4E64-8A60-60436290B037}">
      <dgm:prSet/>
      <dgm:spPr/>
      <dgm:t>
        <a:bodyPr/>
        <a:lstStyle/>
        <a:p>
          <a:endParaRPr lang="en-US"/>
        </a:p>
      </dgm:t>
    </dgm:pt>
    <dgm:pt modelId="{51C61B4D-2E08-41C0-ACB7-CF4BF9D9142F}" type="sibTrans" cxnId="{ABDBD342-7E43-4E64-8A60-60436290B037}">
      <dgm:prSet/>
      <dgm:spPr/>
      <dgm:t>
        <a:bodyPr/>
        <a:lstStyle/>
        <a:p>
          <a:endParaRPr lang="en-US"/>
        </a:p>
      </dgm:t>
    </dgm:pt>
    <dgm:pt modelId="{65F41AAE-9477-44D7-A7E7-3B0F9FBA3CDF}" type="pres">
      <dgm:prSet presAssocID="{ECEAEC87-AE5D-4B5A-A7D9-A6ABFFD73536}" presName="root" presStyleCnt="0">
        <dgm:presLayoutVars>
          <dgm:dir/>
          <dgm:resizeHandles val="exact"/>
        </dgm:presLayoutVars>
      </dgm:prSet>
      <dgm:spPr/>
    </dgm:pt>
    <dgm:pt modelId="{46FAB2C9-8EE8-4A5F-AC19-DBE9568B7114}" type="pres">
      <dgm:prSet presAssocID="{E76EA1B8-B414-414E-BE68-2C39869A308B}" presName="compNode" presStyleCnt="0"/>
      <dgm:spPr/>
    </dgm:pt>
    <dgm:pt modelId="{4012BA0B-BD72-48A6-AD10-5D0A54BFBE8D}" type="pres">
      <dgm:prSet presAssocID="{E76EA1B8-B414-414E-BE68-2C39869A308B}" presName="iconBgRect" presStyleLbl="bgShp" presStyleIdx="0" presStyleCnt="3"/>
      <dgm:spPr/>
    </dgm:pt>
    <dgm:pt modelId="{1A2E5E4E-13EE-4DB6-8264-55C1DB7DF3FB}" type="pres">
      <dgm:prSet presAssocID="{E76EA1B8-B414-414E-BE68-2C39869A308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A832BC7-8F64-403B-BD3A-F5E8BA47A831}" type="pres">
      <dgm:prSet presAssocID="{E76EA1B8-B414-414E-BE68-2C39869A308B}" presName="spaceRect" presStyleCnt="0"/>
      <dgm:spPr/>
    </dgm:pt>
    <dgm:pt modelId="{93EFBCBA-1604-43AE-A57C-D386E7981CE6}" type="pres">
      <dgm:prSet presAssocID="{E76EA1B8-B414-414E-BE68-2C39869A308B}" presName="textRect" presStyleLbl="revTx" presStyleIdx="0" presStyleCnt="3">
        <dgm:presLayoutVars>
          <dgm:chMax val="1"/>
          <dgm:chPref val="1"/>
        </dgm:presLayoutVars>
      </dgm:prSet>
      <dgm:spPr/>
    </dgm:pt>
    <dgm:pt modelId="{621F1A76-E4C8-4634-9649-92E6954A059A}" type="pres">
      <dgm:prSet presAssocID="{F0E094B4-EF8C-4DA3-9B72-DE21DBC0838E}" presName="sibTrans" presStyleCnt="0"/>
      <dgm:spPr/>
    </dgm:pt>
    <dgm:pt modelId="{B59A4C06-0E31-487D-94FD-A1E1044067AC}" type="pres">
      <dgm:prSet presAssocID="{58F0DA67-6EA6-442B-9C1B-EA56D7FC571F}" presName="compNode" presStyleCnt="0"/>
      <dgm:spPr/>
    </dgm:pt>
    <dgm:pt modelId="{0A8DCB7D-30CF-4B70-9127-BE82E95AD672}" type="pres">
      <dgm:prSet presAssocID="{58F0DA67-6EA6-442B-9C1B-EA56D7FC571F}" presName="iconBgRect" presStyleLbl="bgShp" presStyleIdx="1" presStyleCnt="3"/>
      <dgm:spPr/>
    </dgm:pt>
    <dgm:pt modelId="{A65464D2-BF78-4AB4-B070-10A6DD55204C}" type="pres">
      <dgm:prSet presAssocID="{58F0DA67-6EA6-442B-9C1B-EA56D7FC571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4586284-76E2-4430-943C-BEEB61C59D7A}" type="pres">
      <dgm:prSet presAssocID="{58F0DA67-6EA6-442B-9C1B-EA56D7FC571F}" presName="spaceRect" presStyleCnt="0"/>
      <dgm:spPr/>
    </dgm:pt>
    <dgm:pt modelId="{7DF7497D-0167-42FE-AB55-3861DF809CC6}" type="pres">
      <dgm:prSet presAssocID="{58F0DA67-6EA6-442B-9C1B-EA56D7FC571F}" presName="textRect" presStyleLbl="revTx" presStyleIdx="1" presStyleCnt="3">
        <dgm:presLayoutVars>
          <dgm:chMax val="1"/>
          <dgm:chPref val="1"/>
        </dgm:presLayoutVars>
      </dgm:prSet>
      <dgm:spPr/>
    </dgm:pt>
    <dgm:pt modelId="{2BBD9A48-6C8E-4E54-A1BA-0E40EBF97563}" type="pres">
      <dgm:prSet presAssocID="{7E994BFF-DD7F-41A6-B6FD-2CA64491371F}" presName="sibTrans" presStyleCnt="0"/>
      <dgm:spPr/>
    </dgm:pt>
    <dgm:pt modelId="{3B41FC14-3AE2-488A-9E76-08FE5B6D1F7E}" type="pres">
      <dgm:prSet presAssocID="{ACE5BFD1-98AC-49B2-8C51-AB03A8D0198F}" presName="compNode" presStyleCnt="0"/>
      <dgm:spPr/>
    </dgm:pt>
    <dgm:pt modelId="{5242A6E7-8A0B-49D4-BDFA-F47B4B48A648}" type="pres">
      <dgm:prSet presAssocID="{ACE5BFD1-98AC-49B2-8C51-AB03A8D0198F}" presName="iconBgRect" presStyleLbl="bgShp" presStyleIdx="2" presStyleCnt="3"/>
      <dgm:spPr/>
    </dgm:pt>
    <dgm:pt modelId="{FEDC2F30-896D-415D-8BD3-51F17DE359E6}" type="pres">
      <dgm:prSet presAssocID="{ACE5BFD1-98AC-49B2-8C51-AB03A8D0198F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B680E05-7E05-43CB-A86A-9C9E5B0A58E7}" type="pres">
      <dgm:prSet presAssocID="{ACE5BFD1-98AC-49B2-8C51-AB03A8D0198F}" presName="spaceRect" presStyleCnt="0"/>
      <dgm:spPr/>
    </dgm:pt>
    <dgm:pt modelId="{D63EB2A1-A208-4297-8C8E-0207657A0004}" type="pres">
      <dgm:prSet presAssocID="{ACE5BFD1-98AC-49B2-8C51-AB03A8D019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E75220-954F-4AEC-AC47-619E7A2B7675}" type="presOf" srcId="{ECEAEC87-AE5D-4B5A-A7D9-A6ABFFD73536}" destId="{65F41AAE-9477-44D7-A7E7-3B0F9FBA3CDF}" srcOrd="0" destOrd="0" presId="urn:microsoft.com/office/officeart/2018/5/layout/IconCircleLabelList"/>
    <dgm:cxn modelId="{9AAD6F29-EC77-4E4D-8592-5CA2FA2AD443}" type="presOf" srcId="{ACE5BFD1-98AC-49B2-8C51-AB03A8D0198F}" destId="{D63EB2A1-A208-4297-8C8E-0207657A0004}" srcOrd="0" destOrd="0" presId="urn:microsoft.com/office/officeart/2018/5/layout/IconCircleLabelList"/>
    <dgm:cxn modelId="{ABDBD342-7E43-4E64-8A60-60436290B037}" srcId="{ECEAEC87-AE5D-4B5A-A7D9-A6ABFFD73536}" destId="{ACE5BFD1-98AC-49B2-8C51-AB03A8D0198F}" srcOrd="2" destOrd="0" parTransId="{72FF2385-F7C1-4808-9005-3AC73D018A49}" sibTransId="{51C61B4D-2E08-41C0-ACB7-CF4BF9D9142F}"/>
    <dgm:cxn modelId="{DEBEE39A-FB8A-4A23-AF69-64DCAD4F5FC7}" srcId="{ECEAEC87-AE5D-4B5A-A7D9-A6ABFFD73536}" destId="{58F0DA67-6EA6-442B-9C1B-EA56D7FC571F}" srcOrd="1" destOrd="0" parTransId="{2D8D421A-2BA1-417B-B519-3EE7286626EF}" sibTransId="{7E994BFF-DD7F-41A6-B6FD-2CA64491371F}"/>
    <dgm:cxn modelId="{307E30D5-90C4-4BD1-926E-F5857D37C3DA}" type="presOf" srcId="{E76EA1B8-B414-414E-BE68-2C39869A308B}" destId="{93EFBCBA-1604-43AE-A57C-D386E7981CE6}" srcOrd="0" destOrd="0" presId="urn:microsoft.com/office/officeart/2018/5/layout/IconCircleLabelList"/>
    <dgm:cxn modelId="{0B0786EA-2590-4BA9-8C8E-C7F91B2E4D7C}" type="presOf" srcId="{58F0DA67-6EA6-442B-9C1B-EA56D7FC571F}" destId="{7DF7497D-0167-42FE-AB55-3861DF809CC6}" srcOrd="0" destOrd="0" presId="urn:microsoft.com/office/officeart/2018/5/layout/IconCircleLabelList"/>
    <dgm:cxn modelId="{755E48F6-7FD5-473E-B3E2-8E8C6688B4F3}" srcId="{ECEAEC87-AE5D-4B5A-A7D9-A6ABFFD73536}" destId="{E76EA1B8-B414-414E-BE68-2C39869A308B}" srcOrd="0" destOrd="0" parTransId="{44032711-232D-4B75-BA6F-6262DAE4363C}" sibTransId="{F0E094B4-EF8C-4DA3-9B72-DE21DBC0838E}"/>
    <dgm:cxn modelId="{A902B6E8-F4CF-4AFF-8319-4D6F9A9A3A84}" type="presParOf" srcId="{65F41AAE-9477-44D7-A7E7-3B0F9FBA3CDF}" destId="{46FAB2C9-8EE8-4A5F-AC19-DBE9568B7114}" srcOrd="0" destOrd="0" presId="urn:microsoft.com/office/officeart/2018/5/layout/IconCircleLabelList"/>
    <dgm:cxn modelId="{259FB9A2-8C3E-4BB8-A451-69A64D116610}" type="presParOf" srcId="{46FAB2C9-8EE8-4A5F-AC19-DBE9568B7114}" destId="{4012BA0B-BD72-48A6-AD10-5D0A54BFBE8D}" srcOrd="0" destOrd="0" presId="urn:microsoft.com/office/officeart/2018/5/layout/IconCircleLabelList"/>
    <dgm:cxn modelId="{BB767855-EF5A-491F-8B72-CFA6A9AC0134}" type="presParOf" srcId="{46FAB2C9-8EE8-4A5F-AC19-DBE9568B7114}" destId="{1A2E5E4E-13EE-4DB6-8264-55C1DB7DF3FB}" srcOrd="1" destOrd="0" presId="urn:microsoft.com/office/officeart/2018/5/layout/IconCircleLabelList"/>
    <dgm:cxn modelId="{91DCD0BF-081C-4A9E-8AFE-E00ECC2525EF}" type="presParOf" srcId="{46FAB2C9-8EE8-4A5F-AC19-DBE9568B7114}" destId="{CA832BC7-8F64-403B-BD3A-F5E8BA47A831}" srcOrd="2" destOrd="0" presId="urn:microsoft.com/office/officeart/2018/5/layout/IconCircleLabelList"/>
    <dgm:cxn modelId="{99965498-6C1C-4ADE-B547-2F798AA4BB44}" type="presParOf" srcId="{46FAB2C9-8EE8-4A5F-AC19-DBE9568B7114}" destId="{93EFBCBA-1604-43AE-A57C-D386E7981CE6}" srcOrd="3" destOrd="0" presId="urn:microsoft.com/office/officeart/2018/5/layout/IconCircleLabelList"/>
    <dgm:cxn modelId="{798EA0EE-2FAE-4A27-88CE-20818DCCAB54}" type="presParOf" srcId="{65F41AAE-9477-44D7-A7E7-3B0F9FBA3CDF}" destId="{621F1A76-E4C8-4634-9649-92E6954A059A}" srcOrd="1" destOrd="0" presId="urn:microsoft.com/office/officeart/2018/5/layout/IconCircleLabelList"/>
    <dgm:cxn modelId="{D764FBCF-FA51-4B51-93A9-D820AD238D89}" type="presParOf" srcId="{65F41AAE-9477-44D7-A7E7-3B0F9FBA3CDF}" destId="{B59A4C06-0E31-487D-94FD-A1E1044067AC}" srcOrd="2" destOrd="0" presId="urn:microsoft.com/office/officeart/2018/5/layout/IconCircleLabelList"/>
    <dgm:cxn modelId="{7B3E6B09-2D19-40D6-9C83-A6AAB85DA7CA}" type="presParOf" srcId="{B59A4C06-0E31-487D-94FD-A1E1044067AC}" destId="{0A8DCB7D-30CF-4B70-9127-BE82E95AD672}" srcOrd="0" destOrd="0" presId="urn:microsoft.com/office/officeart/2018/5/layout/IconCircleLabelList"/>
    <dgm:cxn modelId="{59BF212E-FDA4-436D-ADCB-10832EF4104E}" type="presParOf" srcId="{B59A4C06-0E31-487D-94FD-A1E1044067AC}" destId="{A65464D2-BF78-4AB4-B070-10A6DD55204C}" srcOrd="1" destOrd="0" presId="urn:microsoft.com/office/officeart/2018/5/layout/IconCircleLabelList"/>
    <dgm:cxn modelId="{DD7B4FDB-2C02-4487-8E9A-F9E602BF4A09}" type="presParOf" srcId="{B59A4C06-0E31-487D-94FD-A1E1044067AC}" destId="{44586284-76E2-4430-943C-BEEB61C59D7A}" srcOrd="2" destOrd="0" presId="urn:microsoft.com/office/officeart/2018/5/layout/IconCircleLabelList"/>
    <dgm:cxn modelId="{35AE35FA-3783-4EF9-8ED2-4F645DF952DA}" type="presParOf" srcId="{B59A4C06-0E31-487D-94FD-A1E1044067AC}" destId="{7DF7497D-0167-42FE-AB55-3861DF809CC6}" srcOrd="3" destOrd="0" presId="urn:microsoft.com/office/officeart/2018/5/layout/IconCircleLabelList"/>
    <dgm:cxn modelId="{FE4FD68A-E0BF-4D45-BBF7-C4D5BE6CE157}" type="presParOf" srcId="{65F41AAE-9477-44D7-A7E7-3B0F9FBA3CDF}" destId="{2BBD9A48-6C8E-4E54-A1BA-0E40EBF97563}" srcOrd="3" destOrd="0" presId="urn:microsoft.com/office/officeart/2018/5/layout/IconCircleLabelList"/>
    <dgm:cxn modelId="{E87F9F47-7146-448E-96B4-4352817385EC}" type="presParOf" srcId="{65F41AAE-9477-44D7-A7E7-3B0F9FBA3CDF}" destId="{3B41FC14-3AE2-488A-9E76-08FE5B6D1F7E}" srcOrd="4" destOrd="0" presId="urn:microsoft.com/office/officeart/2018/5/layout/IconCircleLabelList"/>
    <dgm:cxn modelId="{F88AC953-DEF9-4262-8872-44D1556F6D88}" type="presParOf" srcId="{3B41FC14-3AE2-488A-9E76-08FE5B6D1F7E}" destId="{5242A6E7-8A0B-49D4-BDFA-F47B4B48A648}" srcOrd="0" destOrd="0" presId="urn:microsoft.com/office/officeart/2018/5/layout/IconCircleLabelList"/>
    <dgm:cxn modelId="{B77FAB54-6C65-4C7C-8A51-50E2E0E45303}" type="presParOf" srcId="{3B41FC14-3AE2-488A-9E76-08FE5B6D1F7E}" destId="{FEDC2F30-896D-415D-8BD3-51F17DE359E6}" srcOrd="1" destOrd="0" presId="urn:microsoft.com/office/officeart/2018/5/layout/IconCircleLabelList"/>
    <dgm:cxn modelId="{0D6AB131-E177-4272-8955-C2A6F96BB43C}" type="presParOf" srcId="{3B41FC14-3AE2-488A-9E76-08FE5B6D1F7E}" destId="{BB680E05-7E05-43CB-A86A-9C9E5B0A58E7}" srcOrd="2" destOrd="0" presId="urn:microsoft.com/office/officeart/2018/5/layout/IconCircleLabelList"/>
    <dgm:cxn modelId="{0F7E7250-0BF2-419A-91CA-0854CEB7E4F5}" type="presParOf" srcId="{3B41FC14-3AE2-488A-9E76-08FE5B6D1F7E}" destId="{D63EB2A1-A208-4297-8C8E-0207657A00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8E25FB-5B21-4A0B-95BB-207DDB59F2A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62FF60-DAB1-4247-96BF-9E3695BFBD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Welcoming</a:t>
          </a:r>
        </a:p>
      </dgm:t>
    </dgm:pt>
    <dgm:pt modelId="{C49EEF98-05A1-45F7-9C5E-CEC0E52BE75A}" type="parTrans" cxnId="{37AFF6CA-2D71-494C-AC6B-1882AE84DFB4}">
      <dgm:prSet/>
      <dgm:spPr/>
      <dgm:t>
        <a:bodyPr/>
        <a:lstStyle/>
        <a:p>
          <a:endParaRPr lang="en-US"/>
        </a:p>
      </dgm:t>
    </dgm:pt>
    <dgm:pt modelId="{9561A247-3FB8-41EC-B43A-B73D023D4870}" type="sibTrans" cxnId="{37AFF6CA-2D71-494C-AC6B-1882AE84DFB4}">
      <dgm:prSet/>
      <dgm:spPr/>
      <dgm:t>
        <a:bodyPr/>
        <a:lstStyle/>
        <a:p>
          <a:endParaRPr lang="en-US"/>
        </a:p>
      </dgm:t>
    </dgm:pt>
    <dgm:pt modelId="{A9B40F57-57BE-479D-82C6-1EBCE8407F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Weather</a:t>
          </a:r>
        </a:p>
      </dgm:t>
    </dgm:pt>
    <dgm:pt modelId="{E6A1EC2F-F96E-4E2A-8E07-6B99CCFCE0BC}" type="parTrans" cxnId="{3C094927-A7AE-4440-8077-EA3169FD036E}">
      <dgm:prSet/>
      <dgm:spPr/>
      <dgm:t>
        <a:bodyPr/>
        <a:lstStyle/>
        <a:p>
          <a:endParaRPr lang="en-US"/>
        </a:p>
      </dgm:t>
    </dgm:pt>
    <dgm:pt modelId="{188B7E4F-A3F6-48E8-866A-906C7492A82A}" type="sibTrans" cxnId="{3C094927-A7AE-4440-8077-EA3169FD036E}">
      <dgm:prSet/>
      <dgm:spPr/>
      <dgm:t>
        <a:bodyPr/>
        <a:lstStyle/>
        <a:p>
          <a:endParaRPr lang="en-US"/>
        </a:p>
      </dgm:t>
    </dgm:pt>
    <dgm:pt modelId="{3D0FA7D2-966C-4AD5-A489-01ABF4898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News related to the city</a:t>
          </a:r>
        </a:p>
      </dgm:t>
    </dgm:pt>
    <dgm:pt modelId="{65EB86B8-736B-4327-9583-7DBE046931FD}" type="parTrans" cxnId="{EDED0FFF-6EA2-43FF-BE0F-1EF60CB60913}">
      <dgm:prSet/>
      <dgm:spPr/>
      <dgm:t>
        <a:bodyPr/>
        <a:lstStyle/>
        <a:p>
          <a:endParaRPr lang="en-US"/>
        </a:p>
      </dgm:t>
    </dgm:pt>
    <dgm:pt modelId="{665C0A4C-C07D-4F39-8BB2-90B3CF940D4E}" type="sibTrans" cxnId="{EDED0FFF-6EA2-43FF-BE0F-1EF60CB60913}">
      <dgm:prSet/>
      <dgm:spPr/>
      <dgm:t>
        <a:bodyPr/>
        <a:lstStyle/>
        <a:p>
          <a:endParaRPr lang="en-US"/>
        </a:p>
      </dgm:t>
    </dgm:pt>
    <dgm:pt modelId="{BBA9B305-E9C3-409D-A2F3-3B96F61644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Recommended Places</a:t>
          </a:r>
        </a:p>
      </dgm:t>
    </dgm:pt>
    <dgm:pt modelId="{D1654248-B250-471A-B0C2-02AD6F6B452B}" type="parTrans" cxnId="{EF8C7AED-829A-4766-B01F-0AAE5ED0C11C}">
      <dgm:prSet/>
      <dgm:spPr/>
      <dgm:t>
        <a:bodyPr/>
        <a:lstStyle/>
        <a:p>
          <a:endParaRPr lang="en-US"/>
        </a:p>
      </dgm:t>
    </dgm:pt>
    <dgm:pt modelId="{E58F1760-D538-4CC3-973A-FEB9D32BD4F9}" type="sibTrans" cxnId="{EF8C7AED-829A-4766-B01F-0AAE5ED0C11C}">
      <dgm:prSet/>
      <dgm:spPr/>
      <dgm:t>
        <a:bodyPr/>
        <a:lstStyle/>
        <a:p>
          <a:endParaRPr lang="en-US"/>
        </a:p>
      </dgm:t>
    </dgm:pt>
    <dgm:pt modelId="{9BB93DB7-24EB-4875-BA15-4135583E1B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Events</a:t>
          </a:r>
        </a:p>
      </dgm:t>
    </dgm:pt>
    <dgm:pt modelId="{21277BB2-1CD6-4946-A789-090715F67C34}" type="parTrans" cxnId="{78EB33C7-E4AE-45ED-8CB3-351A151A725B}">
      <dgm:prSet/>
      <dgm:spPr/>
      <dgm:t>
        <a:bodyPr/>
        <a:lstStyle/>
        <a:p>
          <a:endParaRPr lang="en-US"/>
        </a:p>
      </dgm:t>
    </dgm:pt>
    <dgm:pt modelId="{D34B2431-37EE-426C-BEEA-61EC3B385F25}" type="sibTrans" cxnId="{78EB33C7-E4AE-45ED-8CB3-351A151A725B}">
      <dgm:prSet/>
      <dgm:spPr/>
      <dgm:t>
        <a:bodyPr/>
        <a:lstStyle/>
        <a:p>
          <a:endParaRPr lang="en-US"/>
        </a:p>
      </dgm:t>
    </dgm:pt>
    <dgm:pt modelId="{9C963E90-DB0F-47BA-95C7-E08A4C2BF4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Cost of living</a:t>
          </a:r>
        </a:p>
      </dgm:t>
    </dgm:pt>
    <dgm:pt modelId="{42360AF7-0A75-4BFD-8232-3EE64363C033}" type="parTrans" cxnId="{F18B8AA3-A8CC-4D54-9AD3-7E0787A69A52}">
      <dgm:prSet/>
      <dgm:spPr/>
      <dgm:t>
        <a:bodyPr/>
        <a:lstStyle/>
        <a:p>
          <a:endParaRPr lang="en-US"/>
        </a:p>
      </dgm:t>
    </dgm:pt>
    <dgm:pt modelId="{85CBEBBD-B6A4-4072-B4A3-1BD7592A4361}" type="sibTrans" cxnId="{F18B8AA3-A8CC-4D54-9AD3-7E0787A69A52}">
      <dgm:prSet/>
      <dgm:spPr/>
      <dgm:t>
        <a:bodyPr/>
        <a:lstStyle/>
        <a:p>
          <a:endParaRPr lang="en-US"/>
        </a:p>
      </dgm:t>
    </dgm:pt>
    <dgm:pt modelId="{EE91AA79-67D3-4054-A9E1-8BFFB00A6272}" type="pres">
      <dgm:prSet presAssocID="{2E8E25FB-5B21-4A0B-95BB-207DDB59F2A2}" presName="root" presStyleCnt="0">
        <dgm:presLayoutVars>
          <dgm:dir/>
          <dgm:resizeHandles val="exact"/>
        </dgm:presLayoutVars>
      </dgm:prSet>
      <dgm:spPr/>
    </dgm:pt>
    <dgm:pt modelId="{F94CD48D-152E-45B8-B2C4-EE023FBB49C2}" type="pres">
      <dgm:prSet presAssocID="{2562FF60-DAB1-4247-96BF-9E3695BFBDC3}" presName="compNode" presStyleCnt="0"/>
      <dgm:spPr/>
    </dgm:pt>
    <dgm:pt modelId="{A577EDD9-A453-4190-A022-21817DB218C2}" type="pres">
      <dgm:prSet presAssocID="{2562FF60-DAB1-4247-96BF-9E3695BFBDC3}" presName="iconBgRect" presStyleLbl="bgShp" presStyleIdx="0" presStyleCnt="6"/>
      <dgm:spPr/>
    </dgm:pt>
    <dgm:pt modelId="{E9D5B832-791E-45AB-A234-1F31EE27CDD7}" type="pres">
      <dgm:prSet presAssocID="{2562FF60-DAB1-4247-96BF-9E3695BFBDC3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A28E0285-CF1A-4E84-93FF-366A4E12D8CC}" type="pres">
      <dgm:prSet presAssocID="{2562FF60-DAB1-4247-96BF-9E3695BFBDC3}" presName="spaceRect" presStyleCnt="0"/>
      <dgm:spPr/>
    </dgm:pt>
    <dgm:pt modelId="{5AEB75DD-4344-4080-99B3-ED2261A2ECF6}" type="pres">
      <dgm:prSet presAssocID="{2562FF60-DAB1-4247-96BF-9E3695BFBDC3}" presName="textRect" presStyleLbl="revTx" presStyleIdx="0" presStyleCnt="6">
        <dgm:presLayoutVars>
          <dgm:chMax val="1"/>
          <dgm:chPref val="1"/>
        </dgm:presLayoutVars>
      </dgm:prSet>
      <dgm:spPr/>
    </dgm:pt>
    <dgm:pt modelId="{2AE4F4A8-3D7B-4312-9E43-00D3220DDD9E}" type="pres">
      <dgm:prSet presAssocID="{9561A247-3FB8-41EC-B43A-B73D023D4870}" presName="sibTrans" presStyleCnt="0"/>
      <dgm:spPr/>
    </dgm:pt>
    <dgm:pt modelId="{CC5ECFFD-C397-40B5-9D9C-FBF517425FCD}" type="pres">
      <dgm:prSet presAssocID="{A9B40F57-57BE-479D-82C6-1EBCE8407FFB}" presName="compNode" presStyleCnt="0"/>
      <dgm:spPr/>
    </dgm:pt>
    <dgm:pt modelId="{076D0FB2-C894-4A10-AAA1-F2F5C7E60D48}" type="pres">
      <dgm:prSet presAssocID="{A9B40F57-57BE-479D-82C6-1EBCE8407FFB}" presName="iconBgRect" presStyleLbl="bgShp" presStyleIdx="1" presStyleCnt="6"/>
      <dgm:spPr/>
    </dgm:pt>
    <dgm:pt modelId="{B188613B-88A2-4B8F-8711-77463A8DD809}" type="pres">
      <dgm:prSet presAssocID="{A9B40F57-57BE-479D-82C6-1EBCE8407FFB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733D0857-3D7E-4D55-84FE-BE3D6AE771DB}" type="pres">
      <dgm:prSet presAssocID="{A9B40F57-57BE-479D-82C6-1EBCE8407FFB}" presName="spaceRect" presStyleCnt="0"/>
      <dgm:spPr/>
    </dgm:pt>
    <dgm:pt modelId="{1DC86A9C-735A-425C-8584-DD7DEE01C937}" type="pres">
      <dgm:prSet presAssocID="{A9B40F57-57BE-479D-82C6-1EBCE8407FFB}" presName="textRect" presStyleLbl="revTx" presStyleIdx="1" presStyleCnt="6">
        <dgm:presLayoutVars>
          <dgm:chMax val="1"/>
          <dgm:chPref val="1"/>
        </dgm:presLayoutVars>
      </dgm:prSet>
      <dgm:spPr/>
    </dgm:pt>
    <dgm:pt modelId="{4D0EC43E-1232-415A-A48D-716EABB1F8D2}" type="pres">
      <dgm:prSet presAssocID="{188B7E4F-A3F6-48E8-866A-906C7492A82A}" presName="sibTrans" presStyleCnt="0"/>
      <dgm:spPr/>
    </dgm:pt>
    <dgm:pt modelId="{E43BA1E2-1631-48FF-BEEF-09FDFB519832}" type="pres">
      <dgm:prSet presAssocID="{3D0FA7D2-966C-4AD5-A489-01ABF4898556}" presName="compNode" presStyleCnt="0"/>
      <dgm:spPr/>
    </dgm:pt>
    <dgm:pt modelId="{16BFC583-2EAA-442C-AA88-3137E7415E17}" type="pres">
      <dgm:prSet presAssocID="{3D0FA7D2-966C-4AD5-A489-01ABF4898556}" presName="iconBgRect" presStyleLbl="bgShp" presStyleIdx="2" presStyleCnt="6"/>
      <dgm:spPr/>
    </dgm:pt>
    <dgm:pt modelId="{3EAAAE1E-F472-4610-A5CB-8C4CFD746E7A}" type="pres">
      <dgm:prSet presAssocID="{3D0FA7D2-966C-4AD5-A489-01ABF4898556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AE7E47E-EFDA-4F88-ABE4-F201541182CF}" type="pres">
      <dgm:prSet presAssocID="{3D0FA7D2-966C-4AD5-A489-01ABF4898556}" presName="spaceRect" presStyleCnt="0"/>
      <dgm:spPr/>
    </dgm:pt>
    <dgm:pt modelId="{CC8DB5DA-B42B-47D8-8500-B8D8601A504E}" type="pres">
      <dgm:prSet presAssocID="{3D0FA7D2-966C-4AD5-A489-01ABF4898556}" presName="textRect" presStyleLbl="revTx" presStyleIdx="2" presStyleCnt="6">
        <dgm:presLayoutVars>
          <dgm:chMax val="1"/>
          <dgm:chPref val="1"/>
        </dgm:presLayoutVars>
      </dgm:prSet>
      <dgm:spPr/>
    </dgm:pt>
    <dgm:pt modelId="{13F0496F-D913-49EE-BFEA-53184862034D}" type="pres">
      <dgm:prSet presAssocID="{665C0A4C-C07D-4F39-8BB2-90B3CF940D4E}" presName="sibTrans" presStyleCnt="0"/>
      <dgm:spPr/>
    </dgm:pt>
    <dgm:pt modelId="{30B4BB15-2559-447A-8AFC-54C696638E93}" type="pres">
      <dgm:prSet presAssocID="{BBA9B305-E9C3-409D-A2F3-3B96F6164478}" presName="compNode" presStyleCnt="0"/>
      <dgm:spPr/>
    </dgm:pt>
    <dgm:pt modelId="{006250DE-997E-4F39-A5B9-19CAE05A7FE1}" type="pres">
      <dgm:prSet presAssocID="{BBA9B305-E9C3-409D-A2F3-3B96F6164478}" presName="iconBgRect" presStyleLbl="bgShp" presStyleIdx="3" presStyleCnt="6"/>
      <dgm:spPr/>
    </dgm:pt>
    <dgm:pt modelId="{C1528DEC-2EF7-4EE0-AF6B-0E354434EB44}" type="pres">
      <dgm:prSet presAssocID="{BBA9B305-E9C3-409D-A2F3-3B96F6164478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F58C1EF3-9582-4BEA-AC52-14CD9BCA23D5}" type="pres">
      <dgm:prSet presAssocID="{BBA9B305-E9C3-409D-A2F3-3B96F6164478}" presName="spaceRect" presStyleCnt="0"/>
      <dgm:spPr/>
    </dgm:pt>
    <dgm:pt modelId="{202FAB02-3997-499E-998B-09070E2596D6}" type="pres">
      <dgm:prSet presAssocID="{BBA9B305-E9C3-409D-A2F3-3B96F6164478}" presName="textRect" presStyleLbl="revTx" presStyleIdx="3" presStyleCnt="6">
        <dgm:presLayoutVars>
          <dgm:chMax val="1"/>
          <dgm:chPref val="1"/>
        </dgm:presLayoutVars>
      </dgm:prSet>
      <dgm:spPr/>
    </dgm:pt>
    <dgm:pt modelId="{33BF2B30-5219-49B4-915D-1EE35EC89A58}" type="pres">
      <dgm:prSet presAssocID="{E58F1760-D538-4CC3-973A-FEB9D32BD4F9}" presName="sibTrans" presStyleCnt="0"/>
      <dgm:spPr/>
    </dgm:pt>
    <dgm:pt modelId="{58C5FBAB-42A5-4D62-983A-118C4C806F3B}" type="pres">
      <dgm:prSet presAssocID="{9BB93DB7-24EB-4875-BA15-4135583E1B6C}" presName="compNode" presStyleCnt="0"/>
      <dgm:spPr/>
    </dgm:pt>
    <dgm:pt modelId="{8564ECD0-C25C-46DD-B4B8-A649AE9422D1}" type="pres">
      <dgm:prSet presAssocID="{9BB93DB7-24EB-4875-BA15-4135583E1B6C}" presName="iconBgRect" presStyleLbl="bgShp" presStyleIdx="4" presStyleCnt="6"/>
      <dgm:spPr/>
    </dgm:pt>
    <dgm:pt modelId="{4B046054-28E3-4E8C-852A-3181C774D8A7}" type="pres">
      <dgm:prSet presAssocID="{9BB93DB7-24EB-4875-BA15-4135583E1B6C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3300091-4077-4813-BA45-A220D5553EED}" type="pres">
      <dgm:prSet presAssocID="{9BB93DB7-24EB-4875-BA15-4135583E1B6C}" presName="spaceRect" presStyleCnt="0"/>
      <dgm:spPr/>
    </dgm:pt>
    <dgm:pt modelId="{99F7F785-9364-4A1C-A516-2BF24826586D}" type="pres">
      <dgm:prSet presAssocID="{9BB93DB7-24EB-4875-BA15-4135583E1B6C}" presName="textRect" presStyleLbl="revTx" presStyleIdx="4" presStyleCnt="6">
        <dgm:presLayoutVars>
          <dgm:chMax val="1"/>
          <dgm:chPref val="1"/>
        </dgm:presLayoutVars>
      </dgm:prSet>
      <dgm:spPr/>
    </dgm:pt>
    <dgm:pt modelId="{B529EFF1-A003-4567-94EE-0CF1F3D94548}" type="pres">
      <dgm:prSet presAssocID="{D34B2431-37EE-426C-BEEA-61EC3B385F25}" presName="sibTrans" presStyleCnt="0"/>
      <dgm:spPr/>
    </dgm:pt>
    <dgm:pt modelId="{1EDDBA11-4915-4534-95C6-70AC4598A52E}" type="pres">
      <dgm:prSet presAssocID="{9C963E90-DB0F-47BA-95C7-E08A4C2BF4A9}" presName="compNode" presStyleCnt="0"/>
      <dgm:spPr/>
    </dgm:pt>
    <dgm:pt modelId="{957F18CF-5504-49DA-9611-558E675FD3A0}" type="pres">
      <dgm:prSet presAssocID="{9C963E90-DB0F-47BA-95C7-E08A4C2BF4A9}" presName="iconBgRect" presStyleLbl="bgShp" presStyleIdx="5" presStyleCnt="6"/>
      <dgm:spPr/>
    </dgm:pt>
    <dgm:pt modelId="{1C3BCA63-7E7B-4BC2-ABDD-A7DAC0562DDF}" type="pres">
      <dgm:prSet presAssocID="{9C963E90-DB0F-47BA-95C7-E08A4C2BF4A9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834566B-E333-455A-A670-B006E28477E4}" type="pres">
      <dgm:prSet presAssocID="{9C963E90-DB0F-47BA-95C7-E08A4C2BF4A9}" presName="spaceRect" presStyleCnt="0"/>
      <dgm:spPr/>
    </dgm:pt>
    <dgm:pt modelId="{5EAD36D6-F617-4F76-8EEB-07ED110B4A04}" type="pres">
      <dgm:prSet presAssocID="{9C963E90-DB0F-47BA-95C7-E08A4C2BF4A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AD9A814-ED65-4248-BA54-F2312502D88F}" type="presOf" srcId="{9C963E90-DB0F-47BA-95C7-E08A4C2BF4A9}" destId="{5EAD36D6-F617-4F76-8EEB-07ED110B4A04}" srcOrd="0" destOrd="0" presId="urn:microsoft.com/office/officeart/2018/5/layout/IconCircleLabelList"/>
    <dgm:cxn modelId="{027E6521-E9D6-472B-9A2D-2FC82CAF4B08}" type="presOf" srcId="{A9B40F57-57BE-479D-82C6-1EBCE8407FFB}" destId="{1DC86A9C-735A-425C-8584-DD7DEE01C937}" srcOrd="0" destOrd="0" presId="urn:microsoft.com/office/officeart/2018/5/layout/IconCircleLabelList"/>
    <dgm:cxn modelId="{3C094927-A7AE-4440-8077-EA3169FD036E}" srcId="{2E8E25FB-5B21-4A0B-95BB-207DDB59F2A2}" destId="{A9B40F57-57BE-479D-82C6-1EBCE8407FFB}" srcOrd="1" destOrd="0" parTransId="{E6A1EC2F-F96E-4E2A-8E07-6B99CCFCE0BC}" sibTransId="{188B7E4F-A3F6-48E8-866A-906C7492A82A}"/>
    <dgm:cxn modelId="{A67A432C-1121-4905-A33C-A9E91EF0DC20}" type="presOf" srcId="{2E8E25FB-5B21-4A0B-95BB-207DDB59F2A2}" destId="{EE91AA79-67D3-4054-A9E1-8BFFB00A6272}" srcOrd="0" destOrd="0" presId="urn:microsoft.com/office/officeart/2018/5/layout/IconCircleLabelList"/>
    <dgm:cxn modelId="{894F752E-40CB-4CCB-BF60-A214037886C4}" type="presOf" srcId="{3D0FA7D2-966C-4AD5-A489-01ABF4898556}" destId="{CC8DB5DA-B42B-47D8-8500-B8D8601A504E}" srcOrd="0" destOrd="0" presId="urn:microsoft.com/office/officeart/2018/5/layout/IconCircleLabelList"/>
    <dgm:cxn modelId="{C770CD52-24B9-4355-B5BD-5B7FF0ABD348}" type="presOf" srcId="{2562FF60-DAB1-4247-96BF-9E3695BFBDC3}" destId="{5AEB75DD-4344-4080-99B3-ED2261A2ECF6}" srcOrd="0" destOrd="0" presId="urn:microsoft.com/office/officeart/2018/5/layout/IconCircleLabelList"/>
    <dgm:cxn modelId="{CBC4C787-F919-4241-A95F-EBF8D69E85B3}" type="presOf" srcId="{9BB93DB7-24EB-4875-BA15-4135583E1B6C}" destId="{99F7F785-9364-4A1C-A516-2BF24826586D}" srcOrd="0" destOrd="0" presId="urn:microsoft.com/office/officeart/2018/5/layout/IconCircleLabelList"/>
    <dgm:cxn modelId="{F18B8AA3-A8CC-4D54-9AD3-7E0787A69A52}" srcId="{2E8E25FB-5B21-4A0B-95BB-207DDB59F2A2}" destId="{9C963E90-DB0F-47BA-95C7-E08A4C2BF4A9}" srcOrd="5" destOrd="0" parTransId="{42360AF7-0A75-4BFD-8232-3EE64363C033}" sibTransId="{85CBEBBD-B6A4-4072-B4A3-1BD7592A4361}"/>
    <dgm:cxn modelId="{39AC79A8-186A-4986-86A4-969ED45BF1EE}" type="presOf" srcId="{BBA9B305-E9C3-409D-A2F3-3B96F6164478}" destId="{202FAB02-3997-499E-998B-09070E2596D6}" srcOrd="0" destOrd="0" presId="urn:microsoft.com/office/officeart/2018/5/layout/IconCircleLabelList"/>
    <dgm:cxn modelId="{78EB33C7-E4AE-45ED-8CB3-351A151A725B}" srcId="{2E8E25FB-5B21-4A0B-95BB-207DDB59F2A2}" destId="{9BB93DB7-24EB-4875-BA15-4135583E1B6C}" srcOrd="4" destOrd="0" parTransId="{21277BB2-1CD6-4946-A789-090715F67C34}" sibTransId="{D34B2431-37EE-426C-BEEA-61EC3B385F25}"/>
    <dgm:cxn modelId="{37AFF6CA-2D71-494C-AC6B-1882AE84DFB4}" srcId="{2E8E25FB-5B21-4A0B-95BB-207DDB59F2A2}" destId="{2562FF60-DAB1-4247-96BF-9E3695BFBDC3}" srcOrd="0" destOrd="0" parTransId="{C49EEF98-05A1-45F7-9C5E-CEC0E52BE75A}" sibTransId="{9561A247-3FB8-41EC-B43A-B73D023D4870}"/>
    <dgm:cxn modelId="{EF8C7AED-829A-4766-B01F-0AAE5ED0C11C}" srcId="{2E8E25FB-5B21-4A0B-95BB-207DDB59F2A2}" destId="{BBA9B305-E9C3-409D-A2F3-3B96F6164478}" srcOrd="3" destOrd="0" parTransId="{D1654248-B250-471A-B0C2-02AD6F6B452B}" sibTransId="{E58F1760-D538-4CC3-973A-FEB9D32BD4F9}"/>
    <dgm:cxn modelId="{EDED0FFF-6EA2-43FF-BE0F-1EF60CB60913}" srcId="{2E8E25FB-5B21-4A0B-95BB-207DDB59F2A2}" destId="{3D0FA7D2-966C-4AD5-A489-01ABF4898556}" srcOrd="2" destOrd="0" parTransId="{65EB86B8-736B-4327-9583-7DBE046931FD}" sibTransId="{665C0A4C-C07D-4F39-8BB2-90B3CF940D4E}"/>
    <dgm:cxn modelId="{3B4F7AE4-43A6-4F70-B525-4EA0B6894A37}" type="presParOf" srcId="{EE91AA79-67D3-4054-A9E1-8BFFB00A6272}" destId="{F94CD48D-152E-45B8-B2C4-EE023FBB49C2}" srcOrd="0" destOrd="0" presId="urn:microsoft.com/office/officeart/2018/5/layout/IconCircleLabelList"/>
    <dgm:cxn modelId="{B25901C4-EC2A-40A2-82DD-4376444C51D5}" type="presParOf" srcId="{F94CD48D-152E-45B8-B2C4-EE023FBB49C2}" destId="{A577EDD9-A453-4190-A022-21817DB218C2}" srcOrd="0" destOrd="0" presId="urn:microsoft.com/office/officeart/2018/5/layout/IconCircleLabelList"/>
    <dgm:cxn modelId="{EC5998DE-D538-4342-93C2-68DE35243C2A}" type="presParOf" srcId="{F94CD48D-152E-45B8-B2C4-EE023FBB49C2}" destId="{E9D5B832-791E-45AB-A234-1F31EE27CDD7}" srcOrd="1" destOrd="0" presId="urn:microsoft.com/office/officeart/2018/5/layout/IconCircleLabelList"/>
    <dgm:cxn modelId="{09F401C9-EC2B-4079-BEE8-C6C9EBAB5212}" type="presParOf" srcId="{F94CD48D-152E-45B8-B2C4-EE023FBB49C2}" destId="{A28E0285-CF1A-4E84-93FF-366A4E12D8CC}" srcOrd="2" destOrd="0" presId="urn:microsoft.com/office/officeart/2018/5/layout/IconCircleLabelList"/>
    <dgm:cxn modelId="{458185F9-1772-49C8-882F-012C2DFA25E8}" type="presParOf" srcId="{F94CD48D-152E-45B8-B2C4-EE023FBB49C2}" destId="{5AEB75DD-4344-4080-99B3-ED2261A2ECF6}" srcOrd="3" destOrd="0" presId="urn:microsoft.com/office/officeart/2018/5/layout/IconCircleLabelList"/>
    <dgm:cxn modelId="{8A6C6919-84EE-4221-AF5C-469B95913ECB}" type="presParOf" srcId="{EE91AA79-67D3-4054-A9E1-8BFFB00A6272}" destId="{2AE4F4A8-3D7B-4312-9E43-00D3220DDD9E}" srcOrd="1" destOrd="0" presId="urn:microsoft.com/office/officeart/2018/5/layout/IconCircleLabelList"/>
    <dgm:cxn modelId="{6CEEBBD9-67BE-4254-BBBE-904356E6E3A2}" type="presParOf" srcId="{EE91AA79-67D3-4054-A9E1-8BFFB00A6272}" destId="{CC5ECFFD-C397-40B5-9D9C-FBF517425FCD}" srcOrd="2" destOrd="0" presId="urn:microsoft.com/office/officeart/2018/5/layout/IconCircleLabelList"/>
    <dgm:cxn modelId="{3604CC06-3439-439F-98A6-344AB23DA397}" type="presParOf" srcId="{CC5ECFFD-C397-40B5-9D9C-FBF517425FCD}" destId="{076D0FB2-C894-4A10-AAA1-F2F5C7E60D48}" srcOrd="0" destOrd="0" presId="urn:microsoft.com/office/officeart/2018/5/layout/IconCircleLabelList"/>
    <dgm:cxn modelId="{2CF7DCB3-7D50-41B9-A9E0-A72F6AB4EB62}" type="presParOf" srcId="{CC5ECFFD-C397-40B5-9D9C-FBF517425FCD}" destId="{B188613B-88A2-4B8F-8711-77463A8DD809}" srcOrd="1" destOrd="0" presId="urn:microsoft.com/office/officeart/2018/5/layout/IconCircleLabelList"/>
    <dgm:cxn modelId="{237AA71B-9AF3-4FF3-9844-6571DE4492C1}" type="presParOf" srcId="{CC5ECFFD-C397-40B5-9D9C-FBF517425FCD}" destId="{733D0857-3D7E-4D55-84FE-BE3D6AE771DB}" srcOrd="2" destOrd="0" presId="urn:microsoft.com/office/officeart/2018/5/layout/IconCircleLabelList"/>
    <dgm:cxn modelId="{A3056B45-05C5-4B82-BF05-36E9C0D1209C}" type="presParOf" srcId="{CC5ECFFD-C397-40B5-9D9C-FBF517425FCD}" destId="{1DC86A9C-735A-425C-8584-DD7DEE01C937}" srcOrd="3" destOrd="0" presId="urn:microsoft.com/office/officeart/2018/5/layout/IconCircleLabelList"/>
    <dgm:cxn modelId="{B1287281-7D6B-4530-B621-7BB34309ED0F}" type="presParOf" srcId="{EE91AA79-67D3-4054-A9E1-8BFFB00A6272}" destId="{4D0EC43E-1232-415A-A48D-716EABB1F8D2}" srcOrd="3" destOrd="0" presId="urn:microsoft.com/office/officeart/2018/5/layout/IconCircleLabelList"/>
    <dgm:cxn modelId="{DF096A41-F9EC-4294-B7B4-98BD683EFEBB}" type="presParOf" srcId="{EE91AA79-67D3-4054-A9E1-8BFFB00A6272}" destId="{E43BA1E2-1631-48FF-BEEF-09FDFB519832}" srcOrd="4" destOrd="0" presId="urn:microsoft.com/office/officeart/2018/5/layout/IconCircleLabelList"/>
    <dgm:cxn modelId="{6D4D7F81-E842-4E36-BAF9-F392B33B9583}" type="presParOf" srcId="{E43BA1E2-1631-48FF-BEEF-09FDFB519832}" destId="{16BFC583-2EAA-442C-AA88-3137E7415E17}" srcOrd="0" destOrd="0" presId="urn:microsoft.com/office/officeart/2018/5/layout/IconCircleLabelList"/>
    <dgm:cxn modelId="{54B40B35-2D10-4CF0-90AE-96D184DEE71B}" type="presParOf" srcId="{E43BA1E2-1631-48FF-BEEF-09FDFB519832}" destId="{3EAAAE1E-F472-4610-A5CB-8C4CFD746E7A}" srcOrd="1" destOrd="0" presId="urn:microsoft.com/office/officeart/2018/5/layout/IconCircleLabelList"/>
    <dgm:cxn modelId="{CDCF6374-E804-4DE5-B2BF-9C57E0B73744}" type="presParOf" srcId="{E43BA1E2-1631-48FF-BEEF-09FDFB519832}" destId="{1AE7E47E-EFDA-4F88-ABE4-F201541182CF}" srcOrd="2" destOrd="0" presId="urn:microsoft.com/office/officeart/2018/5/layout/IconCircleLabelList"/>
    <dgm:cxn modelId="{D436CC26-547B-4FB0-890E-C51EDC195C8D}" type="presParOf" srcId="{E43BA1E2-1631-48FF-BEEF-09FDFB519832}" destId="{CC8DB5DA-B42B-47D8-8500-B8D8601A504E}" srcOrd="3" destOrd="0" presId="urn:microsoft.com/office/officeart/2018/5/layout/IconCircleLabelList"/>
    <dgm:cxn modelId="{978E8F43-CADE-45AC-BC08-ADCBDF8FC7BC}" type="presParOf" srcId="{EE91AA79-67D3-4054-A9E1-8BFFB00A6272}" destId="{13F0496F-D913-49EE-BFEA-53184862034D}" srcOrd="5" destOrd="0" presId="urn:microsoft.com/office/officeart/2018/5/layout/IconCircleLabelList"/>
    <dgm:cxn modelId="{809C645A-565C-42A6-B451-E8AF36E40981}" type="presParOf" srcId="{EE91AA79-67D3-4054-A9E1-8BFFB00A6272}" destId="{30B4BB15-2559-447A-8AFC-54C696638E93}" srcOrd="6" destOrd="0" presId="urn:microsoft.com/office/officeart/2018/5/layout/IconCircleLabelList"/>
    <dgm:cxn modelId="{9C8E12AE-924F-4950-AFE5-E6D1E12FA02F}" type="presParOf" srcId="{30B4BB15-2559-447A-8AFC-54C696638E93}" destId="{006250DE-997E-4F39-A5B9-19CAE05A7FE1}" srcOrd="0" destOrd="0" presId="urn:microsoft.com/office/officeart/2018/5/layout/IconCircleLabelList"/>
    <dgm:cxn modelId="{EB7013F7-A8A6-494D-A099-A8F187F66C69}" type="presParOf" srcId="{30B4BB15-2559-447A-8AFC-54C696638E93}" destId="{C1528DEC-2EF7-4EE0-AF6B-0E354434EB44}" srcOrd="1" destOrd="0" presId="urn:microsoft.com/office/officeart/2018/5/layout/IconCircleLabelList"/>
    <dgm:cxn modelId="{9405282F-67A5-4BEC-8BC1-76BE675CB103}" type="presParOf" srcId="{30B4BB15-2559-447A-8AFC-54C696638E93}" destId="{F58C1EF3-9582-4BEA-AC52-14CD9BCA23D5}" srcOrd="2" destOrd="0" presId="urn:microsoft.com/office/officeart/2018/5/layout/IconCircleLabelList"/>
    <dgm:cxn modelId="{418979F8-F3CF-453C-80B8-347DF1AA7D86}" type="presParOf" srcId="{30B4BB15-2559-447A-8AFC-54C696638E93}" destId="{202FAB02-3997-499E-998B-09070E2596D6}" srcOrd="3" destOrd="0" presId="urn:microsoft.com/office/officeart/2018/5/layout/IconCircleLabelList"/>
    <dgm:cxn modelId="{C40EAF71-5F5A-4110-892D-4CE948C2D184}" type="presParOf" srcId="{EE91AA79-67D3-4054-A9E1-8BFFB00A6272}" destId="{33BF2B30-5219-49B4-915D-1EE35EC89A58}" srcOrd="7" destOrd="0" presId="urn:microsoft.com/office/officeart/2018/5/layout/IconCircleLabelList"/>
    <dgm:cxn modelId="{877DFAA2-1C33-472B-88C1-D3A49AD23F9E}" type="presParOf" srcId="{EE91AA79-67D3-4054-A9E1-8BFFB00A6272}" destId="{58C5FBAB-42A5-4D62-983A-118C4C806F3B}" srcOrd="8" destOrd="0" presId="urn:microsoft.com/office/officeart/2018/5/layout/IconCircleLabelList"/>
    <dgm:cxn modelId="{A5D0C0AF-611E-4D6C-80F4-F3BE75BE1522}" type="presParOf" srcId="{58C5FBAB-42A5-4D62-983A-118C4C806F3B}" destId="{8564ECD0-C25C-46DD-B4B8-A649AE9422D1}" srcOrd="0" destOrd="0" presId="urn:microsoft.com/office/officeart/2018/5/layout/IconCircleLabelList"/>
    <dgm:cxn modelId="{3A083462-6C01-49F3-8265-5101D59BEE4A}" type="presParOf" srcId="{58C5FBAB-42A5-4D62-983A-118C4C806F3B}" destId="{4B046054-28E3-4E8C-852A-3181C774D8A7}" srcOrd="1" destOrd="0" presId="urn:microsoft.com/office/officeart/2018/5/layout/IconCircleLabelList"/>
    <dgm:cxn modelId="{5A49EC58-A0C5-4A03-A1B2-8696E5652D50}" type="presParOf" srcId="{58C5FBAB-42A5-4D62-983A-118C4C806F3B}" destId="{E3300091-4077-4813-BA45-A220D5553EED}" srcOrd="2" destOrd="0" presId="urn:microsoft.com/office/officeart/2018/5/layout/IconCircleLabelList"/>
    <dgm:cxn modelId="{44C6CB56-1D33-44C8-8E60-E6007C88AAC7}" type="presParOf" srcId="{58C5FBAB-42A5-4D62-983A-118C4C806F3B}" destId="{99F7F785-9364-4A1C-A516-2BF24826586D}" srcOrd="3" destOrd="0" presId="urn:microsoft.com/office/officeart/2018/5/layout/IconCircleLabelList"/>
    <dgm:cxn modelId="{68331F78-6D5E-4048-B653-21EB80234CE1}" type="presParOf" srcId="{EE91AA79-67D3-4054-A9E1-8BFFB00A6272}" destId="{B529EFF1-A003-4567-94EE-0CF1F3D94548}" srcOrd="9" destOrd="0" presId="urn:microsoft.com/office/officeart/2018/5/layout/IconCircleLabelList"/>
    <dgm:cxn modelId="{37BFD6FF-151E-41BE-8B16-1D885E2E6563}" type="presParOf" srcId="{EE91AA79-67D3-4054-A9E1-8BFFB00A6272}" destId="{1EDDBA11-4915-4534-95C6-70AC4598A52E}" srcOrd="10" destOrd="0" presId="urn:microsoft.com/office/officeart/2018/5/layout/IconCircleLabelList"/>
    <dgm:cxn modelId="{AFE04E96-F2A0-4928-B537-3A7562EE5C97}" type="presParOf" srcId="{1EDDBA11-4915-4534-95C6-70AC4598A52E}" destId="{957F18CF-5504-49DA-9611-558E675FD3A0}" srcOrd="0" destOrd="0" presId="urn:microsoft.com/office/officeart/2018/5/layout/IconCircleLabelList"/>
    <dgm:cxn modelId="{AAE40335-E213-44A1-9142-D91AC9B8D051}" type="presParOf" srcId="{1EDDBA11-4915-4534-95C6-70AC4598A52E}" destId="{1C3BCA63-7E7B-4BC2-ABDD-A7DAC0562DDF}" srcOrd="1" destOrd="0" presId="urn:microsoft.com/office/officeart/2018/5/layout/IconCircleLabelList"/>
    <dgm:cxn modelId="{0A6FA0E8-B0B7-4C11-92D7-168EC7EA401D}" type="presParOf" srcId="{1EDDBA11-4915-4534-95C6-70AC4598A52E}" destId="{2834566B-E333-455A-A670-B006E28477E4}" srcOrd="2" destOrd="0" presId="urn:microsoft.com/office/officeart/2018/5/layout/IconCircleLabelList"/>
    <dgm:cxn modelId="{24ABB471-ECD8-4147-90F7-A9C93910C446}" type="presParOf" srcId="{1EDDBA11-4915-4534-95C6-70AC4598A52E}" destId="{5EAD36D6-F617-4F76-8EEB-07ED110B4A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C4E704-B27A-455B-BC42-2459812EEC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E9710F-B3B7-492C-88F8-152167870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rooms</a:t>
          </a:r>
        </a:p>
      </dgm:t>
    </dgm:pt>
    <dgm:pt modelId="{61F1C08A-D8C7-425C-8904-90BAF02AD42F}" type="parTrans" cxnId="{1F1A7C53-528E-4AFA-8DD4-B88E90308555}">
      <dgm:prSet/>
      <dgm:spPr/>
      <dgm:t>
        <a:bodyPr/>
        <a:lstStyle/>
        <a:p>
          <a:endParaRPr lang="en-US"/>
        </a:p>
      </dgm:t>
    </dgm:pt>
    <dgm:pt modelId="{EA24CB17-2673-4199-ACF2-A86F7F66AB38}" type="sibTrans" cxnId="{1F1A7C53-528E-4AFA-8DD4-B88E90308555}">
      <dgm:prSet/>
      <dgm:spPr/>
      <dgm:t>
        <a:bodyPr/>
        <a:lstStyle/>
        <a:p>
          <a:endParaRPr lang="en-US"/>
        </a:p>
      </dgm:t>
    </dgm:pt>
    <dgm:pt modelId="{892C7277-C5A6-4674-9895-9CC81E2D4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Services (plumbing, carpenter, moving, etc.)</a:t>
          </a:r>
        </a:p>
      </dgm:t>
    </dgm:pt>
    <dgm:pt modelId="{9B47EC4A-793A-40E6-A97B-CD082670F1F4}" type="parTrans" cxnId="{09162674-F31F-4DE9-9A38-D2AD7E450BD3}">
      <dgm:prSet/>
      <dgm:spPr/>
      <dgm:t>
        <a:bodyPr/>
        <a:lstStyle/>
        <a:p>
          <a:endParaRPr lang="en-US"/>
        </a:p>
      </dgm:t>
    </dgm:pt>
    <dgm:pt modelId="{088F0AC8-DDEC-4D28-A9D0-DE8D6AD1B3C3}" type="sibTrans" cxnId="{09162674-F31F-4DE9-9A38-D2AD7E450BD3}">
      <dgm:prSet/>
      <dgm:spPr/>
      <dgm:t>
        <a:bodyPr/>
        <a:lstStyle/>
        <a:p>
          <a:endParaRPr lang="en-US"/>
        </a:p>
      </dgm:t>
    </dgm:pt>
    <dgm:pt modelId="{861CE7FC-9D5F-4172-BB20-9481BD9212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Immigration</a:t>
          </a:r>
        </a:p>
      </dgm:t>
    </dgm:pt>
    <dgm:pt modelId="{09A61B1F-9220-4D0B-99D6-551A2CC8C6C3}" type="parTrans" cxnId="{C44B136E-A435-49C1-8101-E6C69E6C4348}">
      <dgm:prSet/>
      <dgm:spPr/>
    </dgm:pt>
    <dgm:pt modelId="{4883DD3E-23EB-4212-B26C-73A60C65E898}" type="sibTrans" cxnId="{C44B136E-A435-49C1-8101-E6C69E6C4348}">
      <dgm:prSet/>
      <dgm:spPr/>
    </dgm:pt>
    <dgm:pt modelId="{24F662EF-4DBA-422A-BA4F-7955429D1BA8}" type="pres">
      <dgm:prSet presAssocID="{D3C4E704-B27A-455B-BC42-2459812EECEB}" presName="root" presStyleCnt="0">
        <dgm:presLayoutVars>
          <dgm:dir/>
          <dgm:resizeHandles val="exact"/>
        </dgm:presLayoutVars>
      </dgm:prSet>
      <dgm:spPr/>
    </dgm:pt>
    <dgm:pt modelId="{592C0B62-A4C3-40D2-B30B-47C6A6296345}" type="pres">
      <dgm:prSet presAssocID="{50E9710F-B3B7-492C-88F8-1521678705FF}" presName="compNode" presStyleCnt="0"/>
      <dgm:spPr/>
    </dgm:pt>
    <dgm:pt modelId="{EA20737F-4039-4293-A166-9269E3971F68}" type="pres">
      <dgm:prSet presAssocID="{50E9710F-B3B7-492C-88F8-1521678705FF}" presName="bgRect" presStyleLbl="bgShp" presStyleIdx="0" presStyleCnt="3"/>
      <dgm:spPr/>
    </dgm:pt>
    <dgm:pt modelId="{E23373C7-0074-40A9-9D42-CEFC38F6BC5F}" type="pres">
      <dgm:prSet presAssocID="{50E9710F-B3B7-492C-88F8-1521678705F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6D215017-82C4-4984-9AA0-0633BCA89B27}" type="pres">
      <dgm:prSet presAssocID="{50E9710F-B3B7-492C-88F8-1521678705FF}" presName="spaceRect" presStyleCnt="0"/>
      <dgm:spPr/>
    </dgm:pt>
    <dgm:pt modelId="{2D2F2DFA-BC33-46BB-BC32-D577D0E46CB1}" type="pres">
      <dgm:prSet presAssocID="{50E9710F-B3B7-492C-88F8-1521678705FF}" presName="parTx" presStyleLbl="revTx" presStyleIdx="0" presStyleCnt="3">
        <dgm:presLayoutVars>
          <dgm:chMax val="0"/>
          <dgm:chPref val="0"/>
        </dgm:presLayoutVars>
      </dgm:prSet>
      <dgm:spPr/>
    </dgm:pt>
    <dgm:pt modelId="{B92FC1EF-3808-49C1-A4AA-F2C36DC64BD8}" type="pres">
      <dgm:prSet presAssocID="{EA24CB17-2673-4199-ACF2-A86F7F66AB38}" presName="sibTrans" presStyleCnt="0"/>
      <dgm:spPr/>
    </dgm:pt>
    <dgm:pt modelId="{59397969-26A7-4A18-B250-08C787997BC9}" type="pres">
      <dgm:prSet presAssocID="{892C7277-C5A6-4674-9895-9CC81E2D4FB1}" presName="compNode" presStyleCnt="0"/>
      <dgm:spPr/>
    </dgm:pt>
    <dgm:pt modelId="{9EED8646-B2FA-4879-985E-F823B01BBD01}" type="pres">
      <dgm:prSet presAssocID="{892C7277-C5A6-4674-9895-9CC81E2D4FB1}" presName="bgRect" presStyleLbl="bgShp" presStyleIdx="1" presStyleCnt="3"/>
      <dgm:spPr/>
    </dgm:pt>
    <dgm:pt modelId="{4675186C-272E-4CFD-803F-55154852774E}" type="pres">
      <dgm:prSet presAssocID="{892C7277-C5A6-4674-9895-9CC81E2D4FB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10E0E76E-24A0-4250-A313-1C08A3B9DEAD}" type="pres">
      <dgm:prSet presAssocID="{892C7277-C5A6-4674-9895-9CC81E2D4FB1}" presName="spaceRect" presStyleCnt="0"/>
      <dgm:spPr/>
    </dgm:pt>
    <dgm:pt modelId="{AC701568-BCEB-4520-8883-E42C1E5635BA}" type="pres">
      <dgm:prSet presAssocID="{892C7277-C5A6-4674-9895-9CC81E2D4FB1}" presName="parTx" presStyleLbl="revTx" presStyleIdx="1" presStyleCnt="3">
        <dgm:presLayoutVars>
          <dgm:chMax val="0"/>
          <dgm:chPref val="0"/>
        </dgm:presLayoutVars>
      </dgm:prSet>
      <dgm:spPr/>
    </dgm:pt>
    <dgm:pt modelId="{454F105D-3FC7-4CDD-AD1A-D1143529E254}" type="pres">
      <dgm:prSet presAssocID="{088F0AC8-DDEC-4D28-A9D0-DE8D6AD1B3C3}" presName="sibTrans" presStyleCnt="0"/>
      <dgm:spPr/>
    </dgm:pt>
    <dgm:pt modelId="{C4206334-BAB7-4549-946F-6BB6BA7D200E}" type="pres">
      <dgm:prSet presAssocID="{861CE7FC-9D5F-4172-BB20-9481BD921257}" presName="compNode" presStyleCnt="0"/>
      <dgm:spPr/>
    </dgm:pt>
    <dgm:pt modelId="{BDFE2CF1-4F72-4D1A-98BA-A16E4D7C5BC8}" type="pres">
      <dgm:prSet presAssocID="{861CE7FC-9D5F-4172-BB20-9481BD921257}" presName="bgRect" presStyleLbl="bgShp" presStyleIdx="2" presStyleCnt="3"/>
      <dgm:spPr/>
    </dgm:pt>
    <dgm:pt modelId="{8AF12C15-C40F-4B98-9E94-9DFFDD38B589}" type="pres">
      <dgm:prSet presAssocID="{861CE7FC-9D5F-4172-BB20-9481BD92125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4B97D96-28C1-41C5-AAB3-A694E7AF0CC3}" type="pres">
      <dgm:prSet presAssocID="{861CE7FC-9D5F-4172-BB20-9481BD921257}" presName="spaceRect" presStyleCnt="0"/>
      <dgm:spPr/>
    </dgm:pt>
    <dgm:pt modelId="{A57527F2-5B73-45A7-A64E-0D9C8B1494F6}" type="pres">
      <dgm:prSet presAssocID="{861CE7FC-9D5F-4172-BB20-9481BD9212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71B00-C8F4-4CCE-9771-24C66E00FE74}" type="presOf" srcId="{861CE7FC-9D5F-4172-BB20-9481BD921257}" destId="{A57527F2-5B73-45A7-A64E-0D9C8B1494F6}" srcOrd="0" destOrd="0" presId="urn:microsoft.com/office/officeart/2018/2/layout/IconVerticalSolidList"/>
    <dgm:cxn modelId="{1D8D1405-1F5E-4FF9-BF09-607DA4D9480E}" type="presOf" srcId="{D3C4E704-B27A-455B-BC42-2459812EECEB}" destId="{24F662EF-4DBA-422A-BA4F-7955429D1BA8}" srcOrd="0" destOrd="0" presId="urn:microsoft.com/office/officeart/2018/2/layout/IconVerticalSolidList"/>
    <dgm:cxn modelId="{C44B136E-A435-49C1-8101-E6C69E6C4348}" srcId="{D3C4E704-B27A-455B-BC42-2459812EECEB}" destId="{861CE7FC-9D5F-4172-BB20-9481BD921257}" srcOrd="2" destOrd="0" parTransId="{09A61B1F-9220-4D0B-99D6-551A2CC8C6C3}" sibTransId="{4883DD3E-23EB-4212-B26C-73A60C65E898}"/>
    <dgm:cxn modelId="{1F1A7C53-528E-4AFA-8DD4-B88E90308555}" srcId="{D3C4E704-B27A-455B-BC42-2459812EECEB}" destId="{50E9710F-B3B7-492C-88F8-1521678705FF}" srcOrd="0" destOrd="0" parTransId="{61F1C08A-D8C7-425C-8904-90BAF02AD42F}" sibTransId="{EA24CB17-2673-4199-ACF2-A86F7F66AB38}"/>
    <dgm:cxn modelId="{09162674-F31F-4DE9-9A38-D2AD7E450BD3}" srcId="{D3C4E704-B27A-455B-BC42-2459812EECEB}" destId="{892C7277-C5A6-4674-9895-9CC81E2D4FB1}" srcOrd="1" destOrd="0" parTransId="{9B47EC4A-793A-40E6-A97B-CD082670F1F4}" sibTransId="{088F0AC8-DDEC-4D28-A9D0-DE8D6AD1B3C3}"/>
    <dgm:cxn modelId="{9D325158-C3C4-4290-96A3-EE764CBA9118}" type="presOf" srcId="{50E9710F-B3B7-492C-88F8-1521678705FF}" destId="{2D2F2DFA-BC33-46BB-BC32-D577D0E46CB1}" srcOrd="0" destOrd="0" presId="urn:microsoft.com/office/officeart/2018/2/layout/IconVerticalSolidList"/>
    <dgm:cxn modelId="{155B3ED5-7F5F-40A4-8DC6-D13F851BFD25}" type="presOf" srcId="{892C7277-C5A6-4674-9895-9CC81E2D4FB1}" destId="{AC701568-BCEB-4520-8883-E42C1E5635BA}" srcOrd="0" destOrd="0" presId="urn:microsoft.com/office/officeart/2018/2/layout/IconVerticalSolidList"/>
    <dgm:cxn modelId="{89079095-997D-4FD7-AD24-978688CFF7CD}" type="presParOf" srcId="{24F662EF-4DBA-422A-BA4F-7955429D1BA8}" destId="{592C0B62-A4C3-40D2-B30B-47C6A6296345}" srcOrd="0" destOrd="0" presId="urn:microsoft.com/office/officeart/2018/2/layout/IconVerticalSolidList"/>
    <dgm:cxn modelId="{71704C76-DD77-4E6D-9994-E7D2824286E6}" type="presParOf" srcId="{592C0B62-A4C3-40D2-B30B-47C6A6296345}" destId="{EA20737F-4039-4293-A166-9269E3971F68}" srcOrd="0" destOrd="0" presId="urn:microsoft.com/office/officeart/2018/2/layout/IconVerticalSolidList"/>
    <dgm:cxn modelId="{B47CFEFC-D2E7-4AE5-99AF-0DB060227FB5}" type="presParOf" srcId="{592C0B62-A4C3-40D2-B30B-47C6A6296345}" destId="{E23373C7-0074-40A9-9D42-CEFC38F6BC5F}" srcOrd="1" destOrd="0" presId="urn:microsoft.com/office/officeart/2018/2/layout/IconVerticalSolidList"/>
    <dgm:cxn modelId="{D61AF1B9-A822-4740-8791-5CF0B06562C8}" type="presParOf" srcId="{592C0B62-A4C3-40D2-B30B-47C6A6296345}" destId="{6D215017-82C4-4984-9AA0-0633BCA89B27}" srcOrd="2" destOrd="0" presId="urn:microsoft.com/office/officeart/2018/2/layout/IconVerticalSolidList"/>
    <dgm:cxn modelId="{7869FEF9-9CDD-4D28-B09F-63B6FC822B02}" type="presParOf" srcId="{592C0B62-A4C3-40D2-B30B-47C6A6296345}" destId="{2D2F2DFA-BC33-46BB-BC32-D577D0E46CB1}" srcOrd="3" destOrd="0" presId="urn:microsoft.com/office/officeart/2018/2/layout/IconVerticalSolidList"/>
    <dgm:cxn modelId="{9DF38DB6-7EA6-452B-A289-E20C29B55B29}" type="presParOf" srcId="{24F662EF-4DBA-422A-BA4F-7955429D1BA8}" destId="{B92FC1EF-3808-49C1-A4AA-F2C36DC64BD8}" srcOrd="1" destOrd="0" presId="urn:microsoft.com/office/officeart/2018/2/layout/IconVerticalSolidList"/>
    <dgm:cxn modelId="{2D57E877-2592-48F4-A35B-73B799D4CB73}" type="presParOf" srcId="{24F662EF-4DBA-422A-BA4F-7955429D1BA8}" destId="{59397969-26A7-4A18-B250-08C787997BC9}" srcOrd="2" destOrd="0" presId="urn:microsoft.com/office/officeart/2018/2/layout/IconVerticalSolidList"/>
    <dgm:cxn modelId="{C962B3C4-3DD1-4199-9A93-6BB2124C944F}" type="presParOf" srcId="{59397969-26A7-4A18-B250-08C787997BC9}" destId="{9EED8646-B2FA-4879-985E-F823B01BBD01}" srcOrd="0" destOrd="0" presId="urn:microsoft.com/office/officeart/2018/2/layout/IconVerticalSolidList"/>
    <dgm:cxn modelId="{3B1D18F2-5148-4C09-93A4-0BF5F94BBABF}" type="presParOf" srcId="{59397969-26A7-4A18-B250-08C787997BC9}" destId="{4675186C-272E-4CFD-803F-55154852774E}" srcOrd="1" destOrd="0" presId="urn:microsoft.com/office/officeart/2018/2/layout/IconVerticalSolidList"/>
    <dgm:cxn modelId="{B7D18B92-866F-4842-9A8D-D0B45280B7F5}" type="presParOf" srcId="{59397969-26A7-4A18-B250-08C787997BC9}" destId="{10E0E76E-24A0-4250-A313-1C08A3B9DEAD}" srcOrd="2" destOrd="0" presId="urn:microsoft.com/office/officeart/2018/2/layout/IconVerticalSolidList"/>
    <dgm:cxn modelId="{B22187DE-DBD8-49C0-B50E-C6E8C885DFD3}" type="presParOf" srcId="{59397969-26A7-4A18-B250-08C787997BC9}" destId="{AC701568-BCEB-4520-8883-E42C1E5635BA}" srcOrd="3" destOrd="0" presId="urn:microsoft.com/office/officeart/2018/2/layout/IconVerticalSolidList"/>
    <dgm:cxn modelId="{2B62735A-5564-496F-BAA8-EAC265FB409B}" type="presParOf" srcId="{24F662EF-4DBA-422A-BA4F-7955429D1BA8}" destId="{454F105D-3FC7-4CDD-AD1A-D1143529E254}" srcOrd="3" destOrd="0" presId="urn:microsoft.com/office/officeart/2018/2/layout/IconVerticalSolidList"/>
    <dgm:cxn modelId="{DC80FB4F-2EDC-4739-A1CD-7D1406456DBA}" type="presParOf" srcId="{24F662EF-4DBA-422A-BA4F-7955429D1BA8}" destId="{C4206334-BAB7-4549-946F-6BB6BA7D200E}" srcOrd="4" destOrd="0" presId="urn:microsoft.com/office/officeart/2018/2/layout/IconVerticalSolidList"/>
    <dgm:cxn modelId="{2D529D64-EE7B-4F4D-8C62-6DFCA9BB2CD9}" type="presParOf" srcId="{C4206334-BAB7-4549-946F-6BB6BA7D200E}" destId="{BDFE2CF1-4F72-4D1A-98BA-A16E4D7C5BC8}" srcOrd="0" destOrd="0" presId="urn:microsoft.com/office/officeart/2018/2/layout/IconVerticalSolidList"/>
    <dgm:cxn modelId="{AAB9AAD9-3C82-4B31-857F-0026AA4D0ADE}" type="presParOf" srcId="{C4206334-BAB7-4549-946F-6BB6BA7D200E}" destId="{8AF12C15-C40F-4B98-9E94-9DFFDD38B589}" srcOrd="1" destOrd="0" presId="urn:microsoft.com/office/officeart/2018/2/layout/IconVerticalSolidList"/>
    <dgm:cxn modelId="{085720F8-AAB2-4E5C-A60D-24D376197D80}" type="presParOf" srcId="{C4206334-BAB7-4549-946F-6BB6BA7D200E}" destId="{C4B97D96-28C1-41C5-AAB3-A694E7AF0CC3}" srcOrd="2" destOrd="0" presId="urn:microsoft.com/office/officeart/2018/2/layout/IconVerticalSolidList"/>
    <dgm:cxn modelId="{67FEEB7A-B4CE-462F-A3F0-45FB14C8BE0B}" type="presParOf" srcId="{C4206334-BAB7-4549-946F-6BB6BA7D200E}" destId="{A57527F2-5B73-45A7-A64E-0D9C8B1494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A35C0F-3A89-4405-867F-D1A04F6BC1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D58F6D-D544-4C1C-9439-FC749D741C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All-in-one</a:t>
          </a:r>
        </a:p>
      </dgm:t>
    </dgm:pt>
    <dgm:pt modelId="{2079BF01-777D-49CD-B75F-FE5F49FBA13C}" type="parTrans" cxnId="{997CF346-51D9-4DAC-93E0-DC64EE34979E}">
      <dgm:prSet/>
      <dgm:spPr/>
      <dgm:t>
        <a:bodyPr/>
        <a:lstStyle/>
        <a:p>
          <a:endParaRPr lang="en-US"/>
        </a:p>
      </dgm:t>
    </dgm:pt>
    <dgm:pt modelId="{8D822FAE-09ED-4AA3-A37E-80011AE6E32C}" type="sibTrans" cxnId="{997CF346-51D9-4DAC-93E0-DC64EE34979E}">
      <dgm:prSet/>
      <dgm:spPr/>
      <dgm:t>
        <a:bodyPr/>
        <a:lstStyle/>
        <a:p>
          <a:endParaRPr lang="en-US"/>
        </a:p>
      </dgm:t>
    </dgm:pt>
    <dgm:pt modelId="{C58B2B44-420B-426C-B9D3-B901981648C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Saves time</a:t>
          </a:r>
        </a:p>
      </dgm:t>
    </dgm:pt>
    <dgm:pt modelId="{C15C094F-0E61-49BE-9C13-C988188D9A9E}" type="parTrans" cxnId="{46FBB4DE-CECB-4134-9E51-C341F3FE5093}">
      <dgm:prSet/>
      <dgm:spPr/>
      <dgm:t>
        <a:bodyPr/>
        <a:lstStyle/>
        <a:p>
          <a:endParaRPr lang="en-US"/>
        </a:p>
      </dgm:t>
    </dgm:pt>
    <dgm:pt modelId="{30635B39-C770-406D-B1D8-12DE9D66AAC6}" type="sibTrans" cxnId="{46FBB4DE-CECB-4134-9E51-C341F3FE5093}">
      <dgm:prSet/>
      <dgm:spPr/>
      <dgm:t>
        <a:bodyPr/>
        <a:lstStyle/>
        <a:p>
          <a:endParaRPr lang="en-US"/>
        </a:p>
      </dgm:t>
    </dgm:pt>
    <dgm:pt modelId="{01835803-BC85-45BA-8CD9-AB2E6DFCF5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User friendly</a:t>
          </a:r>
        </a:p>
      </dgm:t>
    </dgm:pt>
    <dgm:pt modelId="{1CF6C50B-D3FE-48A9-8C66-08911BFD06A5}" type="parTrans" cxnId="{0FFF31D3-F1AB-4985-8612-880454771CB8}">
      <dgm:prSet/>
      <dgm:spPr/>
      <dgm:t>
        <a:bodyPr/>
        <a:lstStyle/>
        <a:p>
          <a:endParaRPr lang="en-US"/>
        </a:p>
      </dgm:t>
    </dgm:pt>
    <dgm:pt modelId="{C1B311DE-409B-49E2-8A43-FD7539205D44}" type="sibTrans" cxnId="{0FFF31D3-F1AB-4985-8612-880454771CB8}">
      <dgm:prSet/>
      <dgm:spPr/>
      <dgm:t>
        <a:bodyPr/>
        <a:lstStyle/>
        <a:p>
          <a:endParaRPr lang="en-US"/>
        </a:p>
      </dgm:t>
    </dgm:pt>
    <dgm:pt modelId="{05B249FE-2D96-453D-B622-FDCCAB1B91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Absolutely free</a:t>
          </a:r>
        </a:p>
      </dgm:t>
    </dgm:pt>
    <dgm:pt modelId="{0D295516-8F43-4097-8157-91CAD0B1CEFE}" type="parTrans" cxnId="{95FEAAA5-4EA0-4D67-999B-C035145FE96A}">
      <dgm:prSet/>
      <dgm:spPr/>
      <dgm:t>
        <a:bodyPr/>
        <a:lstStyle/>
        <a:p>
          <a:endParaRPr lang="en-US"/>
        </a:p>
      </dgm:t>
    </dgm:pt>
    <dgm:pt modelId="{1829B653-3A3C-4B6A-A646-10955A51786F}" type="sibTrans" cxnId="{95FEAAA5-4EA0-4D67-999B-C035145FE96A}">
      <dgm:prSet/>
      <dgm:spPr/>
      <dgm:t>
        <a:bodyPr/>
        <a:lstStyle/>
        <a:p>
          <a:endParaRPr lang="en-US"/>
        </a:p>
      </dgm:t>
    </dgm:pt>
    <dgm:pt modelId="{1D877380-0110-4F5E-A7C0-657A24AD68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Avoids redundant information</a:t>
          </a:r>
        </a:p>
      </dgm:t>
    </dgm:pt>
    <dgm:pt modelId="{BD8C73C9-2DA0-4395-AD7E-CD00F97B3CF3}" type="parTrans" cxnId="{9A1E2D8D-C0C8-4944-9274-79B626622374}">
      <dgm:prSet/>
      <dgm:spPr/>
      <dgm:t>
        <a:bodyPr/>
        <a:lstStyle/>
        <a:p>
          <a:endParaRPr lang="en-US"/>
        </a:p>
      </dgm:t>
    </dgm:pt>
    <dgm:pt modelId="{356C2F51-C8AE-46EF-977C-C313FD5C42FE}" type="sibTrans" cxnId="{9A1E2D8D-C0C8-4944-9274-79B626622374}">
      <dgm:prSet/>
      <dgm:spPr/>
      <dgm:t>
        <a:bodyPr/>
        <a:lstStyle/>
        <a:p>
          <a:endParaRPr lang="en-US"/>
        </a:p>
      </dgm:t>
    </dgm:pt>
    <dgm:pt modelId="{2261E122-DC40-4B94-8B87-C92414DA9C10}" type="pres">
      <dgm:prSet presAssocID="{4FA35C0F-3A89-4405-867F-D1A04F6BC1C0}" presName="root" presStyleCnt="0">
        <dgm:presLayoutVars>
          <dgm:dir/>
          <dgm:resizeHandles val="exact"/>
        </dgm:presLayoutVars>
      </dgm:prSet>
      <dgm:spPr/>
    </dgm:pt>
    <dgm:pt modelId="{340C38F8-F0CD-4A4D-AC23-C4430A53C788}" type="pres">
      <dgm:prSet presAssocID="{F6D58F6D-D544-4C1C-9439-FC749D741CD2}" presName="compNode" presStyleCnt="0"/>
      <dgm:spPr/>
    </dgm:pt>
    <dgm:pt modelId="{0F89E1D4-D102-4632-9EAB-A4E554CE7106}" type="pres">
      <dgm:prSet presAssocID="{F6D58F6D-D544-4C1C-9439-FC749D741CD2}" presName="iconBgRect" presStyleLbl="bgShp" presStyleIdx="0" presStyleCnt="5"/>
      <dgm:spPr/>
    </dgm:pt>
    <dgm:pt modelId="{D5290F04-8FA5-4884-90D9-B26DD9EC0976}" type="pres">
      <dgm:prSet presAssocID="{F6D58F6D-D544-4C1C-9439-FC749D741CD2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5A24D96E-D0A5-4E9D-A1AC-F5EE5A457965}" type="pres">
      <dgm:prSet presAssocID="{F6D58F6D-D544-4C1C-9439-FC749D741CD2}" presName="spaceRect" presStyleCnt="0"/>
      <dgm:spPr/>
    </dgm:pt>
    <dgm:pt modelId="{FF6E2EA3-963C-4CC1-89CC-B9A6AFDE8591}" type="pres">
      <dgm:prSet presAssocID="{F6D58F6D-D544-4C1C-9439-FC749D741CD2}" presName="textRect" presStyleLbl="revTx" presStyleIdx="0" presStyleCnt="5">
        <dgm:presLayoutVars>
          <dgm:chMax val="1"/>
          <dgm:chPref val="1"/>
        </dgm:presLayoutVars>
      </dgm:prSet>
      <dgm:spPr/>
    </dgm:pt>
    <dgm:pt modelId="{1636D381-FAAB-4A87-A0A2-DACA00AED246}" type="pres">
      <dgm:prSet presAssocID="{8D822FAE-09ED-4AA3-A37E-80011AE6E32C}" presName="sibTrans" presStyleCnt="0"/>
      <dgm:spPr/>
    </dgm:pt>
    <dgm:pt modelId="{42B64589-4F95-4874-8B05-A1C7B7C1A4F1}" type="pres">
      <dgm:prSet presAssocID="{C58B2B44-420B-426C-B9D3-B901981648CE}" presName="compNode" presStyleCnt="0"/>
      <dgm:spPr/>
    </dgm:pt>
    <dgm:pt modelId="{F36215EE-BC44-4904-A55F-BBAC62A15FEE}" type="pres">
      <dgm:prSet presAssocID="{C58B2B44-420B-426C-B9D3-B901981648CE}" presName="iconBgRect" presStyleLbl="bgShp" presStyleIdx="1" presStyleCnt="5"/>
      <dgm:spPr/>
    </dgm:pt>
    <dgm:pt modelId="{E94B080A-3391-4A50-BCFD-B264D7286D70}" type="pres">
      <dgm:prSet presAssocID="{C58B2B44-420B-426C-B9D3-B901981648CE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1FDFF5-69FC-4A27-B861-150D3882FACF}" type="pres">
      <dgm:prSet presAssocID="{C58B2B44-420B-426C-B9D3-B901981648CE}" presName="spaceRect" presStyleCnt="0"/>
      <dgm:spPr/>
    </dgm:pt>
    <dgm:pt modelId="{3A1E0912-68BF-425E-9C8C-EAAB0FB8E241}" type="pres">
      <dgm:prSet presAssocID="{C58B2B44-420B-426C-B9D3-B901981648CE}" presName="textRect" presStyleLbl="revTx" presStyleIdx="1" presStyleCnt="5">
        <dgm:presLayoutVars>
          <dgm:chMax val="1"/>
          <dgm:chPref val="1"/>
        </dgm:presLayoutVars>
      </dgm:prSet>
      <dgm:spPr/>
    </dgm:pt>
    <dgm:pt modelId="{72671399-2E7F-4A7D-A530-90F522F88FFA}" type="pres">
      <dgm:prSet presAssocID="{30635B39-C770-406D-B1D8-12DE9D66AAC6}" presName="sibTrans" presStyleCnt="0"/>
      <dgm:spPr/>
    </dgm:pt>
    <dgm:pt modelId="{C776121A-81E5-4F69-B7DF-D03E74525995}" type="pres">
      <dgm:prSet presAssocID="{01835803-BC85-45BA-8CD9-AB2E6DFCF56A}" presName="compNode" presStyleCnt="0"/>
      <dgm:spPr/>
    </dgm:pt>
    <dgm:pt modelId="{00AE3D0F-D08D-4678-9620-11C3954838B4}" type="pres">
      <dgm:prSet presAssocID="{01835803-BC85-45BA-8CD9-AB2E6DFCF56A}" presName="iconBgRect" presStyleLbl="bgShp" presStyleIdx="2" presStyleCnt="5"/>
      <dgm:spPr/>
    </dgm:pt>
    <dgm:pt modelId="{AC545B4B-621F-4741-8EFE-B0F124C146FC}" type="pres">
      <dgm:prSet presAssocID="{01835803-BC85-45BA-8CD9-AB2E6DFCF56A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6ED09B3-D43F-4D65-A138-38A719CEA4BD}" type="pres">
      <dgm:prSet presAssocID="{01835803-BC85-45BA-8CD9-AB2E6DFCF56A}" presName="spaceRect" presStyleCnt="0"/>
      <dgm:spPr/>
    </dgm:pt>
    <dgm:pt modelId="{8DBA123A-CEC1-4393-949C-3A8AB4709674}" type="pres">
      <dgm:prSet presAssocID="{01835803-BC85-45BA-8CD9-AB2E6DFCF56A}" presName="textRect" presStyleLbl="revTx" presStyleIdx="2" presStyleCnt="5">
        <dgm:presLayoutVars>
          <dgm:chMax val="1"/>
          <dgm:chPref val="1"/>
        </dgm:presLayoutVars>
      </dgm:prSet>
      <dgm:spPr/>
    </dgm:pt>
    <dgm:pt modelId="{B0F3C5D1-D43E-4F4B-9146-836DA07A35B8}" type="pres">
      <dgm:prSet presAssocID="{C1B311DE-409B-49E2-8A43-FD7539205D44}" presName="sibTrans" presStyleCnt="0"/>
      <dgm:spPr/>
    </dgm:pt>
    <dgm:pt modelId="{F9367B45-97BA-4408-97C5-BE929D8B6D59}" type="pres">
      <dgm:prSet presAssocID="{05B249FE-2D96-453D-B622-FDCCAB1B91AE}" presName="compNode" presStyleCnt="0"/>
      <dgm:spPr/>
    </dgm:pt>
    <dgm:pt modelId="{650620B2-FB64-487D-AA56-87555E94A401}" type="pres">
      <dgm:prSet presAssocID="{05B249FE-2D96-453D-B622-FDCCAB1B91AE}" presName="iconBgRect" presStyleLbl="bgShp" presStyleIdx="3" presStyleCnt="5"/>
      <dgm:spPr/>
    </dgm:pt>
    <dgm:pt modelId="{1A4229E2-3FC6-45C7-BF38-E638A8CD26B8}" type="pres">
      <dgm:prSet presAssocID="{05B249FE-2D96-453D-B622-FDCCAB1B91AE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5C8A8D8-ABF7-468C-9705-27035841EAFE}" type="pres">
      <dgm:prSet presAssocID="{05B249FE-2D96-453D-B622-FDCCAB1B91AE}" presName="spaceRect" presStyleCnt="0"/>
      <dgm:spPr/>
    </dgm:pt>
    <dgm:pt modelId="{2E1829E7-649A-41AF-9BA7-7131123E7B44}" type="pres">
      <dgm:prSet presAssocID="{05B249FE-2D96-453D-B622-FDCCAB1B91AE}" presName="textRect" presStyleLbl="revTx" presStyleIdx="3" presStyleCnt="5">
        <dgm:presLayoutVars>
          <dgm:chMax val="1"/>
          <dgm:chPref val="1"/>
        </dgm:presLayoutVars>
      </dgm:prSet>
      <dgm:spPr/>
    </dgm:pt>
    <dgm:pt modelId="{E3861DC2-6A85-4FB2-9F8F-0453811BDC0F}" type="pres">
      <dgm:prSet presAssocID="{1829B653-3A3C-4B6A-A646-10955A51786F}" presName="sibTrans" presStyleCnt="0"/>
      <dgm:spPr/>
    </dgm:pt>
    <dgm:pt modelId="{F57A08C9-83C2-46CF-90C4-E25DDF56A4E6}" type="pres">
      <dgm:prSet presAssocID="{1D877380-0110-4F5E-A7C0-657A24AD6832}" presName="compNode" presStyleCnt="0"/>
      <dgm:spPr/>
    </dgm:pt>
    <dgm:pt modelId="{3A4C5E05-1109-4242-816D-972ECEB8FCB2}" type="pres">
      <dgm:prSet presAssocID="{1D877380-0110-4F5E-A7C0-657A24AD6832}" presName="iconBgRect" presStyleLbl="bgShp" presStyleIdx="4" presStyleCnt="5"/>
      <dgm:spPr/>
    </dgm:pt>
    <dgm:pt modelId="{1740A3F0-12CD-4447-AC9C-543ADB15292A}" type="pres">
      <dgm:prSet presAssocID="{1D877380-0110-4F5E-A7C0-657A24AD6832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EA7D0E35-9EDC-4077-AB06-CCABBE29FA68}" type="pres">
      <dgm:prSet presAssocID="{1D877380-0110-4F5E-A7C0-657A24AD6832}" presName="spaceRect" presStyleCnt="0"/>
      <dgm:spPr/>
    </dgm:pt>
    <dgm:pt modelId="{2418D1AC-047B-4FCF-A827-FACBC274C359}" type="pres">
      <dgm:prSet presAssocID="{1D877380-0110-4F5E-A7C0-657A24AD6832}" presName="textRect" presStyleLbl="revTx" presStyleIdx="4" presStyleCnt="5" custScaleX="112526">
        <dgm:presLayoutVars>
          <dgm:chMax val="1"/>
          <dgm:chPref val="1"/>
        </dgm:presLayoutVars>
      </dgm:prSet>
      <dgm:spPr/>
    </dgm:pt>
  </dgm:ptLst>
  <dgm:cxnLst>
    <dgm:cxn modelId="{69AEF602-B1DF-4C01-96A8-EF854AE334C3}" type="presOf" srcId="{05B249FE-2D96-453D-B622-FDCCAB1B91AE}" destId="{2E1829E7-649A-41AF-9BA7-7131123E7B44}" srcOrd="0" destOrd="0" presId="urn:microsoft.com/office/officeart/2018/5/layout/IconCircleLabelList"/>
    <dgm:cxn modelId="{807E8A0C-D216-4F85-ADA7-CDE9D2CE047E}" type="presOf" srcId="{1D877380-0110-4F5E-A7C0-657A24AD6832}" destId="{2418D1AC-047B-4FCF-A827-FACBC274C359}" srcOrd="0" destOrd="0" presId="urn:microsoft.com/office/officeart/2018/5/layout/IconCircleLabelList"/>
    <dgm:cxn modelId="{594AB360-8410-4D63-8CC3-D8666B3DC770}" type="presOf" srcId="{4FA35C0F-3A89-4405-867F-D1A04F6BC1C0}" destId="{2261E122-DC40-4B94-8B87-C92414DA9C10}" srcOrd="0" destOrd="0" presId="urn:microsoft.com/office/officeart/2018/5/layout/IconCircleLabelList"/>
    <dgm:cxn modelId="{997CF346-51D9-4DAC-93E0-DC64EE34979E}" srcId="{4FA35C0F-3A89-4405-867F-D1A04F6BC1C0}" destId="{F6D58F6D-D544-4C1C-9439-FC749D741CD2}" srcOrd="0" destOrd="0" parTransId="{2079BF01-777D-49CD-B75F-FE5F49FBA13C}" sibTransId="{8D822FAE-09ED-4AA3-A37E-80011AE6E32C}"/>
    <dgm:cxn modelId="{9A1E2D8D-C0C8-4944-9274-79B626622374}" srcId="{4FA35C0F-3A89-4405-867F-D1A04F6BC1C0}" destId="{1D877380-0110-4F5E-A7C0-657A24AD6832}" srcOrd="4" destOrd="0" parTransId="{BD8C73C9-2DA0-4395-AD7E-CD00F97B3CF3}" sibTransId="{356C2F51-C8AE-46EF-977C-C313FD5C42FE}"/>
    <dgm:cxn modelId="{95FEAAA5-4EA0-4D67-999B-C035145FE96A}" srcId="{4FA35C0F-3A89-4405-867F-D1A04F6BC1C0}" destId="{05B249FE-2D96-453D-B622-FDCCAB1B91AE}" srcOrd="3" destOrd="0" parTransId="{0D295516-8F43-4097-8157-91CAD0B1CEFE}" sibTransId="{1829B653-3A3C-4B6A-A646-10955A51786F}"/>
    <dgm:cxn modelId="{537C02AC-0EB9-47F8-B7D4-569F8B4560BB}" type="presOf" srcId="{01835803-BC85-45BA-8CD9-AB2E6DFCF56A}" destId="{8DBA123A-CEC1-4393-949C-3A8AB4709674}" srcOrd="0" destOrd="0" presId="urn:microsoft.com/office/officeart/2018/5/layout/IconCircleLabelList"/>
    <dgm:cxn modelId="{DB437CC3-4EAF-42A1-824C-77F82F6782CA}" type="presOf" srcId="{F6D58F6D-D544-4C1C-9439-FC749D741CD2}" destId="{FF6E2EA3-963C-4CC1-89CC-B9A6AFDE8591}" srcOrd="0" destOrd="0" presId="urn:microsoft.com/office/officeart/2018/5/layout/IconCircleLabelList"/>
    <dgm:cxn modelId="{0FFF31D3-F1AB-4985-8612-880454771CB8}" srcId="{4FA35C0F-3A89-4405-867F-D1A04F6BC1C0}" destId="{01835803-BC85-45BA-8CD9-AB2E6DFCF56A}" srcOrd="2" destOrd="0" parTransId="{1CF6C50B-D3FE-48A9-8C66-08911BFD06A5}" sibTransId="{C1B311DE-409B-49E2-8A43-FD7539205D44}"/>
    <dgm:cxn modelId="{46FBB4DE-CECB-4134-9E51-C341F3FE5093}" srcId="{4FA35C0F-3A89-4405-867F-D1A04F6BC1C0}" destId="{C58B2B44-420B-426C-B9D3-B901981648CE}" srcOrd="1" destOrd="0" parTransId="{C15C094F-0E61-49BE-9C13-C988188D9A9E}" sibTransId="{30635B39-C770-406D-B1D8-12DE9D66AAC6}"/>
    <dgm:cxn modelId="{D7DCF0E2-7B6A-43F9-82E7-432F9122F097}" type="presOf" srcId="{C58B2B44-420B-426C-B9D3-B901981648CE}" destId="{3A1E0912-68BF-425E-9C8C-EAAB0FB8E241}" srcOrd="0" destOrd="0" presId="urn:microsoft.com/office/officeart/2018/5/layout/IconCircleLabelList"/>
    <dgm:cxn modelId="{2761A8EE-286A-4153-AC99-273C5CA718F1}" type="presParOf" srcId="{2261E122-DC40-4B94-8B87-C92414DA9C10}" destId="{340C38F8-F0CD-4A4D-AC23-C4430A53C788}" srcOrd="0" destOrd="0" presId="urn:microsoft.com/office/officeart/2018/5/layout/IconCircleLabelList"/>
    <dgm:cxn modelId="{77FE5060-6B7F-479C-A861-618D1422A4E0}" type="presParOf" srcId="{340C38F8-F0CD-4A4D-AC23-C4430A53C788}" destId="{0F89E1D4-D102-4632-9EAB-A4E554CE7106}" srcOrd="0" destOrd="0" presId="urn:microsoft.com/office/officeart/2018/5/layout/IconCircleLabelList"/>
    <dgm:cxn modelId="{171C3933-FE2A-454D-8FB5-7B7AAAE2016E}" type="presParOf" srcId="{340C38F8-F0CD-4A4D-AC23-C4430A53C788}" destId="{D5290F04-8FA5-4884-90D9-B26DD9EC0976}" srcOrd="1" destOrd="0" presId="urn:microsoft.com/office/officeart/2018/5/layout/IconCircleLabelList"/>
    <dgm:cxn modelId="{9E2351E9-748B-4C47-BC66-F3EF9B6769D6}" type="presParOf" srcId="{340C38F8-F0CD-4A4D-AC23-C4430A53C788}" destId="{5A24D96E-D0A5-4E9D-A1AC-F5EE5A457965}" srcOrd="2" destOrd="0" presId="urn:microsoft.com/office/officeart/2018/5/layout/IconCircleLabelList"/>
    <dgm:cxn modelId="{6C91B6B4-68C4-4426-98C9-C0E4DF0C2F8E}" type="presParOf" srcId="{340C38F8-F0CD-4A4D-AC23-C4430A53C788}" destId="{FF6E2EA3-963C-4CC1-89CC-B9A6AFDE8591}" srcOrd="3" destOrd="0" presId="urn:microsoft.com/office/officeart/2018/5/layout/IconCircleLabelList"/>
    <dgm:cxn modelId="{27BFE00D-FF65-4536-A5E7-60C5C07F16A3}" type="presParOf" srcId="{2261E122-DC40-4B94-8B87-C92414DA9C10}" destId="{1636D381-FAAB-4A87-A0A2-DACA00AED246}" srcOrd="1" destOrd="0" presId="urn:microsoft.com/office/officeart/2018/5/layout/IconCircleLabelList"/>
    <dgm:cxn modelId="{086EA08F-EE9C-4946-A1A5-B5DBA0E086F1}" type="presParOf" srcId="{2261E122-DC40-4B94-8B87-C92414DA9C10}" destId="{42B64589-4F95-4874-8B05-A1C7B7C1A4F1}" srcOrd="2" destOrd="0" presId="urn:microsoft.com/office/officeart/2018/5/layout/IconCircleLabelList"/>
    <dgm:cxn modelId="{B9031C56-008C-40B8-ACA5-D3A01E73D382}" type="presParOf" srcId="{42B64589-4F95-4874-8B05-A1C7B7C1A4F1}" destId="{F36215EE-BC44-4904-A55F-BBAC62A15FEE}" srcOrd="0" destOrd="0" presId="urn:microsoft.com/office/officeart/2018/5/layout/IconCircleLabelList"/>
    <dgm:cxn modelId="{C921F643-A07E-4CDD-97CA-DA368277C17C}" type="presParOf" srcId="{42B64589-4F95-4874-8B05-A1C7B7C1A4F1}" destId="{E94B080A-3391-4A50-BCFD-B264D7286D70}" srcOrd="1" destOrd="0" presId="urn:microsoft.com/office/officeart/2018/5/layout/IconCircleLabelList"/>
    <dgm:cxn modelId="{ACC6C40D-62ED-4688-ABE1-2F2855BBE98E}" type="presParOf" srcId="{42B64589-4F95-4874-8B05-A1C7B7C1A4F1}" destId="{F71FDFF5-69FC-4A27-B861-150D3882FACF}" srcOrd="2" destOrd="0" presId="urn:microsoft.com/office/officeart/2018/5/layout/IconCircleLabelList"/>
    <dgm:cxn modelId="{634B08CA-142E-488A-8297-6BD62C2381BD}" type="presParOf" srcId="{42B64589-4F95-4874-8B05-A1C7B7C1A4F1}" destId="{3A1E0912-68BF-425E-9C8C-EAAB0FB8E241}" srcOrd="3" destOrd="0" presId="urn:microsoft.com/office/officeart/2018/5/layout/IconCircleLabelList"/>
    <dgm:cxn modelId="{FE1C2A74-55CC-4C00-B583-A41F8945622B}" type="presParOf" srcId="{2261E122-DC40-4B94-8B87-C92414DA9C10}" destId="{72671399-2E7F-4A7D-A530-90F522F88FFA}" srcOrd="3" destOrd="0" presId="urn:microsoft.com/office/officeart/2018/5/layout/IconCircleLabelList"/>
    <dgm:cxn modelId="{6465870E-4A55-4C98-95C9-5475C7B17882}" type="presParOf" srcId="{2261E122-DC40-4B94-8B87-C92414DA9C10}" destId="{C776121A-81E5-4F69-B7DF-D03E74525995}" srcOrd="4" destOrd="0" presId="urn:microsoft.com/office/officeart/2018/5/layout/IconCircleLabelList"/>
    <dgm:cxn modelId="{ED845493-DF53-4507-BD35-3077BD30D7B2}" type="presParOf" srcId="{C776121A-81E5-4F69-B7DF-D03E74525995}" destId="{00AE3D0F-D08D-4678-9620-11C3954838B4}" srcOrd="0" destOrd="0" presId="urn:microsoft.com/office/officeart/2018/5/layout/IconCircleLabelList"/>
    <dgm:cxn modelId="{469E81D7-E422-4B04-96BF-BC8CB8494139}" type="presParOf" srcId="{C776121A-81E5-4F69-B7DF-D03E74525995}" destId="{AC545B4B-621F-4741-8EFE-B0F124C146FC}" srcOrd="1" destOrd="0" presId="urn:microsoft.com/office/officeart/2018/5/layout/IconCircleLabelList"/>
    <dgm:cxn modelId="{716D556B-1FBC-44DA-A073-2B6570ADDD01}" type="presParOf" srcId="{C776121A-81E5-4F69-B7DF-D03E74525995}" destId="{26ED09B3-D43F-4D65-A138-38A719CEA4BD}" srcOrd="2" destOrd="0" presId="urn:microsoft.com/office/officeart/2018/5/layout/IconCircleLabelList"/>
    <dgm:cxn modelId="{A7CD3FFE-7527-44EE-879A-C61B3FDECA91}" type="presParOf" srcId="{C776121A-81E5-4F69-B7DF-D03E74525995}" destId="{8DBA123A-CEC1-4393-949C-3A8AB4709674}" srcOrd="3" destOrd="0" presId="urn:microsoft.com/office/officeart/2018/5/layout/IconCircleLabelList"/>
    <dgm:cxn modelId="{CA7D9A4E-0D8C-4E91-B0AD-1D0397A07CCF}" type="presParOf" srcId="{2261E122-DC40-4B94-8B87-C92414DA9C10}" destId="{B0F3C5D1-D43E-4F4B-9146-836DA07A35B8}" srcOrd="5" destOrd="0" presId="urn:microsoft.com/office/officeart/2018/5/layout/IconCircleLabelList"/>
    <dgm:cxn modelId="{0060FC4D-31A0-4E93-ABC2-A09D6339234E}" type="presParOf" srcId="{2261E122-DC40-4B94-8B87-C92414DA9C10}" destId="{F9367B45-97BA-4408-97C5-BE929D8B6D59}" srcOrd="6" destOrd="0" presId="urn:microsoft.com/office/officeart/2018/5/layout/IconCircleLabelList"/>
    <dgm:cxn modelId="{944757CC-AD72-42BD-B2D2-CEADE3D7447B}" type="presParOf" srcId="{F9367B45-97BA-4408-97C5-BE929D8B6D59}" destId="{650620B2-FB64-487D-AA56-87555E94A401}" srcOrd="0" destOrd="0" presId="urn:microsoft.com/office/officeart/2018/5/layout/IconCircleLabelList"/>
    <dgm:cxn modelId="{A131B155-5D81-4A23-AFF8-67B84B9F345C}" type="presParOf" srcId="{F9367B45-97BA-4408-97C5-BE929D8B6D59}" destId="{1A4229E2-3FC6-45C7-BF38-E638A8CD26B8}" srcOrd="1" destOrd="0" presId="urn:microsoft.com/office/officeart/2018/5/layout/IconCircleLabelList"/>
    <dgm:cxn modelId="{4C80896E-328C-4DBF-8412-E5AEA1A6D0EE}" type="presParOf" srcId="{F9367B45-97BA-4408-97C5-BE929D8B6D59}" destId="{25C8A8D8-ABF7-468C-9705-27035841EAFE}" srcOrd="2" destOrd="0" presId="urn:microsoft.com/office/officeart/2018/5/layout/IconCircleLabelList"/>
    <dgm:cxn modelId="{BC3ECB14-5A63-4632-A4D2-4E021F0552BB}" type="presParOf" srcId="{F9367B45-97BA-4408-97C5-BE929D8B6D59}" destId="{2E1829E7-649A-41AF-9BA7-7131123E7B44}" srcOrd="3" destOrd="0" presId="urn:microsoft.com/office/officeart/2018/5/layout/IconCircleLabelList"/>
    <dgm:cxn modelId="{408839CF-6EE9-449B-9DF3-FC2D99A184BB}" type="presParOf" srcId="{2261E122-DC40-4B94-8B87-C92414DA9C10}" destId="{E3861DC2-6A85-4FB2-9F8F-0453811BDC0F}" srcOrd="7" destOrd="0" presId="urn:microsoft.com/office/officeart/2018/5/layout/IconCircleLabelList"/>
    <dgm:cxn modelId="{A4E3E86E-CF5B-4D98-B204-44C891086784}" type="presParOf" srcId="{2261E122-DC40-4B94-8B87-C92414DA9C10}" destId="{F57A08C9-83C2-46CF-90C4-E25DDF56A4E6}" srcOrd="8" destOrd="0" presId="urn:microsoft.com/office/officeart/2018/5/layout/IconCircleLabelList"/>
    <dgm:cxn modelId="{7E8D3241-CD9B-4557-9CD0-C37FE4C3606A}" type="presParOf" srcId="{F57A08C9-83C2-46CF-90C4-E25DDF56A4E6}" destId="{3A4C5E05-1109-4242-816D-972ECEB8FCB2}" srcOrd="0" destOrd="0" presId="urn:microsoft.com/office/officeart/2018/5/layout/IconCircleLabelList"/>
    <dgm:cxn modelId="{35B5B605-9819-4B1E-B11F-D9B9368C40B2}" type="presParOf" srcId="{F57A08C9-83C2-46CF-90C4-E25DDF56A4E6}" destId="{1740A3F0-12CD-4447-AC9C-543ADB15292A}" srcOrd="1" destOrd="0" presId="urn:microsoft.com/office/officeart/2018/5/layout/IconCircleLabelList"/>
    <dgm:cxn modelId="{C1317738-8DFE-4417-A974-2309E383B2D1}" type="presParOf" srcId="{F57A08C9-83C2-46CF-90C4-E25DDF56A4E6}" destId="{EA7D0E35-9EDC-4077-AB06-CCABBE29FA68}" srcOrd="2" destOrd="0" presId="urn:microsoft.com/office/officeart/2018/5/layout/IconCircleLabelList"/>
    <dgm:cxn modelId="{7AA6391B-E45F-49A8-9A97-519FC23ED2FF}" type="presParOf" srcId="{F57A08C9-83C2-46CF-90C4-E25DDF56A4E6}" destId="{2418D1AC-047B-4FCF-A827-FACBC274C3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62B718-FE20-4417-B8D4-E17B3C783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1AF610-F62A-486B-B35D-E3BE53127EB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>
              <a:cs typeface="Calibri Light"/>
            </a:rPr>
            <a:t>Models include </a:t>
          </a:r>
          <a:r>
            <a:rPr lang="en-US">
              <a:cs typeface="Calibri Light"/>
            </a:rPr>
            <a:t>the </a:t>
          </a:r>
          <a:r>
            <a:rPr lang="en-CA"/>
            <a:t>data of </a:t>
          </a:r>
          <a:r>
            <a:rPr lang="en-US"/>
            <a:t>the application. For all features we have created a model which contains respective data of that feature.</a:t>
          </a:r>
          <a:endParaRPr lang="en-CA"/>
        </a:p>
      </dgm:t>
    </dgm:pt>
    <dgm:pt modelId="{E0179733-88CB-4971-8E27-684527D0DCB1}" type="parTrans" cxnId="{2B429D42-B999-4ADD-ADC5-D3253EBF8E97}">
      <dgm:prSet/>
      <dgm:spPr/>
      <dgm:t>
        <a:bodyPr/>
        <a:lstStyle/>
        <a:p>
          <a:endParaRPr lang="en-US"/>
        </a:p>
      </dgm:t>
    </dgm:pt>
    <dgm:pt modelId="{4383AF4B-1E73-47BD-A8A2-07C8F7353F5B}" type="sibTrans" cxnId="{2B429D42-B999-4ADD-ADC5-D3253EBF8E97}">
      <dgm:prSet/>
      <dgm:spPr/>
      <dgm:t>
        <a:bodyPr/>
        <a:lstStyle/>
        <a:p>
          <a:endParaRPr lang="en-US"/>
        </a:p>
      </dgm:t>
    </dgm:pt>
    <dgm:pt modelId="{8E7704E8-4010-4CA6-9184-689C6C922BB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Controllers</a:t>
          </a:r>
          <a:r>
            <a:rPr lang="en-US"/>
            <a:t> - How our model functions. We have created different controllers for different features. Controllers created are: Cost of Living, Recommended Places, News Screen, Weather Screen</a:t>
          </a:r>
        </a:p>
      </dgm:t>
    </dgm:pt>
    <dgm:pt modelId="{28E84D03-CA31-4EBC-9452-1247519C3154}" type="parTrans" cxnId="{5E20F9A5-4371-4A2E-88FE-C532B3FCCBB8}">
      <dgm:prSet/>
      <dgm:spPr/>
      <dgm:t>
        <a:bodyPr/>
        <a:lstStyle/>
        <a:p>
          <a:endParaRPr lang="en-US"/>
        </a:p>
      </dgm:t>
    </dgm:pt>
    <dgm:pt modelId="{6E812F2B-8882-4FB0-9352-FCA3BFFE8D54}" type="sibTrans" cxnId="{5E20F9A5-4371-4A2E-88FE-C532B3FCCBB8}">
      <dgm:prSet/>
      <dgm:spPr/>
      <dgm:t>
        <a:bodyPr/>
        <a:lstStyle/>
        <a:p>
          <a:endParaRPr lang="en-US"/>
        </a:p>
      </dgm:t>
    </dgm:pt>
    <dgm:pt modelId="{43AEEA28-DB76-4810-BC87-862082A022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Views - They contain a collection </a:t>
          </a:r>
          <a:r>
            <a:rPr lang="en-US"/>
            <a:t>of UI components for a given controller.</a:t>
          </a:r>
        </a:p>
      </dgm:t>
    </dgm:pt>
    <dgm:pt modelId="{413F63A4-2D1F-4A56-A105-398E51B5E632}" type="parTrans" cxnId="{7F2A87B8-8971-405E-9DED-FF1BC52A095E}">
      <dgm:prSet/>
      <dgm:spPr/>
      <dgm:t>
        <a:bodyPr/>
        <a:lstStyle/>
        <a:p>
          <a:endParaRPr lang="en-US"/>
        </a:p>
      </dgm:t>
    </dgm:pt>
    <dgm:pt modelId="{98426069-1BFE-4BE4-9B8A-6BED4944AB3B}" type="sibTrans" cxnId="{7F2A87B8-8971-405E-9DED-FF1BC52A095E}">
      <dgm:prSet/>
      <dgm:spPr/>
      <dgm:t>
        <a:bodyPr/>
        <a:lstStyle/>
        <a:p>
          <a:endParaRPr lang="en-US"/>
        </a:p>
      </dgm:t>
    </dgm:pt>
    <dgm:pt modelId="{804A63CF-951C-42FF-B826-F388E324BBA2}" type="pres">
      <dgm:prSet presAssocID="{C762B718-FE20-4417-B8D4-E17B3C7834D3}" presName="root" presStyleCnt="0">
        <dgm:presLayoutVars>
          <dgm:dir/>
          <dgm:resizeHandles val="exact"/>
        </dgm:presLayoutVars>
      </dgm:prSet>
      <dgm:spPr/>
    </dgm:pt>
    <dgm:pt modelId="{221E8809-0BCD-4156-8E99-B21B22D1F1D2}" type="pres">
      <dgm:prSet presAssocID="{671AF610-F62A-486B-B35D-E3BE53127EBF}" presName="compNode" presStyleCnt="0"/>
      <dgm:spPr/>
    </dgm:pt>
    <dgm:pt modelId="{4A716787-ED67-4BBD-82D5-B4137D196335}" type="pres">
      <dgm:prSet presAssocID="{671AF610-F62A-486B-B35D-E3BE53127EBF}" presName="bgRect" presStyleLbl="bgShp" presStyleIdx="0" presStyleCnt="3"/>
      <dgm:spPr/>
    </dgm:pt>
    <dgm:pt modelId="{2BF4FA22-F465-4B1B-A93D-DBBA82A1D821}" type="pres">
      <dgm:prSet presAssocID="{671AF610-F62A-486B-B35D-E3BE53127EB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A732AC-36CE-45DF-BB65-E6C70772ADC4}" type="pres">
      <dgm:prSet presAssocID="{671AF610-F62A-486B-B35D-E3BE53127EBF}" presName="spaceRect" presStyleCnt="0"/>
      <dgm:spPr/>
    </dgm:pt>
    <dgm:pt modelId="{97442C2E-85E4-4CBD-9735-DA661270EEAA}" type="pres">
      <dgm:prSet presAssocID="{671AF610-F62A-486B-B35D-E3BE53127EBF}" presName="parTx" presStyleLbl="revTx" presStyleIdx="0" presStyleCnt="3">
        <dgm:presLayoutVars>
          <dgm:chMax val="0"/>
          <dgm:chPref val="0"/>
        </dgm:presLayoutVars>
      </dgm:prSet>
      <dgm:spPr/>
    </dgm:pt>
    <dgm:pt modelId="{1DCACEAF-0E97-47B7-B8AC-6E3862BEA9C2}" type="pres">
      <dgm:prSet presAssocID="{4383AF4B-1E73-47BD-A8A2-07C8F7353F5B}" presName="sibTrans" presStyleCnt="0"/>
      <dgm:spPr/>
    </dgm:pt>
    <dgm:pt modelId="{A330ED51-2801-4CCE-93E7-628A755C1B07}" type="pres">
      <dgm:prSet presAssocID="{43AEEA28-DB76-4810-BC87-862082A0220E}" presName="compNode" presStyleCnt="0"/>
      <dgm:spPr/>
    </dgm:pt>
    <dgm:pt modelId="{D720AA06-461A-48DA-A929-F237C9A024E7}" type="pres">
      <dgm:prSet presAssocID="{43AEEA28-DB76-4810-BC87-862082A0220E}" presName="bgRect" presStyleLbl="bgShp" presStyleIdx="1" presStyleCnt="3"/>
      <dgm:spPr/>
    </dgm:pt>
    <dgm:pt modelId="{093A408E-B309-4F6F-9272-264A2862FF4B}" type="pres">
      <dgm:prSet presAssocID="{43AEEA28-DB76-4810-BC87-862082A0220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6F6AB15-1D30-48F6-B1B2-B1A679345E6A}" type="pres">
      <dgm:prSet presAssocID="{43AEEA28-DB76-4810-BC87-862082A0220E}" presName="spaceRect" presStyleCnt="0"/>
      <dgm:spPr/>
    </dgm:pt>
    <dgm:pt modelId="{EA700394-B02D-4880-835C-735B98D97CB3}" type="pres">
      <dgm:prSet presAssocID="{43AEEA28-DB76-4810-BC87-862082A0220E}" presName="parTx" presStyleLbl="revTx" presStyleIdx="1" presStyleCnt="3">
        <dgm:presLayoutVars>
          <dgm:chMax val="0"/>
          <dgm:chPref val="0"/>
        </dgm:presLayoutVars>
      </dgm:prSet>
      <dgm:spPr/>
    </dgm:pt>
    <dgm:pt modelId="{578569D2-5A11-4255-BF3F-4129E0A235B8}" type="pres">
      <dgm:prSet presAssocID="{98426069-1BFE-4BE4-9B8A-6BED4944AB3B}" presName="sibTrans" presStyleCnt="0"/>
      <dgm:spPr/>
    </dgm:pt>
    <dgm:pt modelId="{B9BC6D0A-8629-40D7-B3D1-F6A775141561}" type="pres">
      <dgm:prSet presAssocID="{8E7704E8-4010-4CA6-9184-689C6C922BB3}" presName="compNode" presStyleCnt="0"/>
      <dgm:spPr/>
    </dgm:pt>
    <dgm:pt modelId="{EC98CC30-E262-459B-AA9F-AFF5C191A2A1}" type="pres">
      <dgm:prSet presAssocID="{8E7704E8-4010-4CA6-9184-689C6C922BB3}" presName="bgRect" presStyleLbl="bgShp" presStyleIdx="2" presStyleCnt="3"/>
      <dgm:spPr/>
    </dgm:pt>
    <dgm:pt modelId="{88968B67-D201-41D4-AE7D-AE156DC8D606}" type="pres">
      <dgm:prSet presAssocID="{8E7704E8-4010-4CA6-9184-689C6C922BB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3B1138A-CA1E-443F-A944-C44E0A353A19}" type="pres">
      <dgm:prSet presAssocID="{8E7704E8-4010-4CA6-9184-689C6C922BB3}" presName="spaceRect" presStyleCnt="0"/>
      <dgm:spPr/>
    </dgm:pt>
    <dgm:pt modelId="{FD601DBE-5A29-4EDC-9220-A95CFE42D4FC}" type="pres">
      <dgm:prSet presAssocID="{8E7704E8-4010-4CA6-9184-689C6C922B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AE4C10-F0E5-4EA9-9459-A7971D214ACC}" type="presOf" srcId="{8E7704E8-4010-4CA6-9184-689C6C922BB3}" destId="{FD601DBE-5A29-4EDC-9220-A95CFE42D4FC}" srcOrd="0" destOrd="0" presId="urn:microsoft.com/office/officeart/2018/2/layout/IconVerticalSolidList"/>
    <dgm:cxn modelId="{771DB93C-C43B-4E4C-9F5A-5E9EF854AF4B}" type="presOf" srcId="{C762B718-FE20-4417-B8D4-E17B3C7834D3}" destId="{804A63CF-951C-42FF-B826-F388E324BBA2}" srcOrd="0" destOrd="0" presId="urn:microsoft.com/office/officeart/2018/2/layout/IconVerticalSolidList"/>
    <dgm:cxn modelId="{2B429D42-B999-4ADD-ADC5-D3253EBF8E97}" srcId="{C762B718-FE20-4417-B8D4-E17B3C7834D3}" destId="{671AF610-F62A-486B-B35D-E3BE53127EBF}" srcOrd="0" destOrd="0" parTransId="{E0179733-88CB-4971-8E27-684527D0DCB1}" sibTransId="{4383AF4B-1E73-47BD-A8A2-07C8F7353F5B}"/>
    <dgm:cxn modelId="{5E20F9A5-4371-4A2E-88FE-C532B3FCCBB8}" srcId="{C762B718-FE20-4417-B8D4-E17B3C7834D3}" destId="{8E7704E8-4010-4CA6-9184-689C6C922BB3}" srcOrd="2" destOrd="0" parTransId="{28E84D03-CA31-4EBC-9452-1247519C3154}" sibTransId="{6E812F2B-8882-4FB0-9352-FCA3BFFE8D54}"/>
    <dgm:cxn modelId="{7F2A87B8-8971-405E-9DED-FF1BC52A095E}" srcId="{C762B718-FE20-4417-B8D4-E17B3C7834D3}" destId="{43AEEA28-DB76-4810-BC87-862082A0220E}" srcOrd="1" destOrd="0" parTransId="{413F63A4-2D1F-4A56-A105-398E51B5E632}" sibTransId="{98426069-1BFE-4BE4-9B8A-6BED4944AB3B}"/>
    <dgm:cxn modelId="{82BF24C6-80DE-4C49-A488-74B38FA69781}" type="presOf" srcId="{671AF610-F62A-486B-B35D-E3BE53127EBF}" destId="{97442C2E-85E4-4CBD-9735-DA661270EEAA}" srcOrd="0" destOrd="0" presId="urn:microsoft.com/office/officeart/2018/2/layout/IconVerticalSolidList"/>
    <dgm:cxn modelId="{AA607DE1-FFD2-4E2D-95D1-351D17CAD7AC}" type="presOf" srcId="{43AEEA28-DB76-4810-BC87-862082A0220E}" destId="{EA700394-B02D-4880-835C-735B98D97CB3}" srcOrd="0" destOrd="0" presId="urn:microsoft.com/office/officeart/2018/2/layout/IconVerticalSolidList"/>
    <dgm:cxn modelId="{BD918381-8EF3-4239-8BD7-EA87D93493DE}" type="presParOf" srcId="{804A63CF-951C-42FF-B826-F388E324BBA2}" destId="{221E8809-0BCD-4156-8E99-B21B22D1F1D2}" srcOrd="0" destOrd="0" presId="urn:microsoft.com/office/officeart/2018/2/layout/IconVerticalSolidList"/>
    <dgm:cxn modelId="{DDE2A97C-3B8C-4442-90B3-2AD0CBA6A429}" type="presParOf" srcId="{221E8809-0BCD-4156-8E99-B21B22D1F1D2}" destId="{4A716787-ED67-4BBD-82D5-B4137D196335}" srcOrd="0" destOrd="0" presId="urn:microsoft.com/office/officeart/2018/2/layout/IconVerticalSolidList"/>
    <dgm:cxn modelId="{FF4B1527-CA3D-41D8-B8BB-7E3961C3B9EB}" type="presParOf" srcId="{221E8809-0BCD-4156-8E99-B21B22D1F1D2}" destId="{2BF4FA22-F465-4B1B-A93D-DBBA82A1D821}" srcOrd="1" destOrd="0" presId="urn:microsoft.com/office/officeart/2018/2/layout/IconVerticalSolidList"/>
    <dgm:cxn modelId="{6711F48D-326F-472E-8C33-6AD22FA6FE72}" type="presParOf" srcId="{221E8809-0BCD-4156-8E99-B21B22D1F1D2}" destId="{A7A732AC-36CE-45DF-BB65-E6C70772ADC4}" srcOrd="2" destOrd="0" presId="urn:microsoft.com/office/officeart/2018/2/layout/IconVerticalSolidList"/>
    <dgm:cxn modelId="{3D4E15EE-639C-4B50-8050-8204CACA44AD}" type="presParOf" srcId="{221E8809-0BCD-4156-8E99-B21B22D1F1D2}" destId="{97442C2E-85E4-4CBD-9735-DA661270EEAA}" srcOrd="3" destOrd="0" presId="urn:microsoft.com/office/officeart/2018/2/layout/IconVerticalSolidList"/>
    <dgm:cxn modelId="{97CB0D45-1F1E-4BA4-993C-44D75405FFC2}" type="presParOf" srcId="{804A63CF-951C-42FF-B826-F388E324BBA2}" destId="{1DCACEAF-0E97-47B7-B8AC-6E3862BEA9C2}" srcOrd="1" destOrd="0" presId="urn:microsoft.com/office/officeart/2018/2/layout/IconVerticalSolidList"/>
    <dgm:cxn modelId="{447C92F2-4510-48BC-8407-A08679AEBDD0}" type="presParOf" srcId="{804A63CF-951C-42FF-B826-F388E324BBA2}" destId="{A330ED51-2801-4CCE-93E7-628A755C1B07}" srcOrd="2" destOrd="0" presId="urn:microsoft.com/office/officeart/2018/2/layout/IconVerticalSolidList"/>
    <dgm:cxn modelId="{F9DACAA9-0D39-4524-9804-68FB2DC27616}" type="presParOf" srcId="{A330ED51-2801-4CCE-93E7-628A755C1B07}" destId="{D720AA06-461A-48DA-A929-F237C9A024E7}" srcOrd="0" destOrd="0" presId="urn:microsoft.com/office/officeart/2018/2/layout/IconVerticalSolidList"/>
    <dgm:cxn modelId="{5C355333-2DEA-4868-8B3F-D2433A39BAD3}" type="presParOf" srcId="{A330ED51-2801-4CCE-93E7-628A755C1B07}" destId="{093A408E-B309-4F6F-9272-264A2862FF4B}" srcOrd="1" destOrd="0" presId="urn:microsoft.com/office/officeart/2018/2/layout/IconVerticalSolidList"/>
    <dgm:cxn modelId="{CF014524-43EC-4CCC-99CA-8CBB5CF03221}" type="presParOf" srcId="{A330ED51-2801-4CCE-93E7-628A755C1B07}" destId="{16F6AB15-1D30-48F6-B1B2-B1A679345E6A}" srcOrd="2" destOrd="0" presId="urn:microsoft.com/office/officeart/2018/2/layout/IconVerticalSolidList"/>
    <dgm:cxn modelId="{A6078DAE-18AD-432D-ADCF-59F190526A1F}" type="presParOf" srcId="{A330ED51-2801-4CCE-93E7-628A755C1B07}" destId="{EA700394-B02D-4880-835C-735B98D97CB3}" srcOrd="3" destOrd="0" presId="urn:microsoft.com/office/officeart/2018/2/layout/IconVerticalSolidList"/>
    <dgm:cxn modelId="{F5E79D51-DFDA-4D4C-AACE-CDDD1EFF3531}" type="presParOf" srcId="{804A63CF-951C-42FF-B826-F388E324BBA2}" destId="{578569D2-5A11-4255-BF3F-4129E0A235B8}" srcOrd="3" destOrd="0" presId="urn:microsoft.com/office/officeart/2018/2/layout/IconVerticalSolidList"/>
    <dgm:cxn modelId="{44E38D3C-1E33-4F5B-BC90-32A9AFA1085D}" type="presParOf" srcId="{804A63CF-951C-42FF-B826-F388E324BBA2}" destId="{B9BC6D0A-8629-40D7-B3D1-F6A775141561}" srcOrd="4" destOrd="0" presId="urn:microsoft.com/office/officeart/2018/2/layout/IconVerticalSolidList"/>
    <dgm:cxn modelId="{1F1FF6F8-F637-4496-B6EF-A4224AC5FDBA}" type="presParOf" srcId="{B9BC6D0A-8629-40D7-B3D1-F6A775141561}" destId="{EC98CC30-E262-459B-AA9F-AFF5C191A2A1}" srcOrd="0" destOrd="0" presId="urn:microsoft.com/office/officeart/2018/2/layout/IconVerticalSolidList"/>
    <dgm:cxn modelId="{8D027342-81D4-4683-BB28-E4E966E891FC}" type="presParOf" srcId="{B9BC6D0A-8629-40D7-B3D1-F6A775141561}" destId="{88968B67-D201-41D4-AE7D-AE156DC8D606}" srcOrd="1" destOrd="0" presId="urn:microsoft.com/office/officeart/2018/2/layout/IconVerticalSolidList"/>
    <dgm:cxn modelId="{E1774574-BF1E-4A58-A5D7-AA271AB091FA}" type="presParOf" srcId="{B9BC6D0A-8629-40D7-B3D1-F6A775141561}" destId="{93B1138A-CA1E-443F-A944-C44E0A353A19}" srcOrd="2" destOrd="0" presId="urn:microsoft.com/office/officeart/2018/2/layout/IconVerticalSolidList"/>
    <dgm:cxn modelId="{7A6E369A-91FD-41D7-9F36-E8491AC6EA62}" type="presParOf" srcId="{B9BC6D0A-8629-40D7-B3D1-F6A775141561}" destId="{FD601DBE-5A29-4EDC-9220-A95CFE42D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B7227A-5224-4D18-B21B-7C6BE8BD120A}" type="doc">
      <dgm:prSet loTypeId="urn:microsoft.com/office/officeart/2005/8/layout/vList2" loCatId="list" qsTypeId="urn:microsoft.com/office/officeart/2005/8/quickstyle/simple4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687FB7BD-79B8-419F-B42D-D79D763DFC62}">
      <dgm:prSet/>
      <dgm:spPr/>
      <dgm:t>
        <a:bodyPr/>
        <a:lstStyle/>
        <a:p>
          <a:r>
            <a:rPr lang="en-CA"/>
            <a:t>Developed using Android</a:t>
          </a:r>
          <a:r>
            <a:rPr lang="en-US"/>
            <a:t>,</a:t>
          </a:r>
          <a:r>
            <a:rPr lang="en-CA"/>
            <a:t> and server for mock APIs is created using node.js which is </a:t>
          </a:r>
          <a:r>
            <a:rPr lang="en-US"/>
            <a:t>a new </a:t>
          </a:r>
          <a:r>
            <a:rPr lang="en-CA"/>
            <a:t>technology used in the market.</a:t>
          </a:r>
          <a:endParaRPr lang="en-US"/>
        </a:p>
      </dgm:t>
    </dgm:pt>
    <dgm:pt modelId="{E4739229-70BC-4811-9102-8FB8DED6CB22}" type="parTrans" cxnId="{A7DF33ED-1FDC-402C-A3B8-739B5F22DF9C}">
      <dgm:prSet/>
      <dgm:spPr/>
      <dgm:t>
        <a:bodyPr/>
        <a:lstStyle/>
        <a:p>
          <a:endParaRPr lang="en-US"/>
        </a:p>
      </dgm:t>
    </dgm:pt>
    <dgm:pt modelId="{16B4397A-1866-4ED2-9A85-CEEF8625AD11}" type="sibTrans" cxnId="{A7DF33ED-1FDC-402C-A3B8-739B5F22DF9C}">
      <dgm:prSet/>
      <dgm:spPr/>
      <dgm:t>
        <a:bodyPr/>
        <a:lstStyle/>
        <a:p>
          <a:endParaRPr lang="en-US"/>
        </a:p>
      </dgm:t>
    </dgm:pt>
    <dgm:pt modelId="{A4358135-0652-4C6B-B104-C7163F47D694}">
      <dgm:prSet/>
      <dgm:spPr/>
      <dgm:t>
        <a:bodyPr/>
        <a:lstStyle/>
        <a:p>
          <a:r>
            <a:rPr lang="en-CA">
              <a:cs typeface="Calibri Light"/>
            </a:rPr>
            <a:t>Application requires</a:t>
          </a:r>
          <a:r>
            <a:rPr lang="en-US">
              <a:cs typeface="Calibri Light"/>
            </a:rPr>
            <a:t> Internet connection</a:t>
          </a:r>
          <a:endParaRPr lang="en-CA">
            <a:cs typeface="Calibri Light"/>
          </a:endParaRPr>
        </a:p>
      </dgm:t>
    </dgm:pt>
    <dgm:pt modelId="{21A474EA-D329-4430-A78E-B4AC0DA378F4}" type="parTrans" cxnId="{F90AA8DF-40F7-48A3-AF15-3D20F56D9861}">
      <dgm:prSet/>
      <dgm:spPr/>
      <dgm:t>
        <a:bodyPr/>
        <a:lstStyle/>
        <a:p>
          <a:endParaRPr lang="en-US"/>
        </a:p>
      </dgm:t>
    </dgm:pt>
    <dgm:pt modelId="{9F2A6AE2-3B05-44A7-B3B5-098ECDE2D3FB}" type="sibTrans" cxnId="{F90AA8DF-40F7-48A3-AF15-3D20F56D9861}">
      <dgm:prSet/>
      <dgm:spPr/>
      <dgm:t>
        <a:bodyPr/>
        <a:lstStyle/>
        <a:p>
          <a:endParaRPr lang="en-US"/>
        </a:p>
      </dgm:t>
    </dgm:pt>
    <dgm:pt modelId="{485DE78C-9873-437A-8FF7-C486CB27AEBD}">
      <dgm:prSet/>
      <dgm:spPr/>
      <dgm:t>
        <a:bodyPr/>
        <a:lstStyle/>
        <a:p>
          <a:r>
            <a:rPr lang="en-CA"/>
            <a:t>Developed considering future aspects</a:t>
          </a:r>
          <a:endParaRPr lang="en-US"/>
        </a:p>
      </dgm:t>
    </dgm:pt>
    <dgm:pt modelId="{94074F3C-033A-47B3-88FB-C8184AA660BA}" type="parTrans" cxnId="{297E9ED4-9444-4A92-9DF2-4960E81963A1}">
      <dgm:prSet/>
      <dgm:spPr/>
      <dgm:t>
        <a:bodyPr/>
        <a:lstStyle/>
        <a:p>
          <a:endParaRPr lang="en-US"/>
        </a:p>
      </dgm:t>
    </dgm:pt>
    <dgm:pt modelId="{FB517BA0-C311-43B8-9048-62D2CF579BBD}" type="sibTrans" cxnId="{297E9ED4-9444-4A92-9DF2-4960E81963A1}">
      <dgm:prSet/>
      <dgm:spPr/>
      <dgm:t>
        <a:bodyPr/>
        <a:lstStyle/>
        <a:p>
          <a:endParaRPr lang="en-US"/>
        </a:p>
      </dgm:t>
    </dgm:pt>
    <dgm:pt modelId="{83FA36DF-E461-4A78-B9EB-BA34F0DBBE22}" type="pres">
      <dgm:prSet presAssocID="{A1B7227A-5224-4D18-B21B-7C6BE8BD120A}" presName="linear" presStyleCnt="0">
        <dgm:presLayoutVars>
          <dgm:animLvl val="lvl"/>
          <dgm:resizeHandles val="exact"/>
        </dgm:presLayoutVars>
      </dgm:prSet>
      <dgm:spPr/>
    </dgm:pt>
    <dgm:pt modelId="{9EFE1891-981D-4D7C-8D48-790010A35377}" type="pres">
      <dgm:prSet presAssocID="{687FB7BD-79B8-419F-B42D-D79D763DFC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8EE6D0-C7C2-4942-A3F1-4481FCE5AD96}" type="pres">
      <dgm:prSet presAssocID="{16B4397A-1866-4ED2-9A85-CEEF8625AD11}" presName="spacer" presStyleCnt="0"/>
      <dgm:spPr/>
    </dgm:pt>
    <dgm:pt modelId="{5E0F38D5-CF4C-438E-98E3-6056B374DBDC}" type="pres">
      <dgm:prSet presAssocID="{A4358135-0652-4C6B-B104-C7163F47D6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090620-A396-4B87-BFA2-F006EA3F4909}" type="pres">
      <dgm:prSet presAssocID="{9F2A6AE2-3B05-44A7-B3B5-098ECDE2D3FB}" presName="spacer" presStyleCnt="0"/>
      <dgm:spPr/>
    </dgm:pt>
    <dgm:pt modelId="{DE0791AC-14AD-4FF1-B72A-2F06A5926EFA}" type="pres">
      <dgm:prSet presAssocID="{485DE78C-9873-437A-8FF7-C486CB27AE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38BA035-EC1E-4160-9E36-C8420D0E97A2}" type="presOf" srcId="{A4358135-0652-4C6B-B104-C7163F47D694}" destId="{5E0F38D5-CF4C-438E-98E3-6056B374DBDC}" srcOrd="0" destOrd="0" presId="urn:microsoft.com/office/officeart/2005/8/layout/vList2"/>
    <dgm:cxn modelId="{0BDC7755-823F-485E-B41D-F50267340BC2}" type="presOf" srcId="{687FB7BD-79B8-419F-B42D-D79D763DFC62}" destId="{9EFE1891-981D-4D7C-8D48-790010A35377}" srcOrd="0" destOrd="0" presId="urn:microsoft.com/office/officeart/2005/8/layout/vList2"/>
    <dgm:cxn modelId="{1F23E096-5A97-4248-8204-3B0436528A0A}" type="presOf" srcId="{485DE78C-9873-437A-8FF7-C486CB27AEBD}" destId="{DE0791AC-14AD-4FF1-B72A-2F06A5926EFA}" srcOrd="0" destOrd="0" presId="urn:microsoft.com/office/officeart/2005/8/layout/vList2"/>
    <dgm:cxn modelId="{6295EFBB-A5CC-4D94-B237-65745AF89903}" type="presOf" srcId="{A1B7227A-5224-4D18-B21B-7C6BE8BD120A}" destId="{83FA36DF-E461-4A78-B9EB-BA34F0DBBE22}" srcOrd="0" destOrd="0" presId="urn:microsoft.com/office/officeart/2005/8/layout/vList2"/>
    <dgm:cxn modelId="{297E9ED4-9444-4A92-9DF2-4960E81963A1}" srcId="{A1B7227A-5224-4D18-B21B-7C6BE8BD120A}" destId="{485DE78C-9873-437A-8FF7-C486CB27AEBD}" srcOrd="2" destOrd="0" parTransId="{94074F3C-033A-47B3-88FB-C8184AA660BA}" sibTransId="{FB517BA0-C311-43B8-9048-62D2CF579BBD}"/>
    <dgm:cxn modelId="{F90AA8DF-40F7-48A3-AF15-3D20F56D9861}" srcId="{A1B7227A-5224-4D18-B21B-7C6BE8BD120A}" destId="{A4358135-0652-4C6B-B104-C7163F47D694}" srcOrd="1" destOrd="0" parTransId="{21A474EA-D329-4430-A78E-B4AC0DA378F4}" sibTransId="{9F2A6AE2-3B05-44A7-B3B5-098ECDE2D3FB}"/>
    <dgm:cxn modelId="{A7DF33ED-1FDC-402C-A3B8-739B5F22DF9C}" srcId="{A1B7227A-5224-4D18-B21B-7C6BE8BD120A}" destId="{687FB7BD-79B8-419F-B42D-D79D763DFC62}" srcOrd="0" destOrd="0" parTransId="{E4739229-70BC-4811-9102-8FB8DED6CB22}" sibTransId="{16B4397A-1866-4ED2-9A85-CEEF8625AD11}"/>
    <dgm:cxn modelId="{F30FEA32-286B-4BC6-B505-79B90B287D46}" type="presParOf" srcId="{83FA36DF-E461-4A78-B9EB-BA34F0DBBE22}" destId="{9EFE1891-981D-4D7C-8D48-790010A35377}" srcOrd="0" destOrd="0" presId="urn:microsoft.com/office/officeart/2005/8/layout/vList2"/>
    <dgm:cxn modelId="{BCFE7A77-3CBF-4C53-9629-48B6E4BF1193}" type="presParOf" srcId="{83FA36DF-E461-4A78-B9EB-BA34F0DBBE22}" destId="{E78EE6D0-C7C2-4942-A3F1-4481FCE5AD96}" srcOrd="1" destOrd="0" presId="urn:microsoft.com/office/officeart/2005/8/layout/vList2"/>
    <dgm:cxn modelId="{D191FAE2-1150-4707-98C6-558847784918}" type="presParOf" srcId="{83FA36DF-E461-4A78-B9EB-BA34F0DBBE22}" destId="{5E0F38D5-CF4C-438E-98E3-6056B374DBDC}" srcOrd="2" destOrd="0" presId="urn:microsoft.com/office/officeart/2005/8/layout/vList2"/>
    <dgm:cxn modelId="{007668D8-8BD3-4A9A-9473-36D245B4E0E3}" type="presParOf" srcId="{83FA36DF-E461-4A78-B9EB-BA34F0DBBE22}" destId="{3A090620-A396-4B87-BFA2-F006EA3F4909}" srcOrd="3" destOrd="0" presId="urn:microsoft.com/office/officeart/2005/8/layout/vList2"/>
    <dgm:cxn modelId="{AFAA7308-C932-416C-B456-EE353522535D}" type="presParOf" srcId="{83FA36DF-E461-4A78-B9EB-BA34F0DBBE22}" destId="{DE0791AC-14AD-4FF1-B72A-2F06A5926EF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3DF22-15CA-4C06-8DE1-67BD2342ECE3}">
      <dsp:nvSpPr>
        <dsp:cNvPr id="0" name=""/>
        <dsp:cNvSpPr/>
      </dsp:nvSpPr>
      <dsp:spPr>
        <a:xfrm>
          <a:off x="466621" y="141937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E73C2-DFBA-4DCD-9F98-35F2CC9D6C64}">
      <dsp:nvSpPr>
        <dsp:cNvPr id="0" name=""/>
        <dsp:cNvSpPr/>
      </dsp:nvSpPr>
      <dsp:spPr>
        <a:xfrm>
          <a:off x="759122" y="1711878"/>
          <a:ext cx="787500" cy="7875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3A9A-01AA-40C0-9BF5-CA94FA4FE01B}">
      <dsp:nvSpPr>
        <dsp:cNvPr id="0" name=""/>
        <dsp:cNvSpPr/>
      </dsp:nvSpPr>
      <dsp:spPr>
        <a:xfrm>
          <a:off x="27871" y="3219378"/>
          <a:ext cx="2250000" cy="124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People who plan to move or travel for a long time to a new city.</a:t>
          </a:r>
        </a:p>
      </dsp:txBody>
      <dsp:txXfrm>
        <a:off x="27871" y="3219378"/>
        <a:ext cx="2250000" cy="1246669"/>
      </dsp:txXfrm>
    </dsp:sp>
    <dsp:sp modelId="{29D5EDCB-8DAB-4264-8035-57C2691CE6DE}">
      <dsp:nvSpPr>
        <dsp:cNvPr id="0" name=""/>
        <dsp:cNvSpPr/>
      </dsp:nvSpPr>
      <dsp:spPr>
        <a:xfrm>
          <a:off x="3892427" y="141937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7BBA5-813B-41AA-A484-9DBB2927F18C}">
      <dsp:nvSpPr>
        <dsp:cNvPr id="0" name=""/>
        <dsp:cNvSpPr/>
      </dsp:nvSpPr>
      <dsp:spPr>
        <a:xfrm>
          <a:off x="4184927" y="1711878"/>
          <a:ext cx="787500" cy="7875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A437-EB4D-4E66-9013-A0C9A0B61A35}">
      <dsp:nvSpPr>
        <dsp:cNvPr id="0" name=""/>
        <dsp:cNvSpPr/>
      </dsp:nvSpPr>
      <dsp:spPr>
        <a:xfrm>
          <a:off x="2671622" y="3219378"/>
          <a:ext cx="3814110" cy="124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Inhabitants of any city including landed immigrants, temporary residents, work permit holders, students, and tourist visa holders.</a:t>
          </a:r>
        </a:p>
      </dsp:txBody>
      <dsp:txXfrm>
        <a:off x="2671622" y="3219378"/>
        <a:ext cx="3814110" cy="12466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8EF8F-B7AD-4015-8FC5-DB880D84694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BC1512-AF0A-4FFE-B5A1-0F353874E30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E2821-4E97-4151-B7DB-B67B54C6901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 is an important part of SDLC. Without testing, software or an application cannot be released in the market.</a:t>
          </a:r>
        </a:p>
      </dsp:txBody>
      <dsp:txXfrm>
        <a:off x="2039300" y="956381"/>
        <a:ext cx="4474303" cy="1765627"/>
      </dsp:txXfrm>
    </dsp:sp>
    <dsp:sp modelId="{03FA8F8B-F102-4964-B44C-AFD5AE68E21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F377E2-95DD-4493-AC64-5C2BF9A4FED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30D6D-535F-4B68-81FE-EAA6DF38132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have performed extensive testing which includes Functional as well as Regression Testing. We have documented the results of the testing done on GIT repository.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1FA8C-7DFC-4123-AFF2-A43EE720437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7D9221-E0F7-4E8D-9F45-B190BBF4521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9BC38-6E20-4062-BA77-20F1A0988EF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 city</a:t>
          </a:r>
        </a:p>
      </dsp:txBody>
      <dsp:txXfrm>
        <a:off x="2039300" y="956381"/>
        <a:ext cx="4474303" cy="1765627"/>
      </dsp:txXfrm>
    </dsp:sp>
    <dsp:sp modelId="{FF51D891-64FC-40F3-9F71-079BC390F99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A6B9C7-3448-49D3-9EB0-C24A1EF4CF6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F77B-A47A-4572-A5F2-809B833748B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Actual city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F773D-0DEE-440F-96BA-A25A84FB147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76C8B-EE78-434E-8207-445DBBC204E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C153E-A9D4-4F5B-AB0B-3551EB9C896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application is meant to be used as an assistant to facilitate and accelerate the process of adaptation to a new city</a:t>
          </a:r>
        </a:p>
      </dsp:txBody>
      <dsp:txXfrm>
        <a:off x="1941716" y="718"/>
        <a:ext cx="4571887" cy="1681139"/>
      </dsp:txXfrm>
    </dsp:sp>
    <dsp:sp modelId="{154C2C90-E6AC-4F3F-BE9C-AE820D3ACB7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076FD-5F46-4442-A4F9-486DFF86290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BBD38-F2F7-4FCC-9C62-7421970A958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application will make use mainly of the GPS location features.</a:t>
          </a:r>
        </a:p>
      </dsp:txBody>
      <dsp:txXfrm>
        <a:off x="1941716" y="2102143"/>
        <a:ext cx="4571887" cy="1681139"/>
      </dsp:txXfrm>
    </dsp:sp>
    <dsp:sp modelId="{5A849364-367E-4891-B950-09BDB6761E5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BA6B-8596-4AEC-AC00-ADE6CD11494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42B24-EAD3-459C-B3C2-B74DBCF4782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Anywhere in the world*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2BA0B-BD72-48A6-AD10-5D0A54BFBE8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E5E4E-13EE-4DB6-8264-55C1DB7DF3F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FBCBA-1604-43AE-A57C-D386E7981CE6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User friendly</a:t>
          </a:r>
        </a:p>
      </dsp:txBody>
      <dsp:txXfrm>
        <a:off x="687583" y="1927400"/>
        <a:ext cx="2362500" cy="720000"/>
      </dsp:txXfrm>
    </dsp:sp>
    <dsp:sp modelId="{0A8DCB7D-30CF-4B70-9127-BE82E95AD672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464D2-BF78-4AB4-B070-10A6DD55204C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7497D-0167-42FE-AB55-3861DF809CC6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Voice search </a:t>
          </a:r>
        </a:p>
      </dsp:txBody>
      <dsp:txXfrm>
        <a:off x="3463520" y="1927400"/>
        <a:ext cx="2362500" cy="720000"/>
      </dsp:txXfrm>
    </dsp:sp>
    <dsp:sp modelId="{5242A6E7-8A0B-49D4-BDFA-F47B4B48A648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2F30-896D-415D-8BD3-51F17DE359E6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EB2A1-A208-4297-8C8E-0207657A0004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Clickable events</a:t>
          </a:r>
        </a:p>
      </dsp:txBody>
      <dsp:txXfrm>
        <a:off x="2075551" y="5128025"/>
        <a:ext cx="23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EDD9-A453-4190-A022-21817DB218C2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D5B832-791E-45AB-A234-1F31EE27CDD7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EB75DD-4344-4080-99B3-ED2261A2ECF6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Welcoming</a:t>
          </a:r>
        </a:p>
      </dsp:txBody>
      <dsp:txXfrm>
        <a:off x="241801" y="1997713"/>
        <a:ext cx="1800000" cy="720000"/>
      </dsp:txXfrm>
    </dsp:sp>
    <dsp:sp modelId="{076D0FB2-C894-4A10-AAA1-F2F5C7E60D48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88613B-88A2-4B8F-8711-77463A8DD809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86A9C-735A-425C-8584-DD7DEE01C937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Weather</a:t>
          </a:r>
        </a:p>
      </dsp:txBody>
      <dsp:txXfrm>
        <a:off x="2356801" y="1997713"/>
        <a:ext cx="1800000" cy="720000"/>
      </dsp:txXfrm>
    </dsp:sp>
    <dsp:sp modelId="{16BFC583-2EAA-442C-AA88-3137E7415E17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AAAE1E-F472-4610-A5CB-8C4CFD746E7A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8DB5DA-B42B-47D8-8500-B8D8601A504E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News related to the city</a:t>
          </a:r>
        </a:p>
      </dsp:txBody>
      <dsp:txXfrm>
        <a:off x="4471802" y="1997713"/>
        <a:ext cx="1800000" cy="720000"/>
      </dsp:txXfrm>
    </dsp:sp>
    <dsp:sp modelId="{006250DE-997E-4F39-A5B9-19CAE05A7FE1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528DEC-2EF7-4EE0-AF6B-0E354434EB44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FAB02-3997-499E-998B-09070E2596D6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Recommended Places</a:t>
          </a:r>
        </a:p>
      </dsp:txBody>
      <dsp:txXfrm>
        <a:off x="241801" y="4607713"/>
        <a:ext cx="1800000" cy="720000"/>
      </dsp:txXfrm>
    </dsp:sp>
    <dsp:sp modelId="{8564ECD0-C25C-46DD-B4B8-A649AE9422D1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046054-28E3-4E8C-852A-3181C774D8A7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7F785-9364-4A1C-A516-2BF24826586D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Events</a:t>
          </a:r>
        </a:p>
      </dsp:txBody>
      <dsp:txXfrm>
        <a:off x="2356801" y="4607713"/>
        <a:ext cx="1800000" cy="720000"/>
      </dsp:txXfrm>
    </dsp:sp>
    <dsp:sp modelId="{957F18CF-5504-49DA-9611-558E675FD3A0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3BCA63-7E7B-4BC2-ABDD-A7DAC0562DDF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D36D6-F617-4F76-8EEB-07ED110B4A04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Cost of living</a:t>
          </a:r>
        </a:p>
      </dsp:txBody>
      <dsp:txXfrm>
        <a:off x="4471802" y="4607713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0737F-4039-4293-A166-9269E3971F6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373C7-0074-40A9-9D42-CEFC38F6BC5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F2DFA-BC33-46BB-BC32-D577D0E46CB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Finding rooms</a:t>
          </a:r>
        </a:p>
      </dsp:txBody>
      <dsp:txXfrm>
        <a:off x="1941716" y="718"/>
        <a:ext cx="4571887" cy="1681139"/>
      </dsp:txXfrm>
    </dsp:sp>
    <dsp:sp modelId="{9EED8646-B2FA-4879-985E-F823B01BBD0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5186C-272E-4CFD-803F-55154852774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01568-BCEB-4520-8883-E42C1E5635B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Services (plumbing, carpenter, moving, etc.)</a:t>
          </a:r>
        </a:p>
      </dsp:txBody>
      <dsp:txXfrm>
        <a:off x="1941716" y="2102143"/>
        <a:ext cx="4571887" cy="1681139"/>
      </dsp:txXfrm>
    </dsp:sp>
    <dsp:sp modelId="{BDFE2CF1-4F72-4D1A-98BA-A16E4D7C5BC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2C15-C40F-4B98-9E94-9DFFDD38B58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527F2-5B73-45A7-A64E-0D9C8B1494F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Immigration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9E1D4-D102-4632-9EAB-A4E554CE7106}">
      <dsp:nvSpPr>
        <dsp:cNvPr id="0" name=""/>
        <dsp:cNvSpPr/>
      </dsp:nvSpPr>
      <dsp:spPr>
        <a:xfrm>
          <a:off x="592801" y="15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90F04-8FA5-4884-90D9-B26DD9EC0976}">
      <dsp:nvSpPr>
        <dsp:cNvPr id="0" name=""/>
        <dsp:cNvSpPr/>
      </dsp:nvSpPr>
      <dsp:spPr>
        <a:xfrm>
          <a:off x="826801" y="38811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2EA3-963C-4CC1-89CC-B9A6AFDE8591}">
      <dsp:nvSpPr>
        <dsp:cNvPr id="0" name=""/>
        <dsp:cNvSpPr/>
      </dsp:nvSpPr>
      <dsp:spPr>
        <a:xfrm>
          <a:off x="241801" y="1594119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All-in-one</a:t>
          </a:r>
        </a:p>
      </dsp:txBody>
      <dsp:txXfrm>
        <a:off x="241801" y="1594119"/>
        <a:ext cx="1800000" cy="1123593"/>
      </dsp:txXfrm>
    </dsp:sp>
    <dsp:sp modelId="{F36215EE-BC44-4904-A55F-BBAC62A15FEE}">
      <dsp:nvSpPr>
        <dsp:cNvPr id="0" name=""/>
        <dsp:cNvSpPr/>
      </dsp:nvSpPr>
      <dsp:spPr>
        <a:xfrm>
          <a:off x="2707801" y="15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B080A-3391-4A50-BCFD-B264D7286D70}">
      <dsp:nvSpPr>
        <dsp:cNvPr id="0" name=""/>
        <dsp:cNvSpPr/>
      </dsp:nvSpPr>
      <dsp:spPr>
        <a:xfrm>
          <a:off x="2941801" y="388119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E0912-68BF-425E-9C8C-EAAB0FB8E241}">
      <dsp:nvSpPr>
        <dsp:cNvPr id="0" name=""/>
        <dsp:cNvSpPr/>
      </dsp:nvSpPr>
      <dsp:spPr>
        <a:xfrm>
          <a:off x="2356801" y="1594119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Saves time</a:t>
          </a:r>
        </a:p>
      </dsp:txBody>
      <dsp:txXfrm>
        <a:off x="2356801" y="1594119"/>
        <a:ext cx="1800000" cy="1123593"/>
      </dsp:txXfrm>
    </dsp:sp>
    <dsp:sp modelId="{00AE3D0F-D08D-4678-9620-11C3954838B4}">
      <dsp:nvSpPr>
        <dsp:cNvPr id="0" name=""/>
        <dsp:cNvSpPr/>
      </dsp:nvSpPr>
      <dsp:spPr>
        <a:xfrm>
          <a:off x="4822802" y="15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45B4B-621F-4741-8EFE-B0F124C146FC}">
      <dsp:nvSpPr>
        <dsp:cNvPr id="0" name=""/>
        <dsp:cNvSpPr/>
      </dsp:nvSpPr>
      <dsp:spPr>
        <a:xfrm>
          <a:off x="5056802" y="388119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A123A-CEC1-4393-949C-3A8AB4709674}">
      <dsp:nvSpPr>
        <dsp:cNvPr id="0" name=""/>
        <dsp:cNvSpPr/>
      </dsp:nvSpPr>
      <dsp:spPr>
        <a:xfrm>
          <a:off x="4471802" y="1594119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User friendly</a:t>
          </a:r>
        </a:p>
      </dsp:txBody>
      <dsp:txXfrm>
        <a:off x="4471802" y="1594119"/>
        <a:ext cx="1800000" cy="1123593"/>
      </dsp:txXfrm>
    </dsp:sp>
    <dsp:sp modelId="{650620B2-FB64-487D-AA56-87555E94A401}">
      <dsp:nvSpPr>
        <dsp:cNvPr id="0" name=""/>
        <dsp:cNvSpPr/>
      </dsp:nvSpPr>
      <dsp:spPr>
        <a:xfrm>
          <a:off x="1537567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229E2-3FC6-45C7-BF38-E638A8CD26B8}">
      <dsp:nvSpPr>
        <dsp:cNvPr id="0" name=""/>
        <dsp:cNvSpPr/>
      </dsp:nvSpPr>
      <dsp:spPr>
        <a:xfrm>
          <a:off x="1771567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29E7-649A-41AF-9BA7-7131123E7B44}">
      <dsp:nvSpPr>
        <dsp:cNvPr id="0" name=""/>
        <dsp:cNvSpPr/>
      </dsp:nvSpPr>
      <dsp:spPr>
        <a:xfrm>
          <a:off x="1186567" y="4607713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Absolutely free</a:t>
          </a:r>
        </a:p>
      </dsp:txBody>
      <dsp:txXfrm>
        <a:off x="1186567" y="4607713"/>
        <a:ext cx="1800000" cy="1123593"/>
      </dsp:txXfrm>
    </dsp:sp>
    <dsp:sp modelId="{3A4C5E05-1109-4242-816D-972ECEB8FCB2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0A3F0-12CD-4447-AC9C-543ADB15292A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8D1AC-047B-4FCF-A827-FACBC274C359}">
      <dsp:nvSpPr>
        <dsp:cNvPr id="0" name=""/>
        <dsp:cNvSpPr/>
      </dsp:nvSpPr>
      <dsp:spPr>
        <a:xfrm>
          <a:off x="3301567" y="4607713"/>
          <a:ext cx="2025468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Avoids redundant information</a:t>
          </a:r>
        </a:p>
      </dsp:txBody>
      <dsp:txXfrm>
        <a:off x="3301567" y="4607713"/>
        <a:ext cx="2025468" cy="11235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16787-ED67-4BBD-82D5-B4137D196335}">
      <dsp:nvSpPr>
        <dsp:cNvPr id="0" name=""/>
        <dsp:cNvSpPr/>
      </dsp:nvSpPr>
      <dsp:spPr>
        <a:xfrm>
          <a:off x="0" y="1521"/>
          <a:ext cx="6204984" cy="10398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4FA22-F465-4B1B-A93D-DBBA82A1D821}">
      <dsp:nvSpPr>
        <dsp:cNvPr id="0" name=""/>
        <dsp:cNvSpPr/>
      </dsp:nvSpPr>
      <dsp:spPr>
        <a:xfrm>
          <a:off x="314567" y="235498"/>
          <a:ext cx="571941" cy="5719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42C2E-85E4-4CBD-9735-DA661270EEAA}">
      <dsp:nvSpPr>
        <dsp:cNvPr id="0" name=""/>
        <dsp:cNvSpPr/>
      </dsp:nvSpPr>
      <dsp:spPr>
        <a:xfrm>
          <a:off x="1201077" y="1521"/>
          <a:ext cx="4958705" cy="1039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5" tIns="110055" rIns="110055" bIns="1100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cs typeface="Calibri Light"/>
            </a:rPr>
            <a:t>Models include </a:t>
          </a:r>
          <a:r>
            <a:rPr lang="en-US" sz="1400" kern="1200">
              <a:cs typeface="Calibri Light"/>
            </a:rPr>
            <a:t>the </a:t>
          </a:r>
          <a:r>
            <a:rPr lang="en-CA" sz="1400" kern="1200"/>
            <a:t>data of </a:t>
          </a:r>
          <a:r>
            <a:rPr lang="en-US" sz="1400" kern="1200"/>
            <a:t>the application. For all features we have created a model which contains respective data of that feature.</a:t>
          </a:r>
          <a:endParaRPr lang="en-CA" sz="1400" kern="1200"/>
        </a:p>
      </dsp:txBody>
      <dsp:txXfrm>
        <a:off x="1201077" y="1521"/>
        <a:ext cx="4958705" cy="1039894"/>
      </dsp:txXfrm>
    </dsp:sp>
    <dsp:sp modelId="{D720AA06-461A-48DA-A929-F237C9A024E7}">
      <dsp:nvSpPr>
        <dsp:cNvPr id="0" name=""/>
        <dsp:cNvSpPr/>
      </dsp:nvSpPr>
      <dsp:spPr>
        <a:xfrm>
          <a:off x="0" y="1293511"/>
          <a:ext cx="6204984" cy="10398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3A408E-B309-4F6F-9272-264A2862FF4B}">
      <dsp:nvSpPr>
        <dsp:cNvPr id="0" name=""/>
        <dsp:cNvSpPr/>
      </dsp:nvSpPr>
      <dsp:spPr>
        <a:xfrm>
          <a:off x="314567" y="1527487"/>
          <a:ext cx="571941" cy="57194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700394-B02D-4880-835C-735B98D97CB3}">
      <dsp:nvSpPr>
        <dsp:cNvPr id="0" name=""/>
        <dsp:cNvSpPr/>
      </dsp:nvSpPr>
      <dsp:spPr>
        <a:xfrm>
          <a:off x="1201077" y="1293511"/>
          <a:ext cx="4958705" cy="1039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5" tIns="110055" rIns="110055" bIns="1100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cs typeface="Calibri Light"/>
            </a:rPr>
            <a:t>Views - They contain a collection </a:t>
          </a:r>
          <a:r>
            <a:rPr lang="en-US" sz="1400" kern="1200"/>
            <a:t>of UI components for a given controller.</a:t>
          </a:r>
        </a:p>
      </dsp:txBody>
      <dsp:txXfrm>
        <a:off x="1201077" y="1293511"/>
        <a:ext cx="4958705" cy="1039894"/>
      </dsp:txXfrm>
    </dsp:sp>
    <dsp:sp modelId="{EC98CC30-E262-459B-AA9F-AFF5C191A2A1}">
      <dsp:nvSpPr>
        <dsp:cNvPr id="0" name=""/>
        <dsp:cNvSpPr/>
      </dsp:nvSpPr>
      <dsp:spPr>
        <a:xfrm>
          <a:off x="0" y="2585501"/>
          <a:ext cx="6204984" cy="10398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968B67-D201-41D4-AE7D-AE156DC8D606}">
      <dsp:nvSpPr>
        <dsp:cNvPr id="0" name=""/>
        <dsp:cNvSpPr/>
      </dsp:nvSpPr>
      <dsp:spPr>
        <a:xfrm>
          <a:off x="314567" y="2819477"/>
          <a:ext cx="571941" cy="57194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601DBE-5A29-4EDC-9220-A95CFE42D4FC}">
      <dsp:nvSpPr>
        <dsp:cNvPr id="0" name=""/>
        <dsp:cNvSpPr/>
      </dsp:nvSpPr>
      <dsp:spPr>
        <a:xfrm>
          <a:off x="1201077" y="2585501"/>
          <a:ext cx="4958705" cy="1039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5" tIns="110055" rIns="110055" bIns="1100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Controllers</a:t>
          </a:r>
          <a:r>
            <a:rPr lang="en-US" sz="1400" kern="1200"/>
            <a:t> - How our model functions. We have created different controllers for different features. Controllers created are: Cost of Living, Recommended Places, News Screen, Weather Screen</a:t>
          </a:r>
        </a:p>
      </dsp:txBody>
      <dsp:txXfrm>
        <a:off x="1201077" y="2585501"/>
        <a:ext cx="4958705" cy="10398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E1891-981D-4D7C-8D48-790010A35377}">
      <dsp:nvSpPr>
        <dsp:cNvPr id="0" name=""/>
        <dsp:cNvSpPr/>
      </dsp:nvSpPr>
      <dsp:spPr>
        <a:xfrm>
          <a:off x="0" y="270197"/>
          <a:ext cx="6698721" cy="79560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Developed using Android</a:t>
          </a:r>
          <a:r>
            <a:rPr lang="en-US" sz="2000" kern="1200"/>
            <a:t>,</a:t>
          </a:r>
          <a:r>
            <a:rPr lang="en-CA" sz="2000" kern="1200"/>
            <a:t> and server for mock APIs is created using node.js which is </a:t>
          </a:r>
          <a:r>
            <a:rPr lang="en-US" sz="2000" kern="1200"/>
            <a:t>a new </a:t>
          </a:r>
          <a:r>
            <a:rPr lang="en-CA" sz="2000" kern="1200"/>
            <a:t>technology used in the market.</a:t>
          </a:r>
          <a:endParaRPr lang="en-US" sz="2000" kern="1200"/>
        </a:p>
      </dsp:txBody>
      <dsp:txXfrm>
        <a:off x="38838" y="309035"/>
        <a:ext cx="6621045" cy="717924"/>
      </dsp:txXfrm>
    </dsp:sp>
    <dsp:sp modelId="{5E0F38D5-CF4C-438E-98E3-6056B374DBDC}">
      <dsp:nvSpPr>
        <dsp:cNvPr id="0" name=""/>
        <dsp:cNvSpPr/>
      </dsp:nvSpPr>
      <dsp:spPr>
        <a:xfrm>
          <a:off x="0" y="1123397"/>
          <a:ext cx="6698721" cy="79560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cs typeface="Calibri Light"/>
            </a:rPr>
            <a:t>Application requires</a:t>
          </a:r>
          <a:r>
            <a:rPr lang="en-US" sz="2000" kern="1200">
              <a:cs typeface="Calibri Light"/>
            </a:rPr>
            <a:t> Internet connection</a:t>
          </a:r>
          <a:endParaRPr lang="en-CA" sz="2000" kern="1200">
            <a:cs typeface="Calibri Light"/>
          </a:endParaRPr>
        </a:p>
      </dsp:txBody>
      <dsp:txXfrm>
        <a:off x="38838" y="1162235"/>
        <a:ext cx="6621045" cy="717924"/>
      </dsp:txXfrm>
    </dsp:sp>
    <dsp:sp modelId="{DE0791AC-14AD-4FF1-B72A-2F06A5926EFA}">
      <dsp:nvSpPr>
        <dsp:cNvPr id="0" name=""/>
        <dsp:cNvSpPr/>
      </dsp:nvSpPr>
      <dsp:spPr>
        <a:xfrm>
          <a:off x="0" y="1976597"/>
          <a:ext cx="6698721" cy="79560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Developed considering future aspects</a:t>
          </a:r>
          <a:endParaRPr lang="en-US" sz="2000" kern="1200"/>
        </a:p>
      </dsp:txBody>
      <dsp:txXfrm>
        <a:off x="38838" y="2015435"/>
        <a:ext cx="6621045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8CE5-EB71-49DB-B4EB-0FD610B79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5C50-7452-4933-A7EA-01261AAD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064C-2C00-4321-95AD-46C2779F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5E13-9D22-42EE-917F-371CF9B1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F06C-F81D-4870-B36B-D7EA2169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0284-DC04-484B-AFCA-FE3271BE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0A4C-3A35-4578-A203-479BD382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0F6F-6F8A-4E02-948B-7E673908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12A4-EBF3-4D85-BA05-8B83A5BA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8D91-3283-4356-88CB-4C161618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31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67DEC-C1C4-47A7-B976-52BC33E3E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01EA-753B-49A1-828C-067416AF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68D5-6D7D-4AE7-8D89-37D3403B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410C-333D-405D-ACFF-A93BAD0A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6818-2680-4BF7-804F-458B49C9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7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C342-BDE8-4985-B871-08CAAD4D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FF0A-1D2D-42D6-8EF6-6BB21A7E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EF22-7488-48E1-8397-0B2E433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1389-3AA8-43DE-B04D-B44CA887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B24D-71CB-4D34-9DC8-EF6EC957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13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866C-98F7-4914-AC9F-F7DB3A59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C7F2-91D0-4CD4-B18D-98F57F98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A476-7A91-4990-8AB2-F4B229E3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F1E9-42A0-4EA6-818B-6C54F0B3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E119-8D53-43FE-BCB1-9837048F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83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CCF8-8B36-4FAE-8DE3-607EFFDA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2372-22C5-4489-A38D-D8091C92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324F7-406A-4352-851C-57D19AE2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6EF5A-911B-4778-BE9E-009C843A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607C-668F-4BA3-A9E3-FF6F2919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57BE-55E1-4C1C-AD1F-B124496A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9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21B5-F9A9-489A-90C2-206120A3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5020-3057-4A58-B8BA-6765C6723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25ED-FEC3-484E-979A-A44BC8B4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91A8-1DF8-4995-A3C5-CAFD990C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A2F8A-C729-4E9D-B0EB-BB6CF04E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75E8B-BACF-4F9D-B099-EE203404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5FCB6-E2E0-4E3F-81CC-1067308B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B7C28-28D2-4858-A6C1-ACD4DFCF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1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718F-B8D7-415E-8B89-90D7B6B7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41096-4BC3-4AC7-A96A-F88D6650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DE1B4-B96B-4FAC-A72A-156819A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60535-02DC-4065-A98F-3D368F07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91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DAC9-73D4-40F2-A25F-F060CB45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D5B39-6419-4541-AC7B-56ADB1FE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8903-3035-48C8-BA47-FD0138E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65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CB16-430A-462C-B01F-763B53BF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6708-275A-416F-89A7-F65B58E6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1585F-71A7-447D-8EEE-4B27A96B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2CCAB-28E2-4D8B-9B7B-7BB8D744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A917-04DB-4DE1-882C-0A289D33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5414-A5A1-47CD-A0A9-190AD1B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5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C244-D1B3-455C-9439-8F822BA9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CBD13-E204-4A1F-B6CF-ADF8B221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21AD-6D81-4D86-85DB-7603B6B53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6888-4FC0-4569-A826-734BD94C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E93B-9E1D-43CC-8DA8-D143015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FEE0-A4AD-4F06-9E52-730A9A3A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D4455-D6E2-4001-BA0A-DD6D8D91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DEA0-67FF-4E73-B0E3-63794E32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EAFC-2747-4DD8-90A4-E617B8A20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1812-B4D3-4F3E-9BE4-07977DEC317C}" type="datetimeFigureOut">
              <a:rPr lang="en-CA" smtClean="0"/>
              <a:pPr/>
              <a:t>2018-11-28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3570-1EAC-4223-8085-D9175B0B8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F4E6-8B04-4C87-AD47-5B0D03771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7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rc801868@dal.ca" TargetMode="External"/><Relationship Id="rId7" Type="http://schemas.openxmlformats.org/officeDocument/2006/relationships/hyperlink" Target="mailto:ch875607@dal.ca" TargetMode="External"/><Relationship Id="rId2" Type="http://schemas.openxmlformats.org/officeDocument/2006/relationships/hyperlink" Target="mailto:gn936133@dal.c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00808467,dh301823@dal.ca" TargetMode="External"/><Relationship Id="rId5" Type="http://schemas.openxmlformats.org/officeDocument/2006/relationships/hyperlink" Target="mailto:nikhil.tyagi@dal.ca" TargetMode="External"/><Relationship Id="rId4" Type="http://schemas.openxmlformats.org/officeDocument/2006/relationships/hyperlink" Target="mailto:jm284791@dal.ca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5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5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9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F930D-01A6-4ECE-AE64-4393A1C36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  <a:t>Travon</a:t>
            </a:r>
            <a:br>
              <a:rPr lang="en-US" sz="48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  <a:t>Mobile Computing CSCI 5708</a:t>
            </a:r>
            <a:endParaRPr lang="en-US" sz="3600" dirty="0">
              <a:solidFill>
                <a:schemeClr val="bg1"/>
              </a:solidFill>
              <a:latin typeface="Aba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187-A570-4664-8FDD-72525575F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Group 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1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E52801B-AE0C-4C20-820F-D3598AE38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60159"/>
              </p:ext>
            </p:extLst>
          </p:nvPr>
        </p:nvGraphicFramePr>
        <p:xfrm>
          <a:off x="5284258" y="3523565"/>
          <a:ext cx="6535710" cy="2638328"/>
        </p:xfrm>
        <a:graphic>
          <a:graphicData uri="http://schemas.openxmlformats.org/drawingml/2006/table">
            <a:tbl>
              <a:tblPr/>
              <a:tblGrid>
                <a:gridCol w="2987477">
                  <a:extLst>
                    <a:ext uri="{9D8B030D-6E8A-4147-A177-3AD203B41FA5}">
                      <a16:colId xmlns:a16="http://schemas.microsoft.com/office/drawing/2014/main" val="3095478909"/>
                    </a:ext>
                  </a:extLst>
                </a:gridCol>
                <a:gridCol w="1450299">
                  <a:extLst>
                    <a:ext uri="{9D8B030D-6E8A-4147-A177-3AD203B41FA5}">
                      <a16:colId xmlns:a16="http://schemas.microsoft.com/office/drawing/2014/main" val="2255734070"/>
                    </a:ext>
                  </a:extLst>
                </a:gridCol>
                <a:gridCol w="2097934">
                  <a:extLst>
                    <a:ext uri="{9D8B030D-6E8A-4147-A177-3AD203B41FA5}">
                      <a16:colId xmlns:a16="http://schemas.microsoft.com/office/drawing/2014/main" val="3083489620"/>
                    </a:ext>
                  </a:extLst>
                </a:gridCol>
              </a:tblGrid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Name  </a:t>
                      </a:r>
                      <a:endParaRPr lang="en-US" sz="1900" b="1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Banner ID  </a:t>
                      </a:r>
                      <a:endParaRPr lang="en-US" sz="1900" b="1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Email  </a:t>
                      </a:r>
                      <a:endParaRPr lang="en-US" sz="1900" b="1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09922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Genny Andrea Centeno </a:t>
                      </a:r>
                      <a:r>
                        <a:rPr lang="en-US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Metri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B00786201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2"/>
                        </a:rPr>
                        <a:t>gn936133@dal.ca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459352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Richa Khatri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B00792218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rc801868@dal.ca</a:t>
                      </a:r>
                      <a:r>
                        <a:rPr lang="en-US" sz="12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986095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Jamuna </a:t>
                      </a:r>
                      <a:r>
                        <a:rPr lang="en-US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Loganath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B00811590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jm284791@dal.ca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1981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Nikhil Tyagi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B00809791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nikhil.tyagi@dal.ca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06786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Dheeraj Varshney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B00808467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dh301823@dal.ca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77457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Charley LeBlanc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B00727183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7"/>
                        </a:rPr>
                        <a:t>ch875607@dal.ca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835252"/>
                  </a:ext>
                </a:extLst>
              </a:tr>
            </a:tbl>
          </a:graphicData>
        </a:graphic>
      </p:graphicFrame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1FBA284-6890-49CF-BCA6-B0CF8F3AA2B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1400" y="623785"/>
            <a:ext cx="2171700" cy="27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D8E64-61C7-42C4-8DCF-D425F82D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Advantages</a:t>
            </a:r>
            <a:endParaRPr lang="en-US" dirty="0">
              <a:latin typeface="Abad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36019F-F135-4D97-BBDD-E942DEF5F595}"/>
              </a:ext>
            </a:extLst>
          </p:cNvPr>
          <p:cNvSpPr txBox="1">
            <a:spLocks/>
          </p:cNvSpPr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9FE07528-AE4A-4AA3-9295-071D30FDE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577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6920753" y="3827929"/>
            <a:ext cx="690282" cy="681318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enny\Downloads\no-dollars-accep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5135" y="3860241"/>
            <a:ext cx="675901" cy="675901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5997387" y="806824"/>
            <a:ext cx="726141" cy="72614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Genny\Downloads\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47350" y="875179"/>
            <a:ext cx="586066" cy="586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4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dirty="0"/>
              <a:t>Delivery and</a:t>
            </a:r>
            <a:br>
              <a:rPr lang="en-US" sz="4800" dirty="0">
                <a:cs typeface="Calibri Light"/>
              </a:rPr>
            </a:br>
            <a:r>
              <a:rPr lang="en-US" sz="4800" dirty="0"/>
              <a:t>Business model</a:t>
            </a:r>
            <a:endParaRPr lang="en-US" sz="6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B40D32-E144-46ED-8B26-7EA88D4320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2292" r="13125" b="-283"/>
          <a:stretch/>
        </p:blipFill>
        <p:spPr>
          <a:xfrm>
            <a:off x="101861" y="1787177"/>
            <a:ext cx="3795306" cy="3753262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E01DDC87-2393-44C6-9977-7256443E8D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5801" y="214985"/>
            <a:ext cx="3446792" cy="10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FAED-F446-449B-8332-E43CDD96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CA" sz="4000"/>
              <a:t>High-level</a:t>
            </a:r>
            <a:br>
              <a:rPr lang="en-CA" sz="4000">
                <a:cs typeface="Calibri Light"/>
              </a:rPr>
            </a:br>
            <a:r>
              <a:rPr lang="en-CA" sz="4000"/>
              <a:t>Architecture</a:t>
            </a:r>
          </a:p>
        </p:txBody>
      </p:sp>
      <p:pic>
        <p:nvPicPr>
          <p:cNvPr id="102" name="Picture 10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9CFDAD-A4A6-462D-8CFB-FA142A63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4" t="-2124" r="44286" b="1282"/>
          <a:stretch/>
        </p:blipFill>
        <p:spPr>
          <a:xfrm>
            <a:off x="7968407" y="306909"/>
            <a:ext cx="3764696" cy="2286000"/>
          </a:xfrm>
          <a:prstGeom prst="rect">
            <a:avLst/>
          </a:prstGeom>
        </p:spPr>
      </p:pic>
      <p:pic>
        <p:nvPicPr>
          <p:cNvPr id="111" name="Picture 1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FEA72D4-34DB-4443-A79F-F755A8AEE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" r="51260" b="-990"/>
          <a:stretch/>
        </p:blipFill>
        <p:spPr>
          <a:xfrm>
            <a:off x="7964408" y="2828925"/>
            <a:ext cx="3772696" cy="3388994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E9FFF9A-FF43-4E39-AACB-0AD5330316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21515" y="2121762"/>
          <a:ext cx="6204984" cy="362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62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7629-AAD4-4338-9FD2-985CD1AA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170" y="1156643"/>
            <a:ext cx="9122584" cy="1325563"/>
          </a:xfrm>
        </p:spPr>
        <p:txBody>
          <a:bodyPr>
            <a:normAutofit/>
          </a:bodyPr>
          <a:lstStyle/>
          <a:p>
            <a:r>
              <a:rPr lang="en-CA"/>
              <a:t>Technologies Used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E45B425-EFA5-45DB-804B-EA406D1D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E0880CD-6D38-4D33-A21A-2E238203D68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9283" y="2470546"/>
          <a:ext cx="6698721" cy="3042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661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F67D-380F-434C-B497-B1EFF3DD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06"/>
            <a:ext cx="10515600" cy="1325563"/>
          </a:xfrm>
        </p:spPr>
        <p:txBody>
          <a:bodyPr>
            <a:normAutofit/>
          </a:bodyPr>
          <a:lstStyle/>
          <a:p>
            <a:r>
              <a:rPr lang="en-CA" err="1"/>
              <a:t>Neilsen’s</a:t>
            </a:r>
            <a:r>
              <a:rPr lang="en-CA"/>
              <a:t> Heuristics</a:t>
            </a:r>
          </a:p>
        </p:txBody>
      </p:sp>
      <p:pic>
        <p:nvPicPr>
          <p:cNvPr id="213" name="Picture 2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8B024C-17D6-4379-823C-B75158ED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81" y="1616016"/>
            <a:ext cx="2314575" cy="4114800"/>
          </a:xfrm>
          <a:prstGeom prst="rect">
            <a:avLst/>
          </a:prstGeom>
        </p:spPr>
      </p:pic>
      <p:pic>
        <p:nvPicPr>
          <p:cNvPr id="217" name="Picture 217" descr="A close up of a map&#10;&#10;Description generated with high confidence">
            <a:extLst>
              <a:ext uri="{FF2B5EF4-FFF2-40B4-BE49-F238E27FC236}">
                <a16:creationId xmlns:a16="http://schemas.microsoft.com/office/drawing/2014/main" id="{E9A3F65D-5966-4860-86B5-B2B24EEB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86" y="1616015"/>
            <a:ext cx="2314575" cy="4114800"/>
          </a:xfrm>
          <a:prstGeom prst="rect">
            <a:avLst/>
          </a:prstGeom>
        </p:spPr>
      </p:pic>
      <p:pic>
        <p:nvPicPr>
          <p:cNvPr id="219" name="Picture 2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E37D9D-AA56-4A15-8268-A7F7725C2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278" y="1616015"/>
            <a:ext cx="2314575" cy="4114800"/>
          </a:xfrm>
          <a:prstGeom prst="rect">
            <a:avLst/>
          </a:prstGeom>
        </p:spPr>
      </p:pic>
      <p:pic>
        <p:nvPicPr>
          <p:cNvPr id="221" name="Picture 22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14E47B-BF4C-455F-98BE-1153D3429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863" y="1616015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73841-B679-4D80-AECC-7FE826BE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TRAVON Testing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9A0F1-66B4-4901-B801-1B95A09D0B2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38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27A0481-AD0F-4406-9BB3-3AF09BB2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0AD2D9-D49A-433E-9F40-DD80D22D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D6C0990-1CD4-403B-A94C-6F721465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A83DA9D-AA2B-410B-94C4-FEF631EF6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FEFC8454-6618-4A7D-9E27-894639D19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C99F9ED6-ED24-4F57-A422-C186F2C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868ACA9E-EAEC-446A-84E5-4DF97FB3C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E01B22C-40B0-470A-9590-2B19BD70B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B2C58A6A-385E-4817-97A6-0D7955C84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2D0E2C41-4FF4-47F2-AC7C-0C368C787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53E74083-B5B7-45B2-A965-99EF9958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8B0B1747-04CA-43DB-BE9C-F9A315FC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7753012D-088A-4B10-ABB5-C8B9DAD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E78DE32B-DFA1-433E-83E6-486A37043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8FF590E-59EC-4C69-B0D3-97A6A881C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7621B32-DEC0-45F8-897F-1118B420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49CB820-0D50-4AA0-9C8C-089D9F27F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4FE8B492-71E9-4AF6-B224-29A55878A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D368EDFE-E51D-4688-8361-2346165B7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8F430693-D743-48BC-9094-67DE04E84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0CBE7740-44EC-413F-93E5-02496CEB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9E42FC-BED6-467D-987F-D8FA998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0" y="206447"/>
            <a:ext cx="11549687" cy="957975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Test Reports</a:t>
            </a: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ED794F-C5AD-4502-AA04-8D321077F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22" y="3027772"/>
            <a:ext cx="6660782" cy="3687028"/>
          </a:xfrm>
          <a:prstGeom prst="rect">
            <a:avLst/>
          </a:prstGeom>
          <a:ln w="9525">
            <a:noFill/>
          </a:ln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4FDE21-A5B0-4798-936B-C7C20C3E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52" y="1229125"/>
            <a:ext cx="6962706" cy="4595960"/>
          </a:xfrm>
          <a:prstGeom prst="rect">
            <a:avLst/>
          </a:prstGeom>
          <a:ln w="9525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67576-D27E-467E-993D-D4E34414C585}"/>
              </a:ext>
            </a:extLst>
          </p:cNvPr>
          <p:cNvSpPr txBox="1"/>
          <p:nvPr/>
        </p:nvSpPr>
        <p:spPr>
          <a:xfrm>
            <a:off x="587195" y="1538857"/>
            <a:ext cx="28575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Manual </a:t>
            </a:r>
            <a:r>
              <a:rPr lang="en-US" dirty="0">
                <a:cs typeface="Calibri"/>
              </a:rPr>
              <a:t>test cases are created for various scenarios for quality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F6C6-5551-4B58-8D05-72ED578E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Management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82E78B-1952-4DF6-A1C5-816190527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19" y="1566833"/>
            <a:ext cx="10749124" cy="49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9392A-E82D-4DF6-9074-D17DA914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82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7F9031D-86B0-464E-B597-650064F9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6" y="643466"/>
            <a:ext cx="4708426" cy="4708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DC795E-DE28-4F17-B566-D32D73134206}"/>
              </a:ext>
            </a:extLst>
          </p:cNvPr>
          <p:cNvSpPr txBox="1"/>
          <p:nvPr/>
        </p:nvSpPr>
        <p:spPr>
          <a:xfrm>
            <a:off x="4767533" y="5666116"/>
            <a:ext cx="258505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Any </a:t>
            </a:r>
            <a:r>
              <a:rPr lang="en-US" sz="2800" dirty="0">
                <a:cs typeface="Calibri"/>
              </a:rPr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11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latin typeface="Abadi Extra Light"/>
              </a:rPr>
              <a:t>ABOUT</a:t>
            </a:r>
            <a:r>
              <a:rPr lang="en-US" sz="4400" dirty="0"/>
              <a:t> </a:t>
            </a:r>
            <a:r>
              <a:rPr lang="en-US" sz="4400" dirty="0">
                <a:latin typeface="Abadi"/>
              </a:rPr>
              <a:t>TRAVON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36019F-F135-4D97-BBDD-E942DEF5F595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Abadi Extra Light"/>
              </a:rPr>
              <a:t>The mobile application “Travon” is a Travel Companion which helps users to ease their difficulties they may face while moving to a new city.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ndroid app">
            <a:extLst>
              <a:ext uri="{FF2B5EF4-FFF2-40B4-BE49-F238E27FC236}">
                <a16:creationId xmlns:a16="http://schemas.microsoft.com/office/drawing/2014/main" id="{B6747FEB-D6C1-494A-8FF8-349FFEAE9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2182" b="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7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Who am I?</a:t>
            </a:r>
            <a:endParaRPr lang="en-US" dirty="0"/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D7463EE1-416B-4FFB-B655-32FCDB9CB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784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2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3AAD-C9F9-4677-B6F2-0273132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6" name="Content Placeholder 155">
            <a:extLst>
              <a:ext uri="{FF2B5EF4-FFF2-40B4-BE49-F238E27FC236}">
                <a16:creationId xmlns:a16="http://schemas.microsoft.com/office/drawing/2014/main" id="{C928B74E-B26C-4655-A681-6F82C9BA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D0FB4-797E-4985-8213-383F210D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Where am I?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2FB434-029F-4C63-98D7-F721CED6F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6134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4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Usability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F73540E-436A-4CCF-88A9-92A4BE313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2184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1742" y="6395135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* Except for Finding Rooms, services and immigration.</a:t>
            </a:r>
          </a:p>
        </p:txBody>
      </p:sp>
    </p:spTree>
    <p:extLst>
      <p:ext uri="{BB962C8B-B14F-4D97-AF65-F5344CB8AC3E}">
        <p14:creationId xmlns:p14="http://schemas.microsoft.com/office/powerpoint/2010/main" val="13570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Usability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36019F-F135-4D97-BBDD-E942DEF5F595}"/>
              </a:ext>
            </a:extLst>
          </p:cNvPr>
          <p:cNvSpPr txBox="1">
            <a:spLocks/>
          </p:cNvSpPr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2169753-0992-4416-B9A3-7E79591F8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250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A38A6-CFC3-4305-B58C-FD37DFFD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Available features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6F1A52-96E6-47CA-9553-73548B0D4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227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21459-F872-43D9-BFC1-7CD34AC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Coming soon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4201A04-8CDD-43AC-B3AC-F1E33E0A8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6269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326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Travon  Mobile Computing CSCI 5708</vt:lpstr>
      <vt:lpstr>ABOUT TRAVON</vt:lpstr>
      <vt:lpstr>Who am I?</vt:lpstr>
      <vt:lpstr>PowerPoint Presentation</vt:lpstr>
      <vt:lpstr>Where am I?</vt:lpstr>
      <vt:lpstr>Usability</vt:lpstr>
      <vt:lpstr>Usability</vt:lpstr>
      <vt:lpstr>Available features</vt:lpstr>
      <vt:lpstr>Coming soon</vt:lpstr>
      <vt:lpstr>Advantages</vt:lpstr>
      <vt:lpstr>Delivery and Business model</vt:lpstr>
      <vt:lpstr>High-level Architecture</vt:lpstr>
      <vt:lpstr>Technologies Used</vt:lpstr>
      <vt:lpstr>Neilsen’s Heuristics</vt:lpstr>
      <vt:lpstr>TRAVON Testing </vt:lpstr>
      <vt:lpstr>Test Reports</vt:lpstr>
      <vt:lpstr>Project Management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Travon  Mobile Computing CSCI 5708 Group 15</dc:title>
  <dc:creator>dvspvarshney@gmail.com</dc:creator>
  <cp:lastModifiedBy>Nikhil Tyagi</cp:lastModifiedBy>
  <cp:revision>187</cp:revision>
  <dcterms:created xsi:type="dcterms:W3CDTF">2018-11-22T16:37:10Z</dcterms:created>
  <dcterms:modified xsi:type="dcterms:W3CDTF">2018-11-28T22:53:58Z</dcterms:modified>
</cp:coreProperties>
</file>