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y-app-azure-psi.vercel.app/"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Language Translator Appliction</a:t>
            </a:r>
            <a:endParaRPr lang="en-IN" dirty="0"/>
          </a:p>
        </p:txBody>
      </p:sp>
      <p:sp>
        <p:nvSpPr>
          <p:cNvPr id="3" name="Subtitle 2"/>
          <p:cNvSpPr>
            <a:spLocks noGrp="1"/>
          </p:cNvSpPr>
          <p:nvPr>
            <p:ph type="subTitle" idx="1"/>
          </p:nvPr>
        </p:nvSpPr>
        <p:spPr/>
        <p:txBody>
          <a:bodyPr/>
          <a:lstStyle/>
          <a:p>
            <a:r>
              <a:rPr lang="en-IN" dirty="0"/>
              <a:t>Breaking Language Barriers</a:t>
            </a:r>
            <a:endParaRPr lang="en-IN" dirty="0"/>
          </a:p>
        </p:txBody>
      </p:sp>
    </p:spTree>
    <p:extLst>
      <p:ext uri="{BB962C8B-B14F-4D97-AF65-F5344CB8AC3E}">
        <p14:creationId xmlns:p14="http://schemas.microsoft.com/office/powerpoint/2010/main" val="228180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lstStyle/>
          <a:p>
            <a:r>
              <a:rPr lang="en-IN" dirty="0"/>
              <a:t>Welcome to the future of seamless communication with our Language Translator Application! In a world that thrives on diversity, bridging language barriers is more critical than ever. Our innovative application is designed to break down linguistic obstacles, empowering users to communicate effortlessly across borders and cultures. Whether you're traveling, conducting business, or connecting with friends from around the globe, our Language Translator is your trusted companion. Experience the power of advanced translation technology that goes beyond words, fostering understanding and connectivity in an increasingly interconnected world. Join us on a journey where language is no longer a barrier, but a gateway to a world united by communication.</a:t>
            </a:r>
            <a:endParaRPr lang="en-IN" dirty="0"/>
          </a:p>
        </p:txBody>
      </p:sp>
    </p:spTree>
    <p:extLst>
      <p:ext uri="{BB962C8B-B14F-4D97-AF65-F5344CB8AC3E}">
        <p14:creationId xmlns:p14="http://schemas.microsoft.com/office/powerpoint/2010/main" val="1267022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IN" dirty="0"/>
          </a:p>
        </p:txBody>
      </p:sp>
      <p:sp>
        <p:nvSpPr>
          <p:cNvPr id="3" name="Content Placeholder 2"/>
          <p:cNvSpPr>
            <a:spLocks noGrp="1"/>
          </p:cNvSpPr>
          <p:nvPr>
            <p:ph idx="1"/>
          </p:nvPr>
        </p:nvSpPr>
        <p:spPr/>
        <p:txBody>
          <a:bodyPr/>
          <a:lstStyle/>
          <a:p>
            <a:pPr lvl="2"/>
            <a:r>
              <a:rPr lang="en-US" dirty="0"/>
              <a:t>To extract effective communication between people around the world</a:t>
            </a:r>
            <a:r>
              <a:rPr lang="en-US" dirty="0" smtClean="0"/>
              <a:t>.</a:t>
            </a:r>
          </a:p>
          <a:p>
            <a:pPr lvl="2"/>
            <a:endParaRPr lang="en-IN" sz="1200" dirty="0"/>
          </a:p>
          <a:p>
            <a:pPr lvl="2"/>
            <a:r>
              <a:rPr lang="en-US" dirty="0"/>
              <a:t>To provide ability for two parties to communicate and exchange the ideas</a:t>
            </a:r>
            <a:r>
              <a:rPr lang="en-US" dirty="0" smtClean="0"/>
              <a:t>.</a:t>
            </a:r>
          </a:p>
          <a:p>
            <a:pPr lvl="2"/>
            <a:endParaRPr lang="en-IN" sz="1200" dirty="0"/>
          </a:p>
          <a:p>
            <a:pPr lvl="2"/>
            <a:r>
              <a:rPr lang="en-US" dirty="0"/>
              <a:t>To encourage learners to discuss the meaning and use of language at the deepest possible levels</a:t>
            </a:r>
            <a:r>
              <a:rPr lang="en-US" dirty="0" smtClean="0"/>
              <a:t>.</a:t>
            </a:r>
          </a:p>
          <a:p>
            <a:pPr lvl="2"/>
            <a:endParaRPr lang="en-IN" sz="1200" dirty="0"/>
          </a:p>
          <a:p>
            <a:pPr lvl="2"/>
            <a:r>
              <a:rPr lang="en-US" dirty="0"/>
              <a:t>To get a challenging position in reputed organization where we can learn a skills by communicating</a:t>
            </a:r>
            <a:r>
              <a:rPr lang="en-US" dirty="0" smtClean="0"/>
              <a:t>.</a:t>
            </a:r>
          </a:p>
          <a:p>
            <a:pPr lvl="2"/>
            <a:endParaRPr lang="en-IN" sz="1200" dirty="0"/>
          </a:p>
          <a:p>
            <a:pPr lvl="2"/>
            <a:r>
              <a:rPr lang="en-US" dirty="0"/>
              <a:t>To perform and translate our native language.</a:t>
            </a:r>
            <a:endParaRPr lang="en-IN" sz="1200" dirty="0"/>
          </a:p>
          <a:p>
            <a:endParaRPr lang="en-IN" dirty="0"/>
          </a:p>
        </p:txBody>
      </p:sp>
    </p:spTree>
    <p:extLst>
      <p:ext uri="{BB962C8B-B14F-4D97-AF65-F5344CB8AC3E}">
        <p14:creationId xmlns:p14="http://schemas.microsoft.com/office/powerpoint/2010/main" val="199618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used</a:t>
            </a:r>
            <a:endParaRPr lang="en-IN" dirty="0"/>
          </a:p>
        </p:txBody>
      </p:sp>
      <p:sp>
        <p:nvSpPr>
          <p:cNvPr id="3" name="Content Placeholder 2"/>
          <p:cNvSpPr>
            <a:spLocks noGrp="1"/>
          </p:cNvSpPr>
          <p:nvPr>
            <p:ph idx="1"/>
          </p:nvPr>
        </p:nvSpPr>
        <p:spPr>
          <a:xfrm>
            <a:off x="2480255" y="1930400"/>
            <a:ext cx="8596668" cy="3880773"/>
          </a:xfrm>
        </p:spPr>
        <p:txBody>
          <a:bodyPr/>
          <a:lstStyle/>
          <a:p>
            <a:r>
              <a:rPr lang="en-GB" dirty="0" smtClean="0"/>
              <a:t>Python Flask (backend)</a:t>
            </a:r>
          </a:p>
          <a:p>
            <a:endParaRPr lang="en-GB" dirty="0" smtClean="0"/>
          </a:p>
          <a:p>
            <a:r>
              <a:rPr lang="en-GB" dirty="0" smtClean="0"/>
              <a:t>React (frondend)</a:t>
            </a:r>
          </a:p>
          <a:p>
            <a:endParaRPr lang="en-GB" dirty="0" smtClean="0"/>
          </a:p>
          <a:p>
            <a:r>
              <a:rPr lang="en-GB" dirty="0" smtClean="0"/>
              <a:t>Googletrans module</a:t>
            </a:r>
          </a:p>
          <a:p>
            <a:endParaRPr lang="en-GB" dirty="0" smtClean="0"/>
          </a:p>
          <a:p>
            <a:r>
              <a:rPr lang="en-GB" dirty="0" smtClean="0"/>
              <a:t>Material UI</a:t>
            </a:r>
          </a:p>
          <a:p>
            <a:endParaRPr lang="en-GB" dirty="0" smtClean="0"/>
          </a:p>
          <a:p>
            <a:endParaRPr lang="en-IN" dirty="0"/>
          </a:p>
        </p:txBody>
      </p:sp>
    </p:spTree>
    <p:extLst>
      <p:ext uri="{BB962C8B-B14F-4D97-AF65-F5344CB8AC3E}">
        <p14:creationId xmlns:p14="http://schemas.microsoft.com/office/powerpoint/2010/main" val="201105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Block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815" y="1505320"/>
            <a:ext cx="4007567" cy="4536705"/>
          </a:xfrm>
        </p:spPr>
      </p:pic>
    </p:spTree>
    <p:extLst>
      <p:ext uri="{BB962C8B-B14F-4D97-AF65-F5344CB8AC3E}">
        <p14:creationId xmlns:p14="http://schemas.microsoft.com/office/powerpoint/2010/main" val="42683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Translation Algorithms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2135" y="1552756"/>
            <a:ext cx="5096582" cy="4894298"/>
          </a:xfrm>
        </p:spPr>
      </p:pic>
    </p:spTree>
    <p:extLst>
      <p:ext uri="{BB962C8B-B14F-4D97-AF65-F5344CB8AC3E}">
        <p14:creationId xmlns:p14="http://schemas.microsoft.com/office/powerpoint/2010/main" val="127755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User Interface Design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038" y="1578635"/>
            <a:ext cx="8557403" cy="4813539"/>
          </a:xfrm>
        </p:spPr>
      </p:pic>
    </p:spTree>
    <p:extLst>
      <p:ext uri="{BB962C8B-B14F-4D97-AF65-F5344CB8AC3E}">
        <p14:creationId xmlns:p14="http://schemas.microsoft.com/office/powerpoint/2010/main" val="196315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0453" y="1984075"/>
            <a:ext cx="5290231" cy="369332"/>
          </a:xfrm>
          <a:prstGeom prst="rect">
            <a:avLst/>
          </a:prstGeom>
          <a:noFill/>
        </p:spPr>
        <p:txBody>
          <a:bodyPr wrap="none" rtlCol="0">
            <a:spAutoFit/>
          </a:bodyPr>
          <a:lstStyle/>
          <a:p>
            <a:r>
              <a:rPr lang="en-GB" dirty="0" smtClean="0"/>
              <a:t>Demo URL:</a:t>
            </a:r>
            <a:r>
              <a:rPr lang="en-GB" dirty="0" smtClean="0">
                <a:hlinkClick r:id="rId2"/>
              </a:rPr>
              <a:t>https://my-app-azure-psi.vercel.app/</a:t>
            </a:r>
            <a:endParaRPr lang="en-IN" dirty="0"/>
          </a:p>
        </p:txBody>
      </p:sp>
    </p:spTree>
    <p:extLst>
      <p:ext uri="{BB962C8B-B14F-4D97-AF65-F5344CB8AC3E}">
        <p14:creationId xmlns:p14="http://schemas.microsoft.com/office/powerpoint/2010/main" val="38336769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220</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Language Translator Appliction</vt:lpstr>
      <vt:lpstr>Introduction</vt:lpstr>
      <vt:lpstr>Objective</vt:lpstr>
      <vt:lpstr>Software used</vt:lpstr>
      <vt:lpstr>Block Diagram</vt:lpstr>
      <vt:lpstr>Translation Algorithms</vt:lpstr>
      <vt:lpstr>User Interface Design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Translator Appliction</dc:title>
  <dc:creator>Admin</dc:creator>
  <cp:lastModifiedBy>Admin</cp:lastModifiedBy>
  <cp:revision>3</cp:revision>
  <dcterms:created xsi:type="dcterms:W3CDTF">2024-01-04T06:33:24Z</dcterms:created>
  <dcterms:modified xsi:type="dcterms:W3CDTF">2024-01-04T06:51:05Z</dcterms:modified>
</cp:coreProperties>
</file>