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9"/>
    <p:restoredTop sz="94733"/>
  </p:normalViewPr>
  <p:slideViewPr>
    <p:cSldViewPr snapToGrid="0">
      <p:cViewPr varScale="1">
        <p:scale>
          <a:sx n="84" d="100"/>
          <a:sy n="84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64E1-BB40-71DC-D2A7-450F8E237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2283A-F996-2753-C972-55D18B88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FFC4-511D-5AF3-83FE-2EF98BF7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0349-ED58-CC58-7C3C-176E3B54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B9B5-8A67-323F-EA93-B8627CE2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4EA-C0A5-71B6-A7D0-85413B31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714E-3B7C-B663-0091-81D74111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CF1E-8D24-3197-72B6-CE96EFE8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B591-8EDA-10C8-304D-5FE892F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DD9C-48C5-3BFB-5EA4-D852D7E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6C941-ED5D-9578-27AF-9A32370C8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E85E-1543-17D8-DE26-53442C39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F279-4C86-BC89-BA00-EAADF449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83C0-2FF1-3AD0-3829-3AB21780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CF11-33CB-9E33-9C9B-918C0D4A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647F-3108-F579-5C8F-612BC7E2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D759-B6C2-33A7-F4AD-629AB6C3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C0EB-2CCB-F004-802E-0DECACBA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709C-05A0-16AC-1951-4AF1FCBC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C3-E2D5-6709-4D42-140AFDB6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6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5DE6-6CB7-54EF-E15A-ADBB41F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7B13-C4DF-68D5-16C6-EA3D1761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3E60-0F14-6764-F8BF-A5CE4977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A8D5-92CF-3036-1B1D-9FE9626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8976-4C58-3FB4-C112-3FCD9FF2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1FCD-7C7B-92EC-98C1-35028D1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9A14-E413-AC10-D378-DC3D449E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B954A-F875-C469-DCD6-9666A920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FAF7-4817-CCE0-7B91-60236954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5DE3B-0955-2C63-523C-786641C3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1F27-2B34-F5D5-41A1-AEEDA367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D54-700A-FD9F-28A4-CE91749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0A35-C153-D5F7-61C9-512A5598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0F19-1237-8562-28C5-688E103D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86934-BBF1-1F28-9AD8-5C9C3681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2CC3C-311A-F80B-06B9-91C5CCA9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79795-1B9E-EB8B-D25F-CC1EBDCE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8EF23-AE0C-4F76-0732-2A577076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0D99F-679E-BB19-AD45-05823429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3C93-C87D-B193-1D5A-7213C368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7DF90-FCC5-D90C-010F-A2A23CC2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A017E-B2C4-676D-A78E-6D76788D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DB037-99DB-3168-AD4C-1621BD79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6E5D-E5A3-E1C2-01BF-267EC8B6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15198-2E05-590A-9075-7F01700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C48C-0FD6-B974-22F7-43D44FEB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8314-98AC-24B1-F10A-2EAF580F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E687-0867-9360-0C0F-B36ADBD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9B97-FA60-25CE-BF66-448D10727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EB38-EE4F-DE5B-BF02-63B98DFE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A7516-87C6-1E20-E829-FC2CED87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16BA-B15C-205E-59BF-02BF4FFD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6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8BBD-5DF2-80CD-DF76-4661EC97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377AF-26D7-C975-24C6-5E5C04FE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1F24C-1BBC-BC3A-3ED0-5803C044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C4C79-82C8-94DF-D235-18F37871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3B33-D20F-1231-B610-1C3B4A48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5160-BAB2-27F4-C92D-01676B53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C6BD3-E6DB-BFC4-647A-BD5E271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92B1-E7A0-42DC-814D-6882AFBD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4BDC-6E26-93F7-8360-55AE4C759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9A582-3701-3846-A07E-FA7B9A5F4D7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63EB-8296-2CBA-EDD1-BACDC01CB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62A4-C3C9-AE21-E35C-9DE9E221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B41FE1-6FF4-9E9B-1912-5F4B065A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4" t="63947" r="51995" b="4801"/>
          <a:stretch/>
        </p:blipFill>
        <p:spPr>
          <a:xfrm>
            <a:off x="2238703" y="884009"/>
            <a:ext cx="6190594" cy="4373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32FED-CCD2-7A90-0C69-53D0D69A7466}"/>
              </a:ext>
            </a:extLst>
          </p:cNvPr>
          <p:cNvSpPr txBox="1"/>
          <p:nvPr/>
        </p:nvSpPr>
        <p:spPr>
          <a:xfrm>
            <a:off x="7982606" y="1230868"/>
            <a:ext cx="28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mortality/low 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4C4C7-9571-2640-DE6C-1F11EACB2250}"/>
              </a:ext>
            </a:extLst>
          </p:cNvPr>
          <p:cNvSpPr txBox="1"/>
          <p:nvPr/>
        </p:nvSpPr>
        <p:spPr>
          <a:xfrm>
            <a:off x="7982606" y="4546881"/>
            <a:ext cx="278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mortality/high survival</a:t>
            </a:r>
          </a:p>
        </p:txBody>
      </p:sp>
    </p:spTree>
    <p:extLst>
      <p:ext uri="{BB962C8B-B14F-4D97-AF65-F5344CB8AC3E}">
        <p14:creationId xmlns:p14="http://schemas.microsoft.com/office/powerpoint/2010/main" val="314018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7D2-54B8-B445-9674-29E4033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AB2B-BEA6-3C2D-1060-C8F0BDBA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C190-6744-BEFB-ABDB-44342B43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A250-A0C2-B2BA-ABC9-C3538EDD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F9EB8-9D34-AC4A-5128-4EA4F697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27" y="157142"/>
            <a:ext cx="7325711" cy="67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1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25864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genoa</dc:creator>
  <cp:lastModifiedBy>genoa</cp:lastModifiedBy>
  <cp:revision>1</cp:revision>
  <dcterms:created xsi:type="dcterms:W3CDTF">2024-05-16T17:59:14Z</dcterms:created>
  <dcterms:modified xsi:type="dcterms:W3CDTF">2024-06-03T17:03:49Z</dcterms:modified>
</cp:coreProperties>
</file>