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2C20E4-B632-366B-AA7C-64D4C4856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1BFDFC-CAFE-53E4-211C-48A9C1D88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189CE1-3C15-AF9E-2EB7-EE66D62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366BBC-8C47-1E47-7E46-4C384FE0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B40A4E-5218-5FF6-73DE-4312215C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17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034EFF-5914-E360-72E3-1E8AF39F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06BFFE0-DEFF-2C50-3F77-CE9A5FB94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3E068D-F860-1D37-D777-FEE1C3DD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A66DDA-D11A-7E5C-738F-094071B3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903EBD-10A5-D935-1858-C66034DF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06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001A436-9B44-9A39-5E7D-7B67378E2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D75BC7D-C7F0-BAC6-F080-D747CB3E5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07652B-D042-88FA-012C-11A9654B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467C0B-AC50-408D-3B63-1A6C5144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0073F0-D24F-EE9A-DF70-4C41BBD3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75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6EEA5B-372B-DCCB-E960-E7AE2681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112239-173D-4EDA-378B-F6D1C793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0A0383-21CB-18C7-18E4-20CD1638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7B3D17-A0CC-B49B-E7B6-08FCBAD6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BED221-C3AA-5543-F017-2557DE58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31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C2F6E4-BB6D-1EE9-74D2-A2E6805A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E0AAF1-B85D-DE32-2EF6-75EE10D9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5741DC-E7A7-C561-3DC1-1DF298C1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CE8D75-72A0-C660-20C0-9EB12B9B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038599-CBCE-85C0-D499-F07E98C7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0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90D5A-693E-F426-EB41-E4340368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C6F13A-C495-3F4B-5F4D-48B718E3B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5C1CB8-68A3-55F2-5589-86BD5EEA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1CDB1F-3518-EF30-FE94-5613058D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626E6C-DDD7-FE62-FEB4-91C714BC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1010168-C732-85C3-CE75-700E3895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709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AE3D7E-1500-FE4D-37CD-C1834826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68D149-E16A-24FB-965E-34F6D581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A0981A4-2BA7-1B30-6025-5672F4ED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02322E4-F3B1-7BA3-FD23-6B5FC60F9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885FF9F-0600-BB7A-CE74-551BA3F51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73C69F2-4815-351E-A522-D85AC7B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072DCD5-6B8D-A690-0E2D-091E8558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64BF2A1-9555-B4D1-6F21-3CD1B333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92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A5D09E-D62A-8C13-4FBB-650394D6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E8D8A37-5D89-32DD-B82E-14E53727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0728FFE-A044-F4B1-C4BA-0037E371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894CAAA-6BAB-47D2-C214-62607614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56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A4FADBD-FC36-620D-BFBB-4B76D3BD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176FDC6-9567-1269-9D65-D9B8F8F8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7881DEF-6193-5191-D618-51455191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96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F826F-15E4-3BC4-99ED-23F5CB3F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CA2F4F-63C5-9665-BF61-690E926C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8E0DE6E-A479-ABD6-5110-AC51CD9F0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BFBC16-64D9-6BEB-D423-3D473F9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242EBD-CAE3-EA2B-7407-79F5467A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AD1089-713B-6B22-1804-73AFAB02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8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8DD79E-7A5E-3406-1A78-60014457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A6FB7B3-0B82-9A61-17EF-8ED39E30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D604F9-5D47-6902-D62A-4F02F5EE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79F273-F478-DD8C-0740-E5A2FBD1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B96C10-C630-BE03-462D-12AFEFF7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DF4D1B-44B7-EEE6-6753-E7C353CE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0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41C0419-A270-6AC1-CA8C-59E02B04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F88875-96F3-E02D-48FA-6EA4D796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981323-C453-488A-27DD-0E3136852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D840-11DD-466A-99A4-D847EE42231B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237D43-6685-10A9-922C-5543D0DE3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313CF7-6B66-9978-B76F-65960A923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2C30-780B-47B2-B3EE-67506C186C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9C8ADA-8D0E-2DC5-3B62-ACB287FC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Farklı Doku Tiplerinden SNP’lerin Tespit Edilmesi ve Karakterizasyonu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22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AD6698-160C-9CD3-BBAB-3E2FB7C3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Dokuya Özgü SNP’lerin Karakterizasyonu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D3E10895-FFEB-E856-74D4-3BBC892A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0" y="2633472"/>
            <a:ext cx="1026847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B58AD67-A93C-DC78-2BBC-0A10540C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Teşekkürler..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9A6B84-F6CF-808F-E93B-FBD7C29F0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tr-TR" sz="3700" dirty="0"/>
              <a:t>Verinin Elde Edilmesi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C075CA5-2C01-F65A-5BFE-9D2F2CB18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endParaRPr lang="tr-TR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C7501AF6-03C8-9F66-75C8-3F120BA7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3"/>
          <a:stretch/>
        </p:blipFill>
        <p:spPr>
          <a:xfrm>
            <a:off x="881063" y="866793"/>
            <a:ext cx="6928099" cy="34554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5D382F21-C7CD-DD85-ABE2-C3A15AAA1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4633722"/>
            <a:ext cx="69246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1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D24B14-D59F-FAB3-505F-035155DA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tr-TR" sz="3200" dirty="0"/>
              <a:t>Verinin Kalite Kontrolü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DF46E0C-8D65-16D7-5011-EDECAD42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34" y="364142"/>
            <a:ext cx="7735986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98F5612-2E21-9DF1-60D3-CF5E2C40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1163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AD07C0-7DAB-C6AC-BF1F-2AFA4932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Okumaların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Genoma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Hizala</a:t>
            </a:r>
            <a:r>
              <a:rPr lang="tr-T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</a:t>
            </a:r>
            <a:r>
              <a:rPr lang="tr-TR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sı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 descr="metin, yazı tipi, sayı, numara, makbuz içeren bir resim&#10;&#10;Açıklama otomatik olarak oluşturuldu">
            <a:extLst>
              <a:ext uri="{FF2B5EF4-FFF2-40B4-BE49-F238E27FC236}">
                <a16:creationId xmlns:a16="http://schemas.microsoft.com/office/drawing/2014/main" id="{FA4B14DF-7E3C-5BFA-2343-FA65F113A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9" y="1088491"/>
            <a:ext cx="7608304" cy="20922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7B9F639-F829-F760-C102-6FBA2708D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8" y="3389211"/>
            <a:ext cx="764674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1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06C7CA-26E8-EB60-1C05-5962367A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Varyant Tespiti</a:t>
            </a:r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5118735-3923-9C75-0860-190005B1B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596"/>
            <a:ext cx="7972425" cy="2657475"/>
          </a:xfrm>
        </p:spPr>
      </p:pic>
    </p:spTree>
    <p:extLst>
      <p:ext uri="{BB962C8B-B14F-4D97-AF65-F5344CB8AC3E}">
        <p14:creationId xmlns:p14="http://schemas.microsoft.com/office/powerpoint/2010/main" val="181893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CB66E1-D2F7-9A51-4EE4-B611F7B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Filtreleme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yazı tipi, sayı, numara içeren bir resim">
            <a:extLst>
              <a:ext uri="{FF2B5EF4-FFF2-40B4-BE49-F238E27FC236}">
                <a16:creationId xmlns:a16="http://schemas.microsoft.com/office/drawing/2014/main" id="{D4F37FC7-BFD4-96F8-6100-1A911F77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54468"/>
            <a:ext cx="11548872" cy="25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2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BF711F-F9A0-4EA4-B156-A79E9F362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FA3F99-3AB3-1DBC-8E0A-80C5DC9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Varyant Annotasyonu</a:t>
            </a:r>
          </a:p>
        </p:txBody>
      </p:sp>
      <p:pic>
        <p:nvPicPr>
          <p:cNvPr id="7" name="Resim 6" descr="metin, ekran görüntüsü, sayı, numara, yazılım içeren bir resim&#10;&#10;Açıklama otomatik olarak oluşturuldu">
            <a:extLst>
              <a:ext uri="{FF2B5EF4-FFF2-40B4-BE49-F238E27FC236}">
                <a16:creationId xmlns:a16="http://schemas.microsoft.com/office/drawing/2014/main" id="{6386283D-5996-86F0-6D46-CB732A9EE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0" b="5"/>
          <a:stretch/>
        </p:blipFill>
        <p:spPr>
          <a:xfrm>
            <a:off x="1060232" y="792316"/>
            <a:ext cx="3292790" cy="2663137"/>
          </a:xfrm>
          <a:prstGeom prst="rect">
            <a:avLst/>
          </a:prstGeom>
        </p:spPr>
      </p:pic>
      <p:pic>
        <p:nvPicPr>
          <p:cNvPr id="9" name="Resim 8" descr="metin, elektronik donanım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E37651C3-586A-89E4-206D-54392EA18D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r="16048" b="-2"/>
          <a:stretch/>
        </p:blipFill>
        <p:spPr>
          <a:xfrm>
            <a:off x="4616430" y="792315"/>
            <a:ext cx="3292790" cy="2663137"/>
          </a:xfrm>
          <a:prstGeom prst="rect">
            <a:avLst/>
          </a:prstGeom>
        </p:spPr>
      </p:pic>
      <p:pic>
        <p:nvPicPr>
          <p:cNvPr id="11" name="Resim 10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61CA8A30-1A86-3407-D4AC-4DD0D4E86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505" y="759721"/>
            <a:ext cx="3398892" cy="27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7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 descr="metin, sayı, numara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3397965B-509F-D28B-C62A-5CD158B2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5" y="185459"/>
            <a:ext cx="6116806" cy="240084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6DAB550-4DFB-BD88-C856-58CD887B4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5" y="4301462"/>
            <a:ext cx="6116806" cy="2385553"/>
          </a:xfrm>
          <a:prstGeom prst="rect">
            <a:avLst/>
          </a:prstGeom>
        </p:spPr>
      </p:pic>
      <p:pic>
        <p:nvPicPr>
          <p:cNvPr id="9" name="Resim 8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562D0CBF-B61B-444C-BFA5-8EA0BA84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21" y="2404872"/>
            <a:ext cx="5760353" cy="2260938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7B47D6DB-D3C7-26C9-1474-45493249B9B5}"/>
              </a:ext>
            </a:extLst>
          </p:cNvPr>
          <p:cNvSpPr txBox="1"/>
          <p:nvPr/>
        </p:nvSpPr>
        <p:spPr>
          <a:xfrm>
            <a:off x="6651812" y="430306"/>
            <a:ext cx="477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400" dirty="0" err="1"/>
              <a:t>SNPSift</a:t>
            </a:r>
            <a:r>
              <a:rPr lang="tr-TR" sz="2400" dirty="0"/>
              <a:t> Sonuçları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0340F12B-003E-36D6-6FBE-25053A31139D}"/>
              </a:ext>
            </a:extLst>
          </p:cNvPr>
          <p:cNvSpPr/>
          <p:nvPr/>
        </p:nvSpPr>
        <p:spPr>
          <a:xfrm>
            <a:off x="6931152" y="292608"/>
            <a:ext cx="4636008" cy="70408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3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ABF45C-4369-7BDA-7AAC-6A33BE7D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160" y="1335024"/>
            <a:ext cx="8930640" cy="355664"/>
          </a:xfrm>
        </p:spPr>
        <p:txBody>
          <a:bodyPr>
            <a:normAutofit/>
          </a:bodyPr>
          <a:lstStyle/>
          <a:p>
            <a:r>
              <a:rPr lang="tr-TR" sz="1600" dirty="0"/>
              <a:t>Blood                                                          </a:t>
            </a:r>
            <a:r>
              <a:rPr lang="tr-TR" sz="1600" dirty="0" err="1"/>
              <a:t>Liposarcoma</a:t>
            </a:r>
            <a:r>
              <a:rPr lang="tr-TR" sz="1600" dirty="0"/>
              <a:t>                                               </a:t>
            </a:r>
            <a:r>
              <a:rPr lang="tr-TR" sz="1600" dirty="0" err="1"/>
              <a:t>Osteosarcoma</a:t>
            </a:r>
            <a:endParaRPr lang="tr-TR" sz="1600" dirty="0"/>
          </a:p>
        </p:txBody>
      </p:sp>
      <p:pic>
        <p:nvPicPr>
          <p:cNvPr id="5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03CA47B1-B6DC-3369-9E57-63FC16CC3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23" y="1880489"/>
            <a:ext cx="2656826" cy="43513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629503B-F089-EBC3-BECA-F98B62451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39" y="1701566"/>
            <a:ext cx="2873112" cy="4709183"/>
          </a:xfrm>
          <a:prstGeom prst="rect">
            <a:avLst/>
          </a:prstGeom>
        </p:spPr>
      </p:pic>
      <p:pic>
        <p:nvPicPr>
          <p:cNvPr id="9" name="Resim 8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AD5FE70B-EDF6-D5FD-3E09-6290BCBC3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9" y="1701566"/>
            <a:ext cx="2754107" cy="4709183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0E6FC4E-2D7D-CD2C-CFEA-E70B69D0C930}"/>
              </a:ext>
            </a:extLst>
          </p:cNvPr>
          <p:cNvSpPr txBox="1"/>
          <p:nvPr/>
        </p:nvSpPr>
        <p:spPr>
          <a:xfrm>
            <a:off x="726141" y="385482"/>
            <a:ext cx="490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SNPEff</a:t>
            </a:r>
            <a:r>
              <a:rPr lang="tr-TR" dirty="0"/>
              <a:t> Sonuçları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117B7C7-AAED-6590-1A36-B5B7C11FE52F}"/>
              </a:ext>
            </a:extLst>
          </p:cNvPr>
          <p:cNvSpPr/>
          <p:nvPr/>
        </p:nvSpPr>
        <p:spPr>
          <a:xfrm>
            <a:off x="726141" y="261520"/>
            <a:ext cx="4636008" cy="70408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22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38</Words>
  <Application>Microsoft Office PowerPoint</Application>
  <PresentationFormat>Geniş ekran</PresentationFormat>
  <Paragraphs>12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Farklı Doku Tiplerinden SNP’lerin Tespit Edilmesi ve Karakterizasyonu</vt:lpstr>
      <vt:lpstr>Verinin Elde Edilmesi</vt:lpstr>
      <vt:lpstr>Verinin Kalite Kontrolü</vt:lpstr>
      <vt:lpstr>Okumaların Genoma Hizalanması</vt:lpstr>
      <vt:lpstr>Varyant Tespiti</vt:lpstr>
      <vt:lpstr>Filtreleme</vt:lpstr>
      <vt:lpstr>Varyant Annotasyonu</vt:lpstr>
      <vt:lpstr>PowerPoint Sunusu</vt:lpstr>
      <vt:lpstr>Blood                                                          Liposarcoma                                               Osteosarcoma</vt:lpstr>
      <vt:lpstr>Dokuya Özgü SNP’lerin Karakterizasyonu</vt:lpstr>
      <vt:lpstr>Teşekkürler..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Verinin Elde Edilmesi</dc:title>
  <dc:creator>Mervenur Güvendi</dc:creator>
  <cp:lastModifiedBy>Mervenur Güvendi</cp:lastModifiedBy>
  <cp:revision>6</cp:revision>
  <dcterms:created xsi:type="dcterms:W3CDTF">2023-07-14T07:12:01Z</dcterms:created>
  <dcterms:modified xsi:type="dcterms:W3CDTF">2023-07-14T14:04:49Z</dcterms:modified>
</cp:coreProperties>
</file>