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0" r:id="rId6"/>
    <p:sldId id="263" r:id="rId7"/>
    <p:sldId id="264" r:id="rId8"/>
    <p:sldId id="265" r:id="rId9"/>
    <p:sldId id="262" r:id="rId10"/>
    <p:sldId id="266" r:id="rId11"/>
    <p:sldId id="267"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1D55D4-F0E2-4A9A-A266-7C2D6476B6AC}" v="13" dt="2023-07-14T11:06:13.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27" autoAdjust="0"/>
  </p:normalViewPr>
  <p:slideViewPr>
    <p:cSldViewPr snapToGrid="0">
      <p:cViewPr varScale="1">
        <p:scale>
          <a:sx n="61" d="100"/>
          <a:sy n="61" d="100"/>
        </p:scale>
        <p:origin x="10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ınar Akbaba" userId="46f335d03d42c70a" providerId="LiveId" clId="{751D55D4-F0E2-4A9A-A266-7C2D6476B6AC}"/>
    <pc:docChg chg="undo redo custSel addSld delSld modSld sldOrd">
      <pc:chgData name="Pınar Akbaba" userId="46f335d03d42c70a" providerId="LiveId" clId="{751D55D4-F0E2-4A9A-A266-7C2D6476B6AC}" dt="2023-07-14T11:46:39.715" v="2314" actId="20577"/>
      <pc:docMkLst>
        <pc:docMk/>
      </pc:docMkLst>
      <pc:sldChg chg="addSp delSp modSp new mod setBg">
        <pc:chgData name="Pınar Akbaba" userId="46f335d03d42c70a" providerId="LiveId" clId="{751D55D4-F0E2-4A9A-A266-7C2D6476B6AC}" dt="2023-07-14T09:15:35.517" v="1511" actId="26606"/>
        <pc:sldMkLst>
          <pc:docMk/>
          <pc:sldMk cId="4169173598" sldId="256"/>
        </pc:sldMkLst>
        <pc:spChg chg="mod">
          <ac:chgData name="Pınar Akbaba" userId="46f335d03d42c70a" providerId="LiveId" clId="{751D55D4-F0E2-4A9A-A266-7C2D6476B6AC}" dt="2023-07-14T09:15:35.517" v="1511" actId="26606"/>
          <ac:spMkLst>
            <pc:docMk/>
            <pc:sldMk cId="4169173598" sldId="256"/>
            <ac:spMk id="2" creationId="{A866B3B3-5C82-6668-255C-797A06AFEEC2}"/>
          </ac:spMkLst>
        </pc:spChg>
        <pc:spChg chg="mod">
          <ac:chgData name="Pınar Akbaba" userId="46f335d03d42c70a" providerId="LiveId" clId="{751D55D4-F0E2-4A9A-A266-7C2D6476B6AC}" dt="2023-07-14T09:15:35.517" v="1511" actId="26606"/>
          <ac:spMkLst>
            <pc:docMk/>
            <pc:sldMk cId="4169173598" sldId="256"/>
            <ac:spMk id="3" creationId="{BD72CA26-15E3-8B05-9395-AF39E7D510E6}"/>
          </ac:spMkLst>
        </pc:spChg>
        <pc:spChg chg="add del">
          <ac:chgData name="Pınar Akbaba" userId="46f335d03d42c70a" providerId="LiveId" clId="{751D55D4-F0E2-4A9A-A266-7C2D6476B6AC}" dt="2023-07-14T09:15:35.517" v="1511" actId="26606"/>
          <ac:spMkLst>
            <pc:docMk/>
            <pc:sldMk cId="4169173598" sldId="256"/>
            <ac:spMk id="10" creationId="{A7AE9375-4664-4DB2-922D-2782A6E439AC}"/>
          </ac:spMkLst>
        </pc:spChg>
        <pc:spChg chg="add del">
          <ac:chgData name="Pınar Akbaba" userId="46f335d03d42c70a" providerId="LiveId" clId="{751D55D4-F0E2-4A9A-A266-7C2D6476B6AC}" dt="2023-07-14T09:15:35.517" v="1511" actId="26606"/>
          <ac:spMkLst>
            <pc:docMk/>
            <pc:sldMk cId="4169173598" sldId="256"/>
            <ac:spMk id="14" creationId="{C87417AF-190E-4D6E-AFA6-7D3E84B0B430}"/>
          </ac:spMkLst>
        </pc:spChg>
        <pc:spChg chg="add del">
          <ac:chgData name="Pınar Akbaba" userId="46f335d03d42c70a" providerId="LiveId" clId="{751D55D4-F0E2-4A9A-A266-7C2D6476B6AC}" dt="2023-07-14T09:15:35.517" v="1511" actId="26606"/>
          <ac:spMkLst>
            <pc:docMk/>
            <pc:sldMk cId="4169173598" sldId="256"/>
            <ac:spMk id="16" creationId="{80B30ED8-273E-4C07-8568-2FE5CC5C483D}"/>
          </ac:spMkLst>
        </pc:spChg>
        <pc:spChg chg="add del">
          <ac:chgData name="Pınar Akbaba" userId="46f335d03d42c70a" providerId="LiveId" clId="{751D55D4-F0E2-4A9A-A266-7C2D6476B6AC}" dt="2023-07-14T09:15:32.698" v="1508" actId="26606"/>
          <ac:spMkLst>
            <pc:docMk/>
            <pc:sldMk cId="4169173598" sldId="256"/>
            <ac:spMk id="21" creationId="{78BA5F19-D5E1-4ECC-BEC2-DF7AEDFD7C50}"/>
          </ac:spMkLst>
        </pc:spChg>
        <pc:spChg chg="add del">
          <ac:chgData name="Pınar Akbaba" userId="46f335d03d42c70a" providerId="LiveId" clId="{751D55D4-F0E2-4A9A-A266-7C2D6476B6AC}" dt="2023-07-14T09:15:32.698" v="1508" actId="26606"/>
          <ac:spMkLst>
            <pc:docMk/>
            <pc:sldMk cId="4169173598" sldId="256"/>
            <ac:spMk id="23" creationId="{50CC88A9-A661-4C48-866E-8734E51140B1}"/>
          </ac:spMkLst>
        </pc:spChg>
        <pc:spChg chg="add del">
          <ac:chgData name="Pınar Akbaba" userId="46f335d03d42c70a" providerId="LiveId" clId="{751D55D4-F0E2-4A9A-A266-7C2D6476B6AC}" dt="2023-07-14T09:15:32.698" v="1508" actId="26606"/>
          <ac:spMkLst>
            <pc:docMk/>
            <pc:sldMk cId="4169173598" sldId="256"/>
            <ac:spMk id="25" creationId="{CFDF195F-784B-4D00-8C92-6FC1B0499EA1}"/>
          </ac:spMkLst>
        </pc:spChg>
        <pc:spChg chg="add del">
          <ac:chgData name="Pınar Akbaba" userId="46f335d03d42c70a" providerId="LiveId" clId="{751D55D4-F0E2-4A9A-A266-7C2D6476B6AC}" dt="2023-07-14T09:15:35.509" v="1510" actId="26606"/>
          <ac:spMkLst>
            <pc:docMk/>
            <pc:sldMk cId="4169173598" sldId="256"/>
            <ac:spMk id="27" creationId="{394842B0-684D-44CC-B4BC-D13331CFD290}"/>
          </ac:spMkLst>
        </pc:spChg>
        <pc:spChg chg="add del">
          <ac:chgData name="Pınar Akbaba" userId="46f335d03d42c70a" providerId="LiveId" clId="{751D55D4-F0E2-4A9A-A266-7C2D6476B6AC}" dt="2023-07-14T09:15:35.509" v="1510" actId="26606"/>
          <ac:spMkLst>
            <pc:docMk/>
            <pc:sldMk cId="4169173598" sldId="256"/>
            <ac:spMk id="28" creationId="{4C2A3DC3-F495-4B99-9FF3-3FB30D63235E}"/>
          </ac:spMkLst>
        </pc:spChg>
        <pc:spChg chg="add">
          <ac:chgData name="Pınar Akbaba" userId="46f335d03d42c70a" providerId="LiveId" clId="{751D55D4-F0E2-4A9A-A266-7C2D6476B6AC}" dt="2023-07-14T09:15:35.517" v="1511" actId="26606"/>
          <ac:spMkLst>
            <pc:docMk/>
            <pc:sldMk cId="4169173598" sldId="256"/>
            <ac:spMk id="30" creationId="{2CB962CF-61A3-4EF9-94F6-7C59B0329524}"/>
          </ac:spMkLst>
        </pc:spChg>
        <pc:picChg chg="add mod ord">
          <ac:chgData name="Pınar Akbaba" userId="46f335d03d42c70a" providerId="LiveId" clId="{751D55D4-F0E2-4A9A-A266-7C2D6476B6AC}" dt="2023-07-14T09:15:35.517" v="1511" actId="26606"/>
          <ac:picMkLst>
            <pc:docMk/>
            <pc:sldMk cId="4169173598" sldId="256"/>
            <ac:picMk id="4" creationId="{E1467068-C1BE-686A-5035-8A9186EF2D3E}"/>
          </ac:picMkLst>
        </pc:picChg>
        <pc:picChg chg="add mod ord">
          <ac:chgData name="Pınar Akbaba" userId="46f335d03d42c70a" providerId="LiveId" clId="{751D55D4-F0E2-4A9A-A266-7C2D6476B6AC}" dt="2023-07-14T09:15:35.517" v="1511" actId="26606"/>
          <ac:picMkLst>
            <pc:docMk/>
            <pc:sldMk cId="4169173598" sldId="256"/>
            <ac:picMk id="5" creationId="{9354B7B7-0587-05B9-9DF4-C02562D452D6}"/>
          </ac:picMkLst>
        </pc:picChg>
        <pc:cxnChg chg="add del">
          <ac:chgData name="Pınar Akbaba" userId="46f335d03d42c70a" providerId="LiveId" clId="{751D55D4-F0E2-4A9A-A266-7C2D6476B6AC}" dt="2023-07-14T09:15:35.517" v="1511" actId="26606"/>
          <ac:cxnSpMkLst>
            <pc:docMk/>
            <pc:sldMk cId="4169173598" sldId="256"/>
            <ac:cxnSpMk id="12" creationId="{EE504C98-6397-41C1-A8D8-2D9C4ED307E0}"/>
          </ac:cxnSpMkLst>
        </pc:cxnChg>
      </pc:sldChg>
      <pc:sldChg chg="addSp delSp modSp new mod setBg modNotesTx">
        <pc:chgData name="Pınar Akbaba" userId="46f335d03d42c70a" providerId="LiveId" clId="{751D55D4-F0E2-4A9A-A266-7C2D6476B6AC}" dt="2023-07-14T11:45:49.122" v="2312" actId="20577"/>
        <pc:sldMkLst>
          <pc:docMk/>
          <pc:sldMk cId="2143392937" sldId="257"/>
        </pc:sldMkLst>
        <pc:spChg chg="mod">
          <ac:chgData name="Pınar Akbaba" userId="46f335d03d42c70a" providerId="LiveId" clId="{751D55D4-F0E2-4A9A-A266-7C2D6476B6AC}" dt="2023-07-14T09:15:24.557" v="1505" actId="26606"/>
          <ac:spMkLst>
            <pc:docMk/>
            <pc:sldMk cId="2143392937" sldId="257"/>
            <ac:spMk id="2" creationId="{796ED84A-B946-EA41-936A-6AE621B804A7}"/>
          </ac:spMkLst>
        </pc:spChg>
        <pc:spChg chg="mod ord">
          <ac:chgData name="Pınar Akbaba" userId="46f335d03d42c70a" providerId="LiveId" clId="{751D55D4-F0E2-4A9A-A266-7C2D6476B6AC}" dt="2023-07-14T11:45:49.122" v="2312" actId="20577"/>
          <ac:spMkLst>
            <pc:docMk/>
            <pc:sldMk cId="2143392937" sldId="257"/>
            <ac:spMk id="3" creationId="{6A72552B-09D2-AF6D-827B-55B75F4FEDC0}"/>
          </ac:spMkLst>
        </pc:spChg>
        <pc:spChg chg="add del">
          <ac:chgData name="Pınar Akbaba" userId="46f335d03d42c70a" providerId="LiveId" clId="{751D55D4-F0E2-4A9A-A266-7C2D6476B6AC}" dt="2023-07-14T08:35:19.648" v="835" actId="26606"/>
          <ac:spMkLst>
            <pc:docMk/>
            <pc:sldMk cId="2143392937" sldId="257"/>
            <ac:spMk id="9" creationId="{45D37F4E-DDB4-456B-97E0-9937730A039F}"/>
          </ac:spMkLst>
        </pc:spChg>
        <pc:spChg chg="add del">
          <ac:chgData name="Pınar Akbaba" userId="46f335d03d42c70a" providerId="LiveId" clId="{751D55D4-F0E2-4A9A-A266-7C2D6476B6AC}" dt="2023-07-14T08:35:19.648" v="835" actId="26606"/>
          <ac:spMkLst>
            <pc:docMk/>
            <pc:sldMk cId="2143392937" sldId="257"/>
            <ac:spMk id="11" creationId="{B2DD41CD-8F47-4F56-AD12-4E2FF7696987}"/>
          </ac:spMkLst>
        </pc:spChg>
        <pc:spChg chg="add del">
          <ac:chgData name="Pınar Akbaba" userId="46f335d03d42c70a" providerId="LiveId" clId="{751D55D4-F0E2-4A9A-A266-7C2D6476B6AC}" dt="2023-07-14T09:15:24.557" v="1505" actId="26606"/>
          <ac:spMkLst>
            <pc:docMk/>
            <pc:sldMk cId="2143392937" sldId="257"/>
            <ac:spMk id="14" creationId="{B95B9BA8-1D69-4796-85F5-B6D0BD52354B}"/>
          </ac:spMkLst>
        </pc:spChg>
        <pc:spChg chg="add del">
          <ac:chgData name="Pınar Akbaba" userId="46f335d03d42c70a" providerId="LiveId" clId="{751D55D4-F0E2-4A9A-A266-7C2D6476B6AC}" dt="2023-07-14T09:15:24.549" v="1504" actId="26606"/>
          <ac:spMkLst>
            <pc:docMk/>
            <pc:sldMk cId="2143392937" sldId="257"/>
            <ac:spMk id="20" creationId="{637B2035-1FCB-439A-B421-095E136C7E07}"/>
          </ac:spMkLst>
        </pc:spChg>
        <pc:spChg chg="add del">
          <ac:chgData name="Pınar Akbaba" userId="46f335d03d42c70a" providerId="LiveId" clId="{751D55D4-F0E2-4A9A-A266-7C2D6476B6AC}" dt="2023-07-14T09:15:24.549" v="1504" actId="26606"/>
          <ac:spMkLst>
            <pc:docMk/>
            <pc:sldMk cId="2143392937" sldId="257"/>
            <ac:spMk id="22" creationId="{676D6CDF-C512-4739-B158-55EE955EFA39}"/>
          </ac:spMkLst>
        </pc:spChg>
        <pc:spChg chg="add">
          <ac:chgData name="Pınar Akbaba" userId="46f335d03d42c70a" providerId="LiveId" clId="{751D55D4-F0E2-4A9A-A266-7C2D6476B6AC}" dt="2023-07-14T09:15:24.557" v="1505" actId="26606"/>
          <ac:spMkLst>
            <pc:docMk/>
            <pc:sldMk cId="2143392937" sldId="257"/>
            <ac:spMk id="24" creationId="{5D13CC36-B950-4F02-9BAF-9A7EB267398C}"/>
          </ac:spMkLst>
        </pc:spChg>
        <pc:spChg chg="add">
          <ac:chgData name="Pınar Akbaba" userId="46f335d03d42c70a" providerId="LiveId" clId="{751D55D4-F0E2-4A9A-A266-7C2D6476B6AC}" dt="2023-07-14T09:15:24.557" v="1505" actId="26606"/>
          <ac:spMkLst>
            <pc:docMk/>
            <pc:sldMk cId="2143392937" sldId="257"/>
            <ac:spMk id="25" creationId="{4F2E2428-58BA-458D-AA54-05502E63F32F}"/>
          </ac:spMkLst>
        </pc:spChg>
        <pc:grpChg chg="add del">
          <ac:chgData name="Pınar Akbaba" userId="46f335d03d42c70a" providerId="LiveId" clId="{751D55D4-F0E2-4A9A-A266-7C2D6476B6AC}" dt="2023-07-14T09:15:24.557" v="1505" actId="26606"/>
          <ac:grpSpMkLst>
            <pc:docMk/>
            <pc:sldMk cId="2143392937" sldId="257"/>
            <ac:grpSpMk id="15" creationId="{23705FF7-CAB4-430F-A07B-AF2245F17F1C}"/>
          </ac:grpSpMkLst>
        </pc:grpChg>
        <pc:picChg chg="add mod">
          <ac:chgData name="Pınar Akbaba" userId="46f335d03d42c70a" providerId="LiveId" clId="{751D55D4-F0E2-4A9A-A266-7C2D6476B6AC}" dt="2023-07-14T09:15:24.557" v="1505" actId="26606"/>
          <ac:picMkLst>
            <pc:docMk/>
            <pc:sldMk cId="2143392937" sldId="257"/>
            <ac:picMk id="4" creationId="{3D266E7A-E694-2517-3535-DEC6F74ED159}"/>
          </ac:picMkLst>
        </pc:picChg>
      </pc:sldChg>
      <pc:sldChg chg="addSp delSp modSp new mod modNotesTx">
        <pc:chgData name="Pınar Akbaba" userId="46f335d03d42c70a" providerId="LiveId" clId="{751D55D4-F0E2-4A9A-A266-7C2D6476B6AC}" dt="2023-07-14T11:46:39.715" v="2314" actId="20577"/>
        <pc:sldMkLst>
          <pc:docMk/>
          <pc:sldMk cId="1937694909" sldId="258"/>
        </pc:sldMkLst>
        <pc:spChg chg="mod">
          <ac:chgData name="Pınar Akbaba" userId="46f335d03d42c70a" providerId="LiveId" clId="{751D55D4-F0E2-4A9A-A266-7C2D6476B6AC}" dt="2023-07-14T08:38:34.309" v="852" actId="20577"/>
          <ac:spMkLst>
            <pc:docMk/>
            <pc:sldMk cId="1937694909" sldId="258"/>
            <ac:spMk id="2" creationId="{E65DE0EF-9255-E41A-D85D-96EAD3AEAEFB}"/>
          </ac:spMkLst>
        </pc:spChg>
        <pc:spChg chg="del mod">
          <ac:chgData name="Pınar Akbaba" userId="46f335d03d42c70a" providerId="LiveId" clId="{751D55D4-F0E2-4A9A-A266-7C2D6476B6AC}" dt="2023-07-14T08:45:08.345" v="1111" actId="478"/>
          <ac:spMkLst>
            <pc:docMk/>
            <pc:sldMk cId="1937694909" sldId="258"/>
            <ac:spMk id="3" creationId="{8986E36B-5C6D-C97B-695F-22A01634C62F}"/>
          </ac:spMkLst>
        </pc:spChg>
        <pc:spChg chg="add mod">
          <ac:chgData name="Pınar Akbaba" userId="46f335d03d42c70a" providerId="LiveId" clId="{751D55D4-F0E2-4A9A-A266-7C2D6476B6AC}" dt="2023-07-14T09:42:48.844" v="2012" actId="14100"/>
          <ac:spMkLst>
            <pc:docMk/>
            <pc:sldMk cId="1937694909" sldId="258"/>
            <ac:spMk id="4" creationId="{AA9C2A5A-B662-34C0-1699-5CB1B32730EC}"/>
          </ac:spMkLst>
        </pc:spChg>
        <pc:spChg chg="add mod">
          <ac:chgData name="Pınar Akbaba" userId="46f335d03d42c70a" providerId="LiveId" clId="{751D55D4-F0E2-4A9A-A266-7C2D6476B6AC}" dt="2023-07-14T09:42:51.937" v="2013" actId="14100"/>
          <ac:spMkLst>
            <pc:docMk/>
            <pc:sldMk cId="1937694909" sldId="258"/>
            <ac:spMk id="5" creationId="{90DF996F-E1AF-C4D8-26C5-EDA534DA0388}"/>
          </ac:spMkLst>
        </pc:spChg>
        <pc:spChg chg="add mod">
          <ac:chgData name="Pınar Akbaba" userId="46f335d03d42c70a" providerId="LiveId" clId="{751D55D4-F0E2-4A9A-A266-7C2D6476B6AC}" dt="2023-07-14T09:42:55.365" v="2014" actId="14100"/>
          <ac:spMkLst>
            <pc:docMk/>
            <pc:sldMk cId="1937694909" sldId="258"/>
            <ac:spMk id="6" creationId="{15F5AA08-AEBD-B551-DF31-793845D9BC3C}"/>
          </ac:spMkLst>
        </pc:spChg>
        <pc:spChg chg="add mod">
          <ac:chgData name="Pınar Akbaba" userId="46f335d03d42c70a" providerId="LiveId" clId="{751D55D4-F0E2-4A9A-A266-7C2D6476B6AC}" dt="2023-07-14T09:43:00.157" v="2016" actId="14100"/>
          <ac:spMkLst>
            <pc:docMk/>
            <pc:sldMk cId="1937694909" sldId="258"/>
            <ac:spMk id="7" creationId="{273B566A-7395-0BB8-D76F-EF5D08DE1385}"/>
          </ac:spMkLst>
        </pc:spChg>
        <pc:spChg chg="add mod">
          <ac:chgData name="Pınar Akbaba" userId="46f335d03d42c70a" providerId="LiveId" clId="{751D55D4-F0E2-4A9A-A266-7C2D6476B6AC}" dt="2023-07-14T09:43:03.137" v="2017" actId="14100"/>
          <ac:spMkLst>
            <pc:docMk/>
            <pc:sldMk cId="1937694909" sldId="258"/>
            <ac:spMk id="8" creationId="{6F78627B-7676-CD07-7BFE-FFED2E92942F}"/>
          </ac:spMkLst>
        </pc:spChg>
        <pc:spChg chg="add mod">
          <ac:chgData name="Pınar Akbaba" userId="46f335d03d42c70a" providerId="LiveId" clId="{751D55D4-F0E2-4A9A-A266-7C2D6476B6AC}" dt="2023-07-14T09:43:05.865" v="2018" actId="14100"/>
          <ac:spMkLst>
            <pc:docMk/>
            <pc:sldMk cId="1937694909" sldId="258"/>
            <ac:spMk id="9" creationId="{6E77C1CA-F7F0-5CF3-A4BF-A2E01DB24E6F}"/>
          </ac:spMkLst>
        </pc:spChg>
        <pc:spChg chg="add del mod">
          <ac:chgData name="Pınar Akbaba" userId="46f335d03d42c70a" providerId="LiveId" clId="{751D55D4-F0E2-4A9A-A266-7C2D6476B6AC}" dt="2023-07-14T09:41:37.556" v="1996" actId="478"/>
          <ac:spMkLst>
            <pc:docMk/>
            <pc:sldMk cId="1937694909" sldId="258"/>
            <ac:spMk id="10" creationId="{FFDF807C-D73B-7FB1-2E39-A81A031CC339}"/>
          </ac:spMkLst>
        </pc:spChg>
        <pc:spChg chg="add mod">
          <ac:chgData name="Pınar Akbaba" userId="46f335d03d42c70a" providerId="LiveId" clId="{751D55D4-F0E2-4A9A-A266-7C2D6476B6AC}" dt="2023-07-14T09:43:15.833" v="2019" actId="1076"/>
          <ac:spMkLst>
            <pc:docMk/>
            <pc:sldMk cId="1937694909" sldId="258"/>
            <ac:spMk id="11" creationId="{9448DCFA-D0E0-6F75-ACFD-B389EC6BD96F}"/>
          </ac:spMkLst>
        </pc:spChg>
        <pc:spChg chg="add mod">
          <ac:chgData name="Pınar Akbaba" userId="46f335d03d42c70a" providerId="LiveId" clId="{751D55D4-F0E2-4A9A-A266-7C2D6476B6AC}" dt="2023-07-14T09:43:20.381" v="2021" actId="1076"/>
          <ac:spMkLst>
            <pc:docMk/>
            <pc:sldMk cId="1937694909" sldId="258"/>
            <ac:spMk id="13" creationId="{73FDC533-EA82-7875-3D82-91339A68C1A6}"/>
          </ac:spMkLst>
        </pc:spChg>
        <pc:spChg chg="add del mod">
          <ac:chgData name="Pınar Akbaba" userId="46f335d03d42c70a" providerId="LiveId" clId="{751D55D4-F0E2-4A9A-A266-7C2D6476B6AC}" dt="2023-07-14T09:41:38.793" v="1997" actId="478"/>
          <ac:spMkLst>
            <pc:docMk/>
            <pc:sldMk cId="1937694909" sldId="258"/>
            <ac:spMk id="15" creationId="{428A595C-CF07-CCE6-08C8-F1408C142269}"/>
          </ac:spMkLst>
        </pc:spChg>
        <pc:spChg chg="add del mod">
          <ac:chgData name="Pınar Akbaba" userId="46f335d03d42c70a" providerId="LiveId" clId="{751D55D4-F0E2-4A9A-A266-7C2D6476B6AC}" dt="2023-07-14T09:42:36.834" v="2008" actId="478"/>
          <ac:spMkLst>
            <pc:docMk/>
            <pc:sldMk cId="1937694909" sldId="258"/>
            <ac:spMk id="16" creationId="{1293D896-170A-88BD-30F2-73A3DC033240}"/>
          </ac:spMkLst>
        </pc:spChg>
        <pc:spChg chg="add del mod">
          <ac:chgData name="Pınar Akbaba" userId="46f335d03d42c70a" providerId="LiveId" clId="{751D55D4-F0E2-4A9A-A266-7C2D6476B6AC}" dt="2023-07-14T09:42:37.598" v="2009" actId="478"/>
          <ac:spMkLst>
            <pc:docMk/>
            <pc:sldMk cId="1937694909" sldId="258"/>
            <ac:spMk id="17" creationId="{638A9032-B332-BAB8-044A-B63D3F2C3234}"/>
          </ac:spMkLst>
        </pc:spChg>
        <pc:spChg chg="add del mod">
          <ac:chgData name="Pınar Akbaba" userId="46f335d03d42c70a" providerId="LiveId" clId="{751D55D4-F0E2-4A9A-A266-7C2D6476B6AC}" dt="2023-07-14T09:41:39.732" v="1998" actId="478"/>
          <ac:spMkLst>
            <pc:docMk/>
            <pc:sldMk cId="1937694909" sldId="258"/>
            <ac:spMk id="18" creationId="{08F005D0-00C3-DE77-4242-A6FCA404030B}"/>
          </ac:spMkLst>
        </pc:spChg>
        <pc:picChg chg="add mod">
          <ac:chgData name="Pınar Akbaba" userId="46f335d03d42c70a" providerId="LiveId" clId="{751D55D4-F0E2-4A9A-A266-7C2D6476B6AC}" dt="2023-07-14T09:43:17.901" v="2020" actId="1076"/>
          <ac:picMkLst>
            <pc:docMk/>
            <pc:sldMk cId="1937694909" sldId="258"/>
            <ac:picMk id="12" creationId="{D6EA6A4F-68F8-2AF4-8F91-B0D225A4766C}"/>
          </ac:picMkLst>
        </pc:picChg>
        <pc:picChg chg="add mod">
          <ac:chgData name="Pınar Akbaba" userId="46f335d03d42c70a" providerId="LiveId" clId="{751D55D4-F0E2-4A9A-A266-7C2D6476B6AC}" dt="2023-07-14T09:43:22.129" v="2022" actId="1076"/>
          <ac:picMkLst>
            <pc:docMk/>
            <pc:sldMk cId="1937694909" sldId="258"/>
            <ac:picMk id="14" creationId="{B5666C3B-2D1B-33BC-2805-70C9F7463E99}"/>
          </ac:picMkLst>
        </pc:picChg>
      </pc:sldChg>
      <pc:sldChg chg="modSp new mod">
        <pc:chgData name="Pınar Akbaba" userId="46f335d03d42c70a" providerId="LiveId" clId="{751D55D4-F0E2-4A9A-A266-7C2D6476B6AC}" dt="2023-07-14T09:07:58.571" v="1459" actId="20577"/>
        <pc:sldMkLst>
          <pc:docMk/>
          <pc:sldMk cId="1550534307" sldId="259"/>
        </pc:sldMkLst>
        <pc:spChg chg="mod">
          <ac:chgData name="Pınar Akbaba" userId="46f335d03d42c70a" providerId="LiveId" clId="{751D55D4-F0E2-4A9A-A266-7C2D6476B6AC}" dt="2023-07-14T09:07:58.571" v="1459" actId="20577"/>
          <ac:spMkLst>
            <pc:docMk/>
            <pc:sldMk cId="1550534307" sldId="259"/>
            <ac:spMk id="2" creationId="{4C19251E-DEA9-F26C-B137-B502BCED4B28}"/>
          </ac:spMkLst>
        </pc:spChg>
        <pc:spChg chg="mod">
          <ac:chgData name="Pınar Akbaba" userId="46f335d03d42c70a" providerId="LiveId" clId="{751D55D4-F0E2-4A9A-A266-7C2D6476B6AC}" dt="2023-07-14T09:07:53.983" v="1445"/>
          <ac:spMkLst>
            <pc:docMk/>
            <pc:sldMk cId="1550534307" sldId="259"/>
            <ac:spMk id="3" creationId="{19DE2064-2756-A2C5-7F62-1FF8B75EDF14}"/>
          </ac:spMkLst>
        </pc:spChg>
      </pc:sldChg>
      <pc:sldChg chg="modSp new del mod">
        <pc:chgData name="Pınar Akbaba" userId="46f335d03d42c70a" providerId="LiveId" clId="{751D55D4-F0E2-4A9A-A266-7C2D6476B6AC}" dt="2023-07-14T09:07:48.987" v="1443" actId="47"/>
        <pc:sldMkLst>
          <pc:docMk/>
          <pc:sldMk cId="2194796744" sldId="259"/>
        </pc:sldMkLst>
        <pc:spChg chg="mod">
          <ac:chgData name="Pınar Akbaba" userId="46f335d03d42c70a" providerId="LiveId" clId="{751D55D4-F0E2-4A9A-A266-7C2D6476B6AC}" dt="2023-07-14T09:07:15.312" v="1441" actId="20577"/>
          <ac:spMkLst>
            <pc:docMk/>
            <pc:sldMk cId="2194796744" sldId="259"/>
            <ac:spMk id="2" creationId="{A755B90E-B034-D9DE-9E49-31E3E87754FF}"/>
          </ac:spMkLst>
        </pc:spChg>
        <pc:spChg chg="mod">
          <ac:chgData name="Pınar Akbaba" userId="46f335d03d42c70a" providerId="LiveId" clId="{751D55D4-F0E2-4A9A-A266-7C2D6476B6AC}" dt="2023-07-14T09:07:41.457" v="1442"/>
          <ac:spMkLst>
            <pc:docMk/>
            <pc:sldMk cId="2194796744" sldId="259"/>
            <ac:spMk id="3" creationId="{F1F78CB3-8962-6421-0670-E3463F275C17}"/>
          </ac:spMkLst>
        </pc:spChg>
      </pc:sldChg>
      <pc:sldChg chg="addSp delSp modSp mod setBg">
        <pc:chgData name="Pınar Akbaba" userId="46f335d03d42c70a" providerId="LiveId" clId="{751D55D4-F0E2-4A9A-A266-7C2D6476B6AC}" dt="2023-07-14T09:15:04.489" v="1502" actId="14100"/>
        <pc:sldMkLst>
          <pc:docMk/>
          <pc:sldMk cId="1550534307" sldId="260"/>
        </pc:sldMkLst>
        <pc:spChg chg="mod">
          <ac:chgData name="Pınar Akbaba" userId="46f335d03d42c70a" providerId="LiveId" clId="{751D55D4-F0E2-4A9A-A266-7C2D6476B6AC}" dt="2023-07-14T09:14:48.412" v="1497" actId="26606"/>
          <ac:spMkLst>
            <pc:docMk/>
            <pc:sldMk cId="1550534307" sldId="260"/>
            <ac:spMk id="2" creationId="{4C19251E-DEA9-F26C-B137-B502BCED4B28}"/>
          </ac:spMkLst>
        </pc:spChg>
        <pc:spChg chg="del mod">
          <ac:chgData name="Pınar Akbaba" userId="46f335d03d42c70a" providerId="LiveId" clId="{751D55D4-F0E2-4A9A-A266-7C2D6476B6AC}" dt="2023-07-14T09:14:01.305" v="1488" actId="22"/>
          <ac:spMkLst>
            <pc:docMk/>
            <pc:sldMk cId="1550534307" sldId="260"/>
            <ac:spMk id="3" creationId="{19DE2064-2756-A2C5-7F62-1FF8B75EDF14}"/>
          </ac:spMkLst>
        </pc:spChg>
        <pc:spChg chg="add">
          <ac:chgData name="Pınar Akbaba" userId="46f335d03d42c70a" providerId="LiveId" clId="{751D55D4-F0E2-4A9A-A266-7C2D6476B6AC}" dt="2023-07-14T09:14:48.412" v="1497" actId="26606"/>
          <ac:spMkLst>
            <pc:docMk/>
            <pc:sldMk cId="1550534307" sldId="260"/>
            <ac:spMk id="12" creationId="{78BA5F19-D5E1-4ECC-BEC2-DF7AEDFD7C50}"/>
          </ac:spMkLst>
        </pc:spChg>
        <pc:spChg chg="add">
          <ac:chgData name="Pınar Akbaba" userId="46f335d03d42c70a" providerId="LiveId" clId="{751D55D4-F0E2-4A9A-A266-7C2D6476B6AC}" dt="2023-07-14T09:14:48.412" v="1497" actId="26606"/>
          <ac:spMkLst>
            <pc:docMk/>
            <pc:sldMk cId="1550534307" sldId="260"/>
            <ac:spMk id="14" creationId="{50CC88A9-A661-4C48-866E-8734E51140B1}"/>
          </ac:spMkLst>
        </pc:spChg>
        <pc:spChg chg="add">
          <ac:chgData name="Pınar Akbaba" userId="46f335d03d42c70a" providerId="LiveId" clId="{751D55D4-F0E2-4A9A-A266-7C2D6476B6AC}" dt="2023-07-14T09:14:48.412" v="1497" actId="26606"/>
          <ac:spMkLst>
            <pc:docMk/>
            <pc:sldMk cId="1550534307" sldId="260"/>
            <ac:spMk id="16" creationId="{CFDF195F-784B-4D00-8C92-6FC1B0499EA1}"/>
          </ac:spMkLst>
        </pc:spChg>
        <pc:picChg chg="add mod ord">
          <ac:chgData name="Pınar Akbaba" userId="46f335d03d42c70a" providerId="LiveId" clId="{751D55D4-F0E2-4A9A-A266-7C2D6476B6AC}" dt="2023-07-14T09:14:55.541" v="1499" actId="14100"/>
          <ac:picMkLst>
            <pc:docMk/>
            <pc:sldMk cId="1550534307" sldId="260"/>
            <ac:picMk id="5" creationId="{0E0990DC-4188-DE02-ABB1-7A8333B5C481}"/>
          </ac:picMkLst>
        </pc:picChg>
        <pc:picChg chg="add mod">
          <ac:chgData name="Pınar Akbaba" userId="46f335d03d42c70a" providerId="LiveId" clId="{751D55D4-F0E2-4A9A-A266-7C2D6476B6AC}" dt="2023-07-14T09:15:04.489" v="1502" actId="14100"/>
          <ac:picMkLst>
            <pc:docMk/>
            <pc:sldMk cId="1550534307" sldId="260"/>
            <ac:picMk id="7" creationId="{97462AAE-5F53-E754-D055-3F4F995D7CB6}"/>
          </ac:picMkLst>
        </pc:picChg>
      </pc:sldChg>
      <pc:sldChg chg="addSp delSp modSp new mod ord">
        <pc:chgData name="Pınar Akbaba" userId="46f335d03d42c70a" providerId="LiveId" clId="{751D55D4-F0E2-4A9A-A266-7C2D6476B6AC}" dt="2023-07-14T09:19:06.761" v="1666" actId="26606"/>
        <pc:sldMkLst>
          <pc:docMk/>
          <pc:sldMk cId="2157914387" sldId="261"/>
        </pc:sldMkLst>
        <pc:spChg chg="mod">
          <ac:chgData name="Pınar Akbaba" userId="46f335d03d42c70a" providerId="LiveId" clId="{751D55D4-F0E2-4A9A-A266-7C2D6476B6AC}" dt="2023-07-14T09:18:13.144" v="1651" actId="20577"/>
          <ac:spMkLst>
            <pc:docMk/>
            <pc:sldMk cId="2157914387" sldId="261"/>
            <ac:spMk id="2" creationId="{F45381E7-7ABA-B26D-0B6D-710C5F482731}"/>
          </ac:spMkLst>
        </pc:spChg>
        <pc:spChg chg="del mod">
          <ac:chgData name="Pınar Akbaba" userId="46f335d03d42c70a" providerId="LiveId" clId="{751D55D4-F0E2-4A9A-A266-7C2D6476B6AC}" dt="2023-07-14T09:19:06.761" v="1666" actId="26606"/>
          <ac:spMkLst>
            <pc:docMk/>
            <pc:sldMk cId="2157914387" sldId="261"/>
            <ac:spMk id="3" creationId="{77BFFA34-0AEE-CF0E-5CB3-99CD1F8C04D2}"/>
          </ac:spMkLst>
        </pc:spChg>
        <pc:graphicFrameChg chg="add">
          <ac:chgData name="Pınar Akbaba" userId="46f335d03d42c70a" providerId="LiveId" clId="{751D55D4-F0E2-4A9A-A266-7C2D6476B6AC}" dt="2023-07-14T09:19:06.761" v="1666" actId="26606"/>
          <ac:graphicFrameMkLst>
            <pc:docMk/>
            <pc:sldMk cId="2157914387" sldId="261"/>
            <ac:graphicFrameMk id="5" creationId="{3E4409EB-B44E-BF32-6483-E63D59F545B6}"/>
          </ac:graphicFrameMkLst>
        </pc:graphicFrameChg>
      </pc:sldChg>
      <pc:sldChg chg="addSp delSp modSp new mod ord setBg">
        <pc:chgData name="Pınar Akbaba" userId="46f335d03d42c70a" providerId="LiveId" clId="{751D55D4-F0E2-4A9A-A266-7C2D6476B6AC}" dt="2023-07-14T09:44:33.349" v="2053" actId="14100"/>
        <pc:sldMkLst>
          <pc:docMk/>
          <pc:sldMk cId="2270054692" sldId="262"/>
        </pc:sldMkLst>
        <pc:spChg chg="mod">
          <ac:chgData name="Pınar Akbaba" userId="46f335d03d42c70a" providerId="LiveId" clId="{751D55D4-F0E2-4A9A-A266-7C2D6476B6AC}" dt="2023-07-14T09:35:58.937" v="1966" actId="26606"/>
          <ac:spMkLst>
            <pc:docMk/>
            <pc:sldMk cId="2270054692" sldId="262"/>
            <ac:spMk id="2" creationId="{66F6B1F3-3173-6E32-AF7A-F5023D11F393}"/>
          </ac:spMkLst>
        </pc:spChg>
        <pc:spChg chg="mod">
          <ac:chgData name="Pınar Akbaba" userId="46f335d03d42c70a" providerId="LiveId" clId="{751D55D4-F0E2-4A9A-A266-7C2D6476B6AC}" dt="2023-07-14T09:44:33.349" v="2053" actId="14100"/>
          <ac:spMkLst>
            <pc:docMk/>
            <pc:sldMk cId="2270054692" sldId="262"/>
            <ac:spMk id="3" creationId="{0512C9A2-553B-7870-75F5-391B79E33CD3}"/>
          </ac:spMkLst>
        </pc:spChg>
        <pc:spChg chg="add del">
          <ac:chgData name="Pınar Akbaba" userId="46f335d03d42c70a" providerId="LiveId" clId="{751D55D4-F0E2-4A9A-A266-7C2D6476B6AC}" dt="2023-07-14T09:35:10.505" v="1949" actId="26606"/>
          <ac:spMkLst>
            <pc:docMk/>
            <pc:sldMk cId="2270054692" sldId="262"/>
            <ac:spMk id="9" creationId="{1A95671B-3CC6-4792-9114-B74FAEA224E6}"/>
          </ac:spMkLst>
        </pc:spChg>
        <pc:spChg chg="add del">
          <ac:chgData name="Pınar Akbaba" userId="46f335d03d42c70a" providerId="LiveId" clId="{751D55D4-F0E2-4A9A-A266-7C2D6476B6AC}" dt="2023-07-14T09:35:20.977" v="1951" actId="26606"/>
          <ac:spMkLst>
            <pc:docMk/>
            <pc:sldMk cId="2270054692" sldId="262"/>
            <ac:spMk id="11" creationId="{1A95671B-3CC6-4792-9114-B74FAEA224E6}"/>
          </ac:spMkLst>
        </pc:spChg>
        <pc:spChg chg="add del">
          <ac:chgData name="Pınar Akbaba" userId="46f335d03d42c70a" providerId="LiveId" clId="{751D55D4-F0E2-4A9A-A266-7C2D6476B6AC}" dt="2023-07-14T09:35:39.392" v="1960" actId="26606"/>
          <ac:spMkLst>
            <pc:docMk/>
            <pc:sldMk cId="2270054692" sldId="262"/>
            <ac:spMk id="13" creationId="{F821940F-7A1D-4ACC-85B4-A932898ABB37}"/>
          </ac:spMkLst>
        </pc:spChg>
        <pc:spChg chg="add del">
          <ac:chgData name="Pınar Akbaba" userId="46f335d03d42c70a" providerId="LiveId" clId="{751D55D4-F0E2-4A9A-A266-7C2D6476B6AC}" dt="2023-07-14T09:35:39.392" v="1960" actId="26606"/>
          <ac:spMkLst>
            <pc:docMk/>
            <pc:sldMk cId="2270054692" sldId="262"/>
            <ac:spMk id="14" creationId="{16674508-81D3-48CF-96BF-7FC60EAA572A}"/>
          </ac:spMkLst>
        </pc:spChg>
        <pc:spChg chg="add del">
          <ac:chgData name="Pınar Akbaba" userId="46f335d03d42c70a" providerId="LiveId" clId="{751D55D4-F0E2-4A9A-A266-7C2D6476B6AC}" dt="2023-07-14T09:35:32.338" v="1957" actId="26606"/>
          <ac:spMkLst>
            <pc:docMk/>
            <pc:sldMk cId="2270054692" sldId="262"/>
            <ac:spMk id="19" creationId="{F821940F-7A1D-4ACC-85B4-A932898ABB37}"/>
          </ac:spMkLst>
        </pc:spChg>
        <pc:spChg chg="add del">
          <ac:chgData name="Pınar Akbaba" userId="46f335d03d42c70a" providerId="LiveId" clId="{751D55D4-F0E2-4A9A-A266-7C2D6476B6AC}" dt="2023-07-14T09:35:32.338" v="1957" actId="26606"/>
          <ac:spMkLst>
            <pc:docMk/>
            <pc:sldMk cId="2270054692" sldId="262"/>
            <ac:spMk id="21" creationId="{16674508-81D3-48CF-96BF-7FC60EAA572A}"/>
          </ac:spMkLst>
        </pc:spChg>
        <pc:spChg chg="add del">
          <ac:chgData name="Pınar Akbaba" userId="46f335d03d42c70a" providerId="LiveId" clId="{751D55D4-F0E2-4A9A-A266-7C2D6476B6AC}" dt="2023-07-14T09:35:39.361" v="1959" actId="26606"/>
          <ac:spMkLst>
            <pc:docMk/>
            <pc:sldMk cId="2270054692" sldId="262"/>
            <ac:spMk id="23" creationId="{F821940F-7A1D-4ACC-85B4-A932898ABB37}"/>
          </ac:spMkLst>
        </pc:spChg>
        <pc:spChg chg="add del">
          <ac:chgData name="Pınar Akbaba" userId="46f335d03d42c70a" providerId="LiveId" clId="{751D55D4-F0E2-4A9A-A266-7C2D6476B6AC}" dt="2023-07-14T09:35:39.361" v="1959" actId="26606"/>
          <ac:spMkLst>
            <pc:docMk/>
            <pc:sldMk cId="2270054692" sldId="262"/>
            <ac:spMk id="24" creationId="{16674508-81D3-48CF-96BF-7FC60EAA572A}"/>
          </ac:spMkLst>
        </pc:spChg>
        <pc:spChg chg="add">
          <ac:chgData name="Pınar Akbaba" userId="46f335d03d42c70a" providerId="LiveId" clId="{751D55D4-F0E2-4A9A-A266-7C2D6476B6AC}" dt="2023-07-14T09:35:58.937" v="1966" actId="26606"/>
          <ac:spMkLst>
            <pc:docMk/>
            <pc:sldMk cId="2270054692" sldId="262"/>
            <ac:spMk id="33" creationId="{0D153B68-5844-490D-8E67-F616D6D721CA}"/>
          </ac:spMkLst>
        </pc:spChg>
        <pc:spChg chg="add">
          <ac:chgData name="Pınar Akbaba" userId="46f335d03d42c70a" providerId="LiveId" clId="{751D55D4-F0E2-4A9A-A266-7C2D6476B6AC}" dt="2023-07-14T09:35:58.937" v="1966" actId="26606"/>
          <ac:spMkLst>
            <pc:docMk/>
            <pc:sldMk cId="2270054692" sldId="262"/>
            <ac:spMk id="34" creationId="{7FF47CB7-972F-479F-A36D-9E72D26EC8DA}"/>
          </ac:spMkLst>
        </pc:spChg>
        <pc:spChg chg="add">
          <ac:chgData name="Pınar Akbaba" userId="46f335d03d42c70a" providerId="LiveId" clId="{751D55D4-F0E2-4A9A-A266-7C2D6476B6AC}" dt="2023-07-14T09:35:58.937" v="1966" actId="26606"/>
          <ac:spMkLst>
            <pc:docMk/>
            <pc:sldMk cId="2270054692" sldId="262"/>
            <ac:spMk id="35" creationId="{9A0D773F-7A7D-4DBB-9DEA-86BB8B8F4BC8}"/>
          </ac:spMkLst>
        </pc:spChg>
        <pc:graphicFrameChg chg="add del mod modGraphic">
          <ac:chgData name="Pınar Akbaba" userId="46f335d03d42c70a" providerId="LiveId" clId="{751D55D4-F0E2-4A9A-A266-7C2D6476B6AC}" dt="2023-07-14T09:37:38.881" v="1970" actId="478"/>
          <ac:graphicFrameMkLst>
            <pc:docMk/>
            <pc:sldMk cId="2270054692" sldId="262"/>
            <ac:graphicFrameMk id="4" creationId="{CF4677E6-26C5-0E4B-102B-5982547B7CB9}"/>
          </ac:graphicFrameMkLst>
        </pc:graphicFrameChg>
        <pc:picChg chg="add mod">
          <ac:chgData name="Pınar Akbaba" userId="46f335d03d42c70a" providerId="LiveId" clId="{751D55D4-F0E2-4A9A-A266-7C2D6476B6AC}" dt="2023-07-14T09:38:03.253" v="1975" actId="14100"/>
          <ac:picMkLst>
            <pc:docMk/>
            <pc:sldMk cId="2270054692" sldId="262"/>
            <ac:picMk id="5" creationId="{67FEA58E-3668-3E4D-4AE2-09AB3266CA6A}"/>
          </ac:picMkLst>
        </pc:picChg>
        <pc:cxnChg chg="add del">
          <ac:chgData name="Pınar Akbaba" userId="46f335d03d42c70a" providerId="LiveId" clId="{751D55D4-F0E2-4A9A-A266-7C2D6476B6AC}" dt="2023-07-14T09:35:58.937" v="1966" actId="26606"/>
          <ac:cxnSpMkLst>
            <pc:docMk/>
            <pc:sldMk cId="2270054692" sldId="262"/>
            <ac:cxnSpMk id="26" creationId="{FC23E3B9-5ABF-58B3-E2B0-E9A5DAA90037}"/>
          </ac:cxnSpMkLst>
        </pc:cxnChg>
        <pc:cxnChg chg="add del">
          <ac:chgData name="Pınar Akbaba" userId="46f335d03d42c70a" providerId="LiveId" clId="{751D55D4-F0E2-4A9A-A266-7C2D6476B6AC}" dt="2023-07-14T09:35:58.869" v="1965" actId="26606"/>
          <ac:cxnSpMkLst>
            <pc:docMk/>
            <pc:sldMk cId="2270054692" sldId="262"/>
            <ac:cxnSpMk id="31" creationId="{FC23E3B9-5ABF-58B3-E2B0-E9A5DAA90037}"/>
          </ac:cxnSpMkLst>
        </pc:cxnChg>
      </pc:sldChg>
      <pc:sldChg chg="addSp delSp modSp new mod setBg">
        <pc:chgData name="Pınar Akbaba" userId="46f335d03d42c70a" providerId="LiveId" clId="{751D55D4-F0E2-4A9A-A266-7C2D6476B6AC}" dt="2023-07-14T10:31:57.681" v="2056" actId="478"/>
        <pc:sldMkLst>
          <pc:docMk/>
          <pc:sldMk cId="3897888887" sldId="263"/>
        </pc:sldMkLst>
        <pc:spChg chg="mod">
          <ac:chgData name="Pınar Akbaba" userId="46f335d03d42c70a" providerId="LiveId" clId="{751D55D4-F0E2-4A9A-A266-7C2D6476B6AC}" dt="2023-07-14T10:31:55.839" v="2055" actId="26606"/>
          <ac:spMkLst>
            <pc:docMk/>
            <pc:sldMk cId="3897888887" sldId="263"/>
            <ac:spMk id="2" creationId="{B3707C9B-AAF3-0388-60B4-09C86F143F3F}"/>
          </ac:spMkLst>
        </pc:spChg>
        <pc:spChg chg="mod">
          <ac:chgData name="Pınar Akbaba" userId="46f335d03d42c70a" providerId="LiveId" clId="{751D55D4-F0E2-4A9A-A266-7C2D6476B6AC}" dt="2023-07-14T10:31:55.839" v="2055" actId="26606"/>
          <ac:spMkLst>
            <pc:docMk/>
            <pc:sldMk cId="3897888887" sldId="263"/>
            <ac:spMk id="3" creationId="{FA0C9E18-FF3B-04A2-30AC-11EAAE2E7AB4}"/>
          </ac:spMkLst>
        </pc:spChg>
        <pc:spChg chg="add">
          <ac:chgData name="Pınar Akbaba" userId="46f335d03d42c70a" providerId="LiveId" clId="{751D55D4-F0E2-4A9A-A266-7C2D6476B6AC}" dt="2023-07-14T10:31:55.839" v="2055" actId="26606"/>
          <ac:spMkLst>
            <pc:docMk/>
            <pc:sldMk cId="3897888887" sldId="263"/>
            <ac:spMk id="10" creationId="{7FF47CB7-972F-479F-A36D-9E72D26EC8DA}"/>
          </ac:spMkLst>
        </pc:spChg>
        <pc:spChg chg="add">
          <ac:chgData name="Pınar Akbaba" userId="46f335d03d42c70a" providerId="LiveId" clId="{751D55D4-F0E2-4A9A-A266-7C2D6476B6AC}" dt="2023-07-14T10:31:55.839" v="2055" actId="26606"/>
          <ac:spMkLst>
            <pc:docMk/>
            <pc:sldMk cId="3897888887" sldId="263"/>
            <ac:spMk id="12" creationId="{0D153B68-5844-490D-8E67-F616D6D721CA}"/>
          </ac:spMkLst>
        </pc:spChg>
        <pc:spChg chg="add">
          <ac:chgData name="Pınar Akbaba" userId="46f335d03d42c70a" providerId="LiveId" clId="{751D55D4-F0E2-4A9A-A266-7C2D6476B6AC}" dt="2023-07-14T10:31:55.839" v="2055" actId="26606"/>
          <ac:spMkLst>
            <pc:docMk/>
            <pc:sldMk cId="3897888887" sldId="263"/>
            <ac:spMk id="14" creationId="{9A0D773F-7A7D-4DBB-9DEA-86BB8B8F4BC8}"/>
          </ac:spMkLst>
        </pc:spChg>
        <pc:picChg chg="add del">
          <ac:chgData name="Pınar Akbaba" userId="46f335d03d42c70a" providerId="LiveId" clId="{751D55D4-F0E2-4A9A-A266-7C2D6476B6AC}" dt="2023-07-14T10:31:57.681" v="2056" actId="478"/>
          <ac:picMkLst>
            <pc:docMk/>
            <pc:sldMk cId="3897888887" sldId="263"/>
            <ac:picMk id="7" creationId="{3FC25A3A-9F84-CD61-96DE-7EAAF6C5BFE4}"/>
          </ac:picMkLst>
        </pc:picChg>
      </pc:sldChg>
      <pc:sldChg chg="addSp modSp new mod setBg">
        <pc:chgData name="Pınar Akbaba" userId="46f335d03d42c70a" providerId="LiveId" clId="{751D55D4-F0E2-4A9A-A266-7C2D6476B6AC}" dt="2023-07-14T10:39:31.112" v="2162" actId="26606"/>
        <pc:sldMkLst>
          <pc:docMk/>
          <pc:sldMk cId="1733177962" sldId="264"/>
        </pc:sldMkLst>
        <pc:spChg chg="mod">
          <ac:chgData name="Pınar Akbaba" userId="46f335d03d42c70a" providerId="LiveId" clId="{751D55D4-F0E2-4A9A-A266-7C2D6476B6AC}" dt="2023-07-14T10:39:31.112" v="2162" actId="26606"/>
          <ac:spMkLst>
            <pc:docMk/>
            <pc:sldMk cId="1733177962" sldId="264"/>
            <ac:spMk id="2" creationId="{C8244071-2624-A3E7-DD3E-9916EBE378E0}"/>
          </ac:spMkLst>
        </pc:spChg>
        <pc:spChg chg="mod">
          <ac:chgData name="Pınar Akbaba" userId="46f335d03d42c70a" providerId="LiveId" clId="{751D55D4-F0E2-4A9A-A266-7C2D6476B6AC}" dt="2023-07-14T10:39:31.112" v="2162" actId="26606"/>
          <ac:spMkLst>
            <pc:docMk/>
            <pc:sldMk cId="1733177962" sldId="264"/>
            <ac:spMk id="3" creationId="{F779C2CE-9BA6-FFF8-9150-4015AAC13753}"/>
          </ac:spMkLst>
        </pc:spChg>
        <pc:spChg chg="add">
          <ac:chgData name="Pınar Akbaba" userId="46f335d03d42c70a" providerId="LiveId" clId="{751D55D4-F0E2-4A9A-A266-7C2D6476B6AC}" dt="2023-07-14T10:39:31.112" v="2162" actId="26606"/>
          <ac:spMkLst>
            <pc:docMk/>
            <pc:sldMk cId="1733177962" sldId="264"/>
            <ac:spMk id="10" creationId="{7FF47CB7-972F-479F-A36D-9E72D26EC8DA}"/>
          </ac:spMkLst>
        </pc:spChg>
        <pc:spChg chg="add">
          <ac:chgData name="Pınar Akbaba" userId="46f335d03d42c70a" providerId="LiveId" clId="{751D55D4-F0E2-4A9A-A266-7C2D6476B6AC}" dt="2023-07-14T10:39:31.112" v="2162" actId="26606"/>
          <ac:spMkLst>
            <pc:docMk/>
            <pc:sldMk cId="1733177962" sldId="264"/>
            <ac:spMk id="12" creationId="{0D153B68-5844-490D-8E67-F616D6D721CA}"/>
          </ac:spMkLst>
        </pc:spChg>
        <pc:spChg chg="add">
          <ac:chgData name="Pınar Akbaba" userId="46f335d03d42c70a" providerId="LiveId" clId="{751D55D4-F0E2-4A9A-A266-7C2D6476B6AC}" dt="2023-07-14T10:39:31.112" v="2162" actId="26606"/>
          <ac:spMkLst>
            <pc:docMk/>
            <pc:sldMk cId="1733177962" sldId="264"/>
            <ac:spMk id="14" creationId="{9A0D773F-7A7D-4DBB-9DEA-86BB8B8F4BC8}"/>
          </ac:spMkLst>
        </pc:spChg>
        <pc:picChg chg="add">
          <ac:chgData name="Pınar Akbaba" userId="46f335d03d42c70a" providerId="LiveId" clId="{751D55D4-F0E2-4A9A-A266-7C2D6476B6AC}" dt="2023-07-14T10:39:31.112" v="2162" actId="26606"/>
          <ac:picMkLst>
            <pc:docMk/>
            <pc:sldMk cId="1733177962" sldId="264"/>
            <ac:picMk id="7" creationId="{01C65B53-AC04-F8BE-EF23-8191664A996D}"/>
          </ac:picMkLst>
        </pc:picChg>
      </pc:sldChg>
      <pc:sldChg chg="modSp new mod">
        <pc:chgData name="Pınar Akbaba" userId="46f335d03d42c70a" providerId="LiveId" clId="{751D55D4-F0E2-4A9A-A266-7C2D6476B6AC}" dt="2023-07-14T11:00:06.359" v="2274" actId="20577"/>
        <pc:sldMkLst>
          <pc:docMk/>
          <pc:sldMk cId="3557709757" sldId="265"/>
        </pc:sldMkLst>
        <pc:spChg chg="mod">
          <ac:chgData name="Pınar Akbaba" userId="46f335d03d42c70a" providerId="LiveId" clId="{751D55D4-F0E2-4A9A-A266-7C2D6476B6AC}" dt="2023-07-14T10:41:04.109" v="2173"/>
          <ac:spMkLst>
            <pc:docMk/>
            <pc:sldMk cId="3557709757" sldId="265"/>
            <ac:spMk id="2" creationId="{4C60D4AD-083D-EDA3-034E-9BD0DA846BD1}"/>
          </ac:spMkLst>
        </pc:spChg>
        <pc:spChg chg="mod">
          <ac:chgData name="Pınar Akbaba" userId="46f335d03d42c70a" providerId="LiveId" clId="{751D55D4-F0E2-4A9A-A266-7C2D6476B6AC}" dt="2023-07-14T11:00:06.359" v="2274" actId="20577"/>
          <ac:spMkLst>
            <pc:docMk/>
            <pc:sldMk cId="3557709757" sldId="265"/>
            <ac:spMk id="3" creationId="{BA6B9375-A662-6E80-E5FD-0F62C62EB5CB}"/>
          </ac:spMkLst>
        </pc:spChg>
      </pc:sldChg>
      <pc:sldChg chg="addSp delSp modSp new mod setBg">
        <pc:chgData name="Pınar Akbaba" userId="46f335d03d42c70a" providerId="LiveId" clId="{751D55D4-F0E2-4A9A-A266-7C2D6476B6AC}" dt="2023-07-14T10:50:50.475" v="2255" actId="26606"/>
        <pc:sldMkLst>
          <pc:docMk/>
          <pc:sldMk cId="3978631581" sldId="266"/>
        </pc:sldMkLst>
        <pc:spChg chg="mod">
          <ac:chgData name="Pınar Akbaba" userId="46f335d03d42c70a" providerId="LiveId" clId="{751D55D4-F0E2-4A9A-A266-7C2D6476B6AC}" dt="2023-07-14T10:50:50.475" v="2255" actId="26606"/>
          <ac:spMkLst>
            <pc:docMk/>
            <pc:sldMk cId="3978631581" sldId="266"/>
            <ac:spMk id="2" creationId="{F2B72ADA-9148-C35D-C74C-3F7014E17362}"/>
          </ac:spMkLst>
        </pc:spChg>
        <pc:spChg chg="del">
          <ac:chgData name="Pınar Akbaba" userId="46f335d03d42c70a" providerId="LiveId" clId="{751D55D4-F0E2-4A9A-A266-7C2D6476B6AC}" dt="2023-07-14T10:49:24.984" v="2176"/>
          <ac:spMkLst>
            <pc:docMk/>
            <pc:sldMk cId="3978631581" sldId="266"/>
            <ac:spMk id="3" creationId="{3ACBAD0B-4373-4567-906D-66F5B365A1B8}"/>
          </ac:spMkLst>
        </pc:spChg>
        <pc:spChg chg="add del">
          <ac:chgData name="Pınar Akbaba" userId="46f335d03d42c70a" providerId="LiveId" clId="{751D55D4-F0E2-4A9A-A266-7C2D6476B6AC}" dt="2023-07-14T10:50:40.774" v="2251" actId="26606"/>
          <ac:spMkLst>
            <pc:docMk/>
            <pc:sldMk cId="3978631581" sldId="266"/>
            <ac:spMk id="9" creationId="{D4771268-CB57-404A-9271-370EB28F6090}"/>
          </ac:spMkLst>
        </pc:spChg>
        <pc:spChg chg="add del">
          <ac:chgData name="Pınar Akbaba" userId="46f335d03d42c70a" providerId="LiveId" clId="{751D55D4-F0E2-4A9A-A266-7C2D6476B6AC}" dt="2023-07-14T10:50:50.475" v="2255" actId="26606"/>
          <ac:spMkLst>
            <pc:docMk/>
            <pc:sldMk cId="3978631581" sldId="266"/>
            <ac:spMk id="14" creationId="{D4771268-CB57-404A-9271-370EB28F6090}"/>
          </ac:spMkLst>
        </pc:spChg>
        <pc:spChg chg="add">
          <ac:chgData name="Pınar Akbaba" userId="46f335d03d42c70a" providerId="LiveId" clId="{751D55D4-F0E2-4A9A-A266-7C2D6476B6AC}" dt="2023-07-14T10:50:50.475" v="2255" actId="26606"/>
          <ac:spMkLst>
            <pc:docMk/>
            <pc:sldMk cId="3978631581" sldId="266"/>
            <ac:spMk id="19" creationId="{D4771268-CB57-404A-9271-370EB28F6090}"/>
          </ac:spMkLst>
        </pc:spChg>
        <pc:picChg chg="add mod">
          <ac:chgData name="Pınar Akbaba" userId="46f335d03d42c70a" providerId="LiveId" clId="{751D55D4-F0E2-4A9A-A266-7C2D6476B6AC}" dt="2023-07-14T10:50:22.236" v="2244" actId="26606"/>
          <ac:picMkLst>
            <pc:docMk/>
            <pc:sldMk cId="3978631581" sldId="266"/>
            <ac:picMk id="4" creationId="{85A624F6-50B2-903B-ED35-3BE319E1D352}"/>
          </ac:picMkLst>
        </pc:picChg>
      </pc:sldChg>
      <pc:sldChg chg="addSp delSp modSp new mod setBg">
        <pc:chgData name="Pınar Akbaba" userId="46f335d03d42c70a" providerId="LiveId" clId="{751D55D4-F0E2-4A9A-A266-7C2D6476B6AC}" dt="2023-07-14T11:06:43.288" v="2310" actId="26606"/>
        <pc:sldMkLst>
          <pc:docMk/>
          <pc:sldMk cId="2932681093" sldId="267"/>
        </pc:sldMkLst>
        <pc:spChg chg="mod">
          <ac:chgData name="Pınar Akbaba" userId="46f335d03d42c70a" providerId="LiveId" clId="{751D55D4-F0E2-4A9A-A266-7C2D6476B6AC}" dt="2023-07-14T11:06:43.288" v="2310" actId="26606"/>
          <ac:spMkLst>
            <pc:docMk/>
            <pc:sldMk cId="2932681093" sldId="267"/>
            <ac:spMk id="2" creationId="{28AA6096-D497-4747-B87D-029FF60F5290}"/>
          </ac:spMkLst>
        </pc:spChg>
        <pc:spChg chg="del">
          <ac:chgData name="Pınar Akbaba" userId="46f335d03d42c70a" providerId="LiveId" clId="{751D55D4-F0E2-4A9A-A266-7C2D6476B6AC}" dt="2023-07-14T11:06:13.043" v="2307"/>
          <ac:spMkLst>
            <pc:docMk/>
            <pc:sldMk cId="2932681093" sldId="267"/>
            <ac:spMk id="3" creationId="{921BFDF5-8FC9-AE7F-B020-A3E09F068ED9}"/>
          </ac:spMkLst>
        </pc:spChg>
        <pc:spChg chg="add del">
          <ac:chgData name="Pınar Akbaba" userId="46f335d03d42c70a" providerId="LiveId" clId="{751D55D4-F0E2-4A9A-A266-7C2D6476B6AC}" dt="2023-07-14T11:06:43.285" v="2309" actId="26606"/>
          <ac:spMkLst>
            <pc:docMk/>
            <pc:sldMk cId="2932681093" sldId="267"/>
            <ac:spMk id="9" creationId="{3C54F4CE-85F0-46ED-80DA-9518C9251AD1}"/>
          </ac:spMkLst>
        </pc:spChg>
        <pc:spChg chg="add del">
          <ac:chgData name="Pınar Akbaba" userId="46f335d03d42c70a" providerId="LiveId" clId="{751D55D4-F0E2-4A9A-A266-7C2D6476B6AC}" dt="2023-07-14T11:06:43.285" v="2309" actId="26606"/>
          <ac:spMkLst>
            <pc:docMk/>
            <pc:sldMk cId="2932681093" sldId="267"/>
            <ac:spMk id="11" creationId="{DADD1FCA-8ACB-4958-81DD-4CDD6D3E1921}"/>
          </ac:spMkLst>
        </pc:spChg>
        <pc:spChg chg="add">
          <ac:chgData name="Pınar Akbaba" userId="46f335d03d42c70a" providerId="LiveId" clId="{751D55D4-F0E2-4A9A-A266-7C2D6476B6AC}" dt="2023-07-14T11:06:43.288" v="2310" actId="26606"/>
          <ac:spMkLst>
            <pc:docMk/>
            <pc:sldMk cId="2932681093" sldId="267"/>
            <ac:spMk id="13" creationId="{AC477752-ACCA-41C1-9B1D-D0CED1F9CBDD}"/>
          </ac:spMkLst>
        </pc:spChg>
        <pc:picChg chg="add mod">
          <ac:chgData name="Pınar Akbaba" userId="46f335d03d42c70a" providerId="LiveId" clId="{751D55D4-F0E2-4A9A-A266-7C2D6476B6AC}" dt="2023-07-14T11:06:43.288" v="2310" actId="26606"/>
          <ac:picMkLst>
            <pc:docMk/>
            <pc:sldMk cId="2932681093" sldId="267"/>
            <ac:picMk id="4" creationId="{6F838AF0-86BA-DE74-A184-BB4D7FDC4C3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5356D-12C8-4BE9-A4BD-AB228DDD544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CB69568-A9AA-4146-A5E6-B650080F0E1F}">
      <dgm:prSet/>
      <dgm:spPr/>
      <dgm:t>
        <a:bodyPr/>
        <a:lstStyle/>
        <a:p>
          <a:r>
            <a:rPr lang="tr-TR"/>
            <a:t>ggplot2 </a:t>
          </a:r>
          <a:endParaRPr lang="en-US"/>
        </a:p>
      </dgm:t>
    </dgm:pt>
    <dgm:pt modelId="{B55A7840-00AD-4A08-934B-A41A5A9BDBEB}" type="parTrans" cxnId="{EFD0B124-33D4-41A1-8FCE-C63FAD061D2F}">
      <dgm:prSet/>
      <dgm:spPr/>
      <dgm:t>
        <a:bodyPr/>
        <a:lstStyle/>
        <a:p>
          <a:endParaRPr lang="en-US"/>
        </a:p>
      </dgm:t>
    </dgm:pt>
    <dgm:pt modelId="{F13C2AC3-E570-46C4-B0EE-94EFBE0CB287}" type="sibTrans" cxnId="{EFD0B124-33D4-41A1-8FCE-C63FAD061D2F}">
      <dgm:prSet/>
      <dgm:spPr/>
      <dgm:t>
        <a:bodyPr/>
        <a:lstStyle/>
        <a:p>
          <a:endParaRPr lang="en-US"/>
        </a:p>
      </dgm:t>
    </dgm:pt>
    <dgm:pt modelId="{8A08D715-9439-4762-B878-66AB419F066D}">
      <dgm:prSet/>
      <dgm:spPr/>
      <dgm:t>
        <a:bodyPr/>
        <a:lstStyle/>
        <a:p>
          <a:r>
            <a:rPr lang="tr-TR"/>
            <a:t>gridExtra     </a:t>
          </a:r>
          <a:endParaRPr lang="en-US"/>
        </a:p>
      </dgm:t>
    </dgm:pt>
    <dgm:pt modelId="{2A13EA5F-2D10-43FB-9E5F-0BB47BAA7DB9}" type="parTrans" cxnId="{C37552CF-9178-447D-995C-5E7A088CE338}">
      <dgm:prSet/>
      <dgm:spPr/>
      <dgm:t>
        <a:bodyPr/>
        <a:lstStyle/>
        <a:p>
          <a:endParaRPr lang="en-US"/>
        </a:p>
      </dgm:t>
    </dgm:pt>
    <dgm:pt modelId="{17BFCA68-F27E-4611-84E4-2E1AD0EB9B12}" type="sibTrans" cxnId="{C37552CF-9178-447D-995C-5E7A088CE338}">
      <dgm:prSet/>
      <dgm:spPr/>
      <dgm:t>
        <a:bodyPr/>
        <a:lstStyle/>
        <a:p>
          <a:endParaRPr lang="en-US"/>
        </a:p>
      </dgm:t>
    </dgm:pt>
    <dgm:pt modelId="{54F0E1FD-0C9A-4006-B51D-1D2049310198}">
      <dgm:prSet/>
      <dgm:spPr/>
      <dgm:t>
        <a:bodyPr/>
        <a:lstStyle/>
        <a:p>
          <a:r>
            <a:rPr lang="tr-TR"/>
            <a:t>dada2  </a:t>
          </a:r>
          <a:endParaRPr lang="en-US"/>
        </a:p>
      </dgm:t>
    </dgm:pt>
    <dgm:pt modelId="{5CCCFD76-A33D-46B7-ACBB-5E65C2C15838}" type="parTrans" cxnId="{0DEC3616-B11B-492E-9652-DA2F0628AA5A}">
      <dgm:prSet/>
      <dgm:spPr/>
      <dgm:t>
        <a:bodyPr/>
        <a:lstStyle/>
        <a:p>
          <a:endParaRPr lang="en-US"/>
        </a:p>
      </dgm:t>
    </dgm:pt>
    <dgm:pt modelId="{F697A273-0FE6-4A4F-921E-1CEB27C509B8}" type="sibTrans" cxnId="{0DEC3616-B11B-492E-9652-DA2F0628AA5A}">
      <dgm:prSet/>
      <dgm:spPr/>
      <dgm:t>
        <a:bodyPr/>
        <a:lstStyle/>
        <a:p>
          <a:endParaRPr lang="en-US"/>
        </a:p>
      </dgm:t>
    </dgm:pt>
    <dgm:pt modelId="{560220F7-39D9-4D69-A3D2-7BCC5E4161D6}">
      <dgm:prSet/>
      <dgm:spPr/>
      <dgm:t>
        <a:bodyPr/>
        <a:lstStyle/>
        <a:p>
          <a:r>
            <a:rPr lang="tr-TR"/>
            <a:t>phyloseq  </a:t>
          </a:r>
          <a:endParaRPr lang="en-US"/>
        </a:p>
      </dgm:t>
    </dgm:pt>
    <dgm:pt modelId="{8D996C4D-8717-40C2-A85D-3F178818B6CA}" type="parTrans" cxnId="{D840828B-A903-4A84-9A13-B8954AA1DC8E}">
      <dgm:prSet/>
      <dgm:spPr/>
      <dgm:t>
        <a:bodyPr/>
        <a:lstStyle/>
        <a:p>
          <a:endParaRPr lang="en-US"/>
        </a:p>
      </dgm:t>
    </dgm:pt>
    <dgm:pt modelId="{7519FA62-D7B4-4F7B-85C3-735445365CF2}" type="sibTrans" cxnId="{D840828B-A903-4A84-9A13-B8954AA1DC8E}">
      <dgm:prSet/>
      <dgm:spPr/>
      <dgm:t>
        <a:bodyPr/>
        <a:lstStyle/>
        <a:p>
          <a:endParaRPr lang="en-US"/>
        </a:p>
      </dgm:t>
    </dgm:pt>
    <dgm:pt modelId="{B42C45F1-469F-437A-AA4D-DA8F6B892D31}">
      <dgm:prSet/>
      <dgm:spPr/>
      <dgm:t>
        <a:bodyPr/>
        <a:lstStyle/>
        <a:p>
          <a:r>
            <a:rPr lang="tr-TR"/>
            <a:t>DECIPHER  </a:t>
          </a:r>
          <a:endParaRPr lang="en-US"/>
        </a:p>
      </dgm:t>
    </dgm:pt>
    <dgm:pt modelId="{D4F773EA-28D0-4F0F-A5FE-5AFBDF88092C}" type="parTrans" cxnId="{511CAF55-DBEE-4FCA-91A1-D665EC3026F6}">
      <dgm:prSet/>
      <dgm:spPr/>
      <dgm:t>
        <a:bodyPr/>
        <a:lstStyle/>
        <a:p>
          <a:endParaRPr lang="en-US"/>
        </a:p>
      </dgm:t>
    </dgm:pt>
    <dgm:pt modelId="{D2DCC039-0AE6-4D79-8598-3545329B63E4}" type="sibTrans" cxnId="{511CAF55-DBEE-4FCA-91A1-D665EC3026F6}">
      <dgm:prSet/>
      <dgm:spPr/>
      <dgm:t>
        <a:bodyPr/>
        <a:lstStyle/>
        <a:p>
          <a:endParaRPr lang="en-US"/>
        </a:p>
      </dgm:t>
    </dgm:pt>
    <dgm:pt modelId="{0AAD4B6A-EE7E-48AE-B618-163703C4B09C}">
      <dgm:prSet/>
      <dgm:spPr/>
      <dgm:t>
        <a:bodyPr/>
        <a:lstStyle/>
        <a:p>
          <a:r>
            <a:rPr lang="tr-TR"/>
            <a:t>phangorn </a:t>
          </a:r>
          <a:endParaRPr lang="en-US"/>
        </a:p>
      </dgm:t>
    </dgm:pt>
    <dgm:pt modelId="{5A03722B-A9AC-4F83-8BE7-579B3B7E971F}" type="parTrans" cxnId="{A27237EB-F169-438B-A89C-F4BC40F95933}">
      <dgm:prSet/>
      <dgm:spPr/>
      <dgm:t>
        <a:bodyPr/>
        <a:lstStyle/>
        <a:p>
          <a:endParaRPr lang="en-US"/>
        </a:p>
      </dgm:t>
    </dgm:pt>
    <dgm:pt modelId="{3C420C2D-E844-406F-B0D9-264E64D53A61}" type="sibTrans" cxnId="{A27237EB-F169-438B-A89C-F4BC40F95933}">
      <dgm:prSet/>
      <dgm:spPr/>
      <dgm:t>
        <a:bodyPr/>
        <a:lstStyle/>
        <a:p>
          <a:endParaRPr lang="en-US"/>
        </a:p>
      </dgm:t>
    </dgm:pt>
    <dgm:pt modelId="{D2201CBB-20F0-4BB2-912A-4AAC2A1A6C3C}" type="pres">
      <dgm:prSet presAssocID="{0C25356D-12C8-4BE9-A4BD-AB228DDD5444}" presName="vert0" presStyleCnt="0">
        <dgm:presLayoutVars>
          <dgm:dir/>
          <dgm:animOne val="branch"/>
          <dgm:animLvl val="lvl"/>
        </dgm:presLayoutVars>
      </dgm:prSet>
      <dgm:spPr/>
      <dgm:t>
        <a:bodyPr/>
        <a:lstStyle/>
        <a:p>
          <a:endParaRPr lang="tr-TR"/>
        </a:p>
      </dgm:t>
    </dgm:pt>
    <dgm:pt modelId="{7A77EAC3-7A57-4BFF-B624-4C546192D051}" type="pres">
      <dgm:prSet presAssocID="{2CB69568-A9AA-4146-A5E6-B650080F0E1F}" presName="thickLine" presStyleLbl="alignNode1" presStyleIdx="0" presStyleCnt="6"/>
      <dgm:spPr/>
    </dgm:pt>
    <dgm:pt modelId="{5684EFF7-2CE2-49BA-B13C-6D90929AA0FA}" type="pres">
      <dgm:prSet presAssocID="{2CB69568-A9AA-4146-A5E6-B650080F0E1F}" presName="horz1" presStyleCnt="0"/>
      <dgm:spPr/>
    </dgm:pt>
    <dgm:pt modelId="{2406D23E-6820-41BA-AF69-0CBE731AE542}" type="pres">
      <dgm:prSet presAssocID="{2CB69568-A9AA-4146-A5E6-B650080F0E1F}" presName="tx1" presStyleLbl="revTx" presStyleIdx="0" presStyleCnt="6"/>
      <dgm:spPr/>
      <dgm:t>
        <a:bodyPr/>
        <a:lstStyle/>
        <a:p>
          <a:endParaRPr lang="tr-TR"/>
        </a:p>
      </dgm:t>
    </dgm:pt>
    <dgm:pt modelId="{9C6CB31C-A122-4026-A25B-3EB01CF011E6}" type="pres">
      <dgm:prSet presAssocID="{2CB69568-A9AA-4146-A5E6-B650080F0E1F}" presName="vert1" presStyleCnt="0"/>
      <dgm:spPr/>
    </dgm:pt>
    <dgm:pt modelId="{57340E08-D571-4727-8911-7662FF5A801C}" type="pres">
      <dgm:prSet presAssocID="{8A08D715-9439-4762-B878-66AB419F066D}" presName="thickLine" presStyleLbl="alignNode1" presStyleIdx="1" presStyleCnt="6"/>
      <dgm:spPr/>
    </dgm:pt>
    <dgm:pt modelId="{E6A42627-5AD1-45D4-9DC8-7FC9E799C1E1}" type="pres">
      <dgm:prSet presAssocID="{8A08D715-9439-4762-B878-66AB419F066D}" presName="horz1" presStyleCnt="0"/>
      <dgm:spPr/>
    </dgm:pt>
    <dgm:pt modelId="{3A4246CA-ABB5-4FCD-9F20-E3543DDDD0A4}" type="pres">
      <dgm:prSet presAssocID="{8A08D715-9439-4762-B878-66AB419F066D}" presName="tx1" presStyleLbl="revTx" presStyleIdx="1" presStyleCnt="6"/>
      <dgm:spPr/>
      <dgm:t>
        <a:bodyPr/>
        <a:lstStyle/>
        <a:p>
          <a:endParaRPr lang="tr-TR"/>
        </a:p>
      </dgm:t>
    </dgm:pt>
    <dgm:pt modelId="{AA9A0FFB-B5B9-4DA1-91DF-C83BF00F913D}" type="pres">
      <dgm:prSet presAssocID="{8A08D715-9439-4762-B878-66AB419F066D}" presName="vert1" presStyleCnt="0"/>
      <dgm:spPr/>
    </dgm:pt>
    <dgm:pt modelId="{F03FB726-58CF-4199-A7DF-F6E6F6EC8752}" type="pres">
      <dgm:prSet presAssocID="{54F0E1FD-0C9A-4006-B51D-1D2049310198}" presName="thickLine" presStyleLbl="alignNode1" presStyleIdx="2" presStyleCnt="6"/>
      <dgm:spPr/>
    </dgm:pt>
    <dgm:pt modelId="{A8DB57DD-CD90-47DD-9E66-0F85D93F7CD4}" type="pres">
      <dgm:prSet presAssocID="{54F0E1FD-0C9A-4006-B51D-1D2049310198}" presName="horz1" presStyleCnt="0"/>
      <dgm:spPr/>
    </dgm:pt>
    <dgm:pt modelId="{AFAFAE88-E9C6-4417-A6FC-F7EB3411762A}" type="pres">
      <dgm:prSet presAssocID="{54F0E1FD-0C9A-4006-B51D-1D2049310198}" presName="tx1" presStyleLbl="revTx" presStyleIdx="2" presStyleCnt="6"/>
      <dgm:spPr/>
      <dgm:t>
        <a:bodyPr/>
        <a:lstStyle/>
        <a:p>
          <a:endParaRPr lang="tr-TR"/>
        </a:p>
      </dgm:t>
    </dgm:pt>
    <dgm:pt modelId="{D4041FDB-7346-4840-ADAD-1D1558417E7B}" type="pres">
      <dgm:prSet presAssocID="{54F0E1FD-0C9A-4006-B51D-1D2049310198}" presName="vert1" presStyleCnt="0"/>
      <dgm:spPr/>
    </dgm:pt>
    <dgm:pt modelId="{E2FA60FC-097A-4E2E-B02E-C23AC52EC1EB}" type="pres">
      <dgm:prSet presAssocID="{560220F7-39D9-4D69-A3D2-7BCC5E4161D6}" presName="thickLine" presStyleLbl="alignNode1" presStyleIdx="3" presStyleCnt="6"/>
      <dgm:spPr/>
    </dgm:pt>
    <dgm:pt modelId="{8245EE7C-4D29-4479-B9D4-EAA8851D067D}" type="pres">
      <dgm:prSet presAssocID="{560220F7-39D9-4D69-A3D2-7BCC5E4161D6}" presName="horz1" presStyleCnt="0"/>
      <dgm:spPr/>
    </dgm:pt>
    <dgm:pt modelId="{3B82BC3B-E0DB-4567-AE4D-74430594D747}" type="pres">
      <dgm:prSet presAssocID="{560220F7-39D9-4D69-A3D2-7BCC5E4161D6}" presName="tx1" presStyleLbl="revTx" presStyleIdx="3" presStyleCnt="6"/>
      <dgm:spPr/>
      <dgm:t>
        <a:bodyPr/>
        <a:lstStyle/>
        <a:p>
          <a:endParaRPr lang="tr-TR"/>
        </a:p>
      </dgm:t>
    </dgm:pt>
    <dgm:pt modelId="{25982A3B-9062-4C0E-9F99-4A1EA53F2867}" type="pres">
      <dgm:prSet presAssocID="{560220F7-39D9-4D69-A3D2-7BCC5E4161D6}" presName="vert1" presStyleCnt="0"/>
      <dgm:spPr/>
    </dgm:pt>
    <dgm:pt modelId="{F17C24F9-3BA6-4870-90FA-098A229A5B4A}" type="pres">
      <dgm:prSet presAssocID="{B42C45F1-469F-437A-AA4D-DA8F6B892D31}" presName="thickLine" presStyleLbl="alignNode1" presStyleIdx="4" presStyleCnt="6"/>
      <dgm:spPr/>
    </dgm:pt>
    <dgm:pt modelId="{26F3F0CC-697B-4201-AAC2-D2D0FDE10C6B}" type="pres">
      <dgm:prSet presAssocID="{B42C45F1-469F-437A-AA4D-DA8F6B892D31}" presName="horz1" presStyleCnt="0"/>
      <dgm:spPr/>
    </dgm:pt>
    <dgm:pt modelId="{BDF50584-9292-4A72-BD63-74EA115F788B}" type="pres">
      <dgm:prSet presAssocID="{B42C45F1-469F-437A-AA4D-DA8F6B892D31}" presName="tx1" presStyleLbl="revTx" presStyleIdx="4" presStyleCnt="6"/>
      <dgm:spPr/>
      <dgm:t>
        <a:bodyPr/>
        <a:lstStyle/>
        <a:p>
          <a:endParaRPr lang="tr-TR"/>
        </a:p>
      </dgm:t>
    </dgm:pt>
    <dgm:pt modelId="{AF2F94A0-0FA4-4DD4-9220-889D641232C9}" type="pres">
      <dgm:prSet presAssocID="{B42C45F1-469F-437A-AA4D-DA8F6B892D31}" presName="vert1" presStyleCnt="0"/>
      <dgm:spPr/>
    </dgm:pt>
    <dgm:pt modelId="{593EA570-3454-4B9F-ACDC-FD7DBBC70436}" type="pres">
      <dgm:prSet presAssocID="{0AAD4B6A-EE7E-48AE-B618-163703C4B09C}" presName="thickLine" presStyleLbl="alignNode1" presStyleIdx="5" presStyleCnt="6"/>
      <dgm:spPr/>
    </dgm:pt>
    <dgm:pt modelId="{31AE89BD-621B-4C32-868E-2D02BC2A3DAE}" type="pres">
      <dgm:prSet presAssocID="{0AAD4B6A-EE7E-48AE-B618-163703C4B09C}" presName="horz1" presStyleCnt="0"/>
      <dgm:spPr/>
    </dgm:pt>
    <dgm:pt modelId="{AF37EA67-3A23-42FD-BFE6-12CA35ECCD14}" type="pres">
      <dgm:prSet presAssocID="{0AAD4B6A-EE7E-48AE-B618-163703C4B09C}" presName="tx1" presStyleLbl="revTx" presStyleIdx="5" presStyleCnt="6"/>
      <dgm:spPr/>
      <dgm:t>
        <a:bodyPr/>
        <a:lstStyle/>
        <a:p>
          <a:endParaRPr lang="tr-TR"/>
        </a:p>
      </dgm:t>
    </dgm:pt>
    <dgm:pt modelId="{88E56747-1817-4DFB-8D05-4B6D8717920E}" type="pres">
      <dgm:prSet presAssocID="{0AAD4B6A-EE7E-48AE-B618-163703C4B09C}" presName="vert1" presStyleCnt="0"/>
      <dgm:spPr/>
    </dgm:pt>
  </dgm:ptLst>
  <dgm:cxnLst>
    <dgm:cxn modelId="{C7DE372A-B4E8-4325-891A-BE9F6A6B56F8}" type="presOf" srcId="{8A08D715-9439-4762-B878-66AB419F066D}" destId="{3A4246CA-ABB5-4FCD-9F20-E3543DDDD0A4}" srcOrd="0" destOrd="0" presId="urn:microsoft.com/office/officeart/2008/layout/LinedList"/>
    <dgm:cxn modelId="{F1E51BAA-A7A0-48E0-9756-722850C2AF27}" type="presOf" srcId="{B42C45F1-469F-437A-AA4D-DA8F6B892D31}" destId="{BDF50584-9292-4A72-BD63-74EA115F788B}" srcOrd="0" destOrd="0" presId="urn:microsoft.com/office/officeart/2008/layout/LinedList"/>
    <dgm:cxn modelId="{557669A8-2714-4E8F-8ECB-BF1429A525CC}" type="presOf" srcId="{0C25356D-12C8-4BE9-A4BD-AB228DDD5444}" destId="{D2201CBB-20F0-4BB2-912A-4AAC2A1A6C3C}" srcOrd="0" destOrd="0" presId="urn:microsoft.com/office/officeart/2008/layout/LinedList"/>
    <dgm:cxn modelId="{A27237EB-F169-438B-A89C-F4BC40F95933}" srcId="{0C25356D-12C8-4BE9-A4BD-AB228DDD5444}" destId="{0AAD4B6A-EE7E-48AE-B618-163703C4B09C}" srcOrd="5" destOrd="0" parTransId="{5A03722B-A9AC-4F83-8BE7-579B3B7E971F}" sibTransId="{3C420C2D-E844-406F-B0D9-264E64D53A61}"/>
    <dgm:cxn modelId="{511CAF55-DBEE-4FCA-91A1-D665EC3026F6}" srcId="{0C25356D-12C8-4BE9-A4BD-AB228DDD5444}" destId="{B42C45F1-469F-437A-AA4D-DA8F6B892D31}" srcOrd="4" destOrd="0" parTransId="{D4F773EA-28D0-4F0F-A5FE-5AFBDF88092C}" sibTransId="{D2DCC039-0AE6-4D79-8598-3545329B63E4}"/>
    <dgm:cxn modelId="{5A29B8A8-2787-4521-BB03-67AC722903C4}" type="presOf" srcId="{0AAD4B6A-EE7E-48AE-B618-163703C4B09C}" destId="{AF37EA67-3A23-42FD-BFE6-12CA35ECCD14}" srcOrd="0" destOrd="0" presId="urn:microsoft.com/office/officeart/2008/layout/LinedList"/>
    <dgm:cxn modelId="{EFD0B124-33D4-41A1-8FCE-C63FAD061D2F}" srcId="{0C25356D-12C8-4BE9-A4BD-AB228DDD5444}" destId="{2CB69568-A9AA-4146-A5E6-B650080F0E1F}" srcOrd="0" destOrd="0" parTransId="{B55A7840-00AD-4A08-934B-A41A5A9BDBEB}" sibTransId="{F13C2AC3-E570-46C4-B0EE-94EFBE0CB287}"/>
    <dgm:cxn modelId="{0DEC3616-B11B-492E-9652-DA2F0628AA5A}" srcId="{0C25356D-12C8-4BE9-A4BD-AB228DDD5444}" destId="{54F0E1FD-0C9A-4006-B51D-1D2049310198}" srcOrd="2" destOrd="0" parTransId="{5CCCFD76-A33D-46B7-ACBB-5E65C2C15838}" sibTransId="{F697A273-0FE6-4A4F-921E-1CEB27C509B8}"/>
    <dgm:cxn modelId="{C37552CF-9178-447D-995C-5E7A088CE338}" srcId="{0C25356D-12C8-4BE9-A4BD-AB228DDD5444}" destId="{8A08D715-9439-4762-B878-66AB419F066D}" srcOrd="1" destOrd="0" parTransId="{2A13EA5F-2D10-43FB-9E5F-0BB47BAA7DB9}" sibTransId="{17BFCA68-F27E-4611-84E4-2E1AD0EB9B12}"/>
    <dgm:cxn modelId="{20308E4A-42AD-4606-9546-14E78B0A9F0B}" type="presOf" srcId="{54F0E1FD-0C9A-4006-B51D-1D2049310198}" destId="{AFAFAE88-E9C6-4417-A6FC-F7EB3411762A}" srcOrd="0" destOrd="0" presId="urn:microsoft.com/office/officeart/2008/layout/LinedList"/>
    <dgm:cxn modelId="{104A929B-7E0E-4A8E-A04D-EB45A81582E8}" type="presOf" srcId="{2CB69568-A9AA-4146-A5E6-B650080F0E1F}" destId="{2406D23E-6820-41BA-AF69-0CBE731AE542}" srcOrd="0" destOrd="0" presId="urn:microsoft.com/office/officeart/2008/layout/LinedList"/>
    <dgm:cxn modelId="{99F6FFB3-4A29-4C07-98D6-EE93F7A2BF20}" type="presOf" srcId="{560220F7-39D9-4D69-A3D2-7BCC5E4161D6}" destId="{3B82BC3B-E0DB-4567-AE4D-74430594D747}" srcOrd="0" destOrd="0" presId="urn:microsoft.com/office/officeart/2008/layout/LinedList"/>
    <dgm:cxn modelId="{D840828B-A903-4A84-9A13-B8954AA1DC8E}" srcId="{0C25356D-12C8-4BE9-A4BD-AB228DDD5444}" destId="{560220F7-39D9-4D69-A3D2-7BCC5E4161D6}" srcOrd="3" destOrd="0" parTransId="{8D996C4D-8717-40C2-A85D-3F178818B6CA}" sibTransId="{7519FA62-D7B4-4F7B-85C3-735445365CF2}"/>
    <dgm:cxn modelId="{44638180-D230-4493-8811-53D48A98CE48}" type="presParOf" srcId="{D2201CBB-20F0-4BB2-912A-4AAC2A1A6C3C}" destId="{7A77EAC3-7A57-4BFF-B624-4C546192D051}" srcOrd="0" destOrd="0" presId="urn:microsoft.com/office/officeart/2008/layout/LinedList"/>
    <dgm:cxn modelId="{D1696194-7AB8-4514-965F-81E76659D903}" type="presParOf" srcId="{D2201CBB-20F0-4BB2-912A-4AAC2A1A6C3C}" destId="{5684EFF7-2CE2-49BA-B13C-6D90929AA0FA}" srcOrd="1" destOrd="0" presId="urn:microsoft.com/office/officeart/2008/layout/LinedList"/>
    <dgm:cxn modelId="{C58A7E78-72C1-459A-96AF-70AB3050390D}" type="presParOf" srcId="{5684EFF7-2CE2-49BA-B13C-6D90929AA0FA}" destId="{2406D23E-6820-41BA-AF69-0CBE731AE542}" srcOrd="0" destOrd="0" presId="urn:microsoft.com/office/officeart/2008/layout/LinedList"/>
    <dgm:cxn modelId="{E2882BC6-CCFA-420D-B304-A53155175F85}" type="presParOf" srcId="{5684EFF7-2CE2-49BA-B13C-6D90929AA0FA}" destId="{9C6CB31C-A122-4026-A25B-3EB01CF011E6}" srcOrd="1" destOrd="0" presId="urn:microsoft.com/office/officeart/2008/layout/LinedList"/>
    <dgm:cxn modelId="{1D50E449-1207-4FB6-AF2A-D086D3E0CBC5}" type="presParOf" srcId="{D2201CBB-20F0-4BB2-912A-4AAC2A1A6C3C}" destId="{57340E08-D571-4727-8911-7662FF5A801C}" srcOrd="2" destOrd="0" presId="urn:microsoft.com/office/officeart/2008/layout/LinedList"/>
    <dgm:cxn modelId="{6C4E4753-3785-4479-B68A-D9470C52471C}" type="presParOf" srcId="{D2201CBB-20F0-4BB2-912A-4AAC2A1A6C3C}" destId="{E6A42627-5AD1-45D4-9DC8-7FC9E799C1E1}" srcOrd="3" destOrd="0" presId="urn:microsoft.com/office/officeart/2008/layout/LinedList"/>
    <dgm:cxn modelId="{E84B6013-3402-4DF4-BBD8-714950179B6C}" type="presParOf" srcId="{E6A42627-5AD1-45D4-9DC8-7FC9E799C1E1}" destId="{3A4246CA-ABB5-4FCD-9F20-E3543DDDD0A4}" srcOrd="0" destOrd="0" presId="urn:microsoft.com/office/officeart/2008/layout/LinedList"/>
    <dgm:cxn modelId="{2E2BE102-9B89-443A-9135-C21A2B8D9468}" type="presParOf" srcId="{E6A42627-5AD1-45D4-9DC8-7FC9E799C1E1}" destId="{AA9A0FFB-B5B9-4DA1-91DF-C83BF00F913D}" srcOrd="1" destOrd="0" presId="urn:microsoft.com/office/officeart/2008/layout/LinedList"/>
    <dgm:cxn modelId="{0E33ACD2-6194-4C32-AC78-D3A89565BC5B}" type="presParOf" srcId="{D2201CBB-20F0-4BB2-912A-4AAC2A1A6C3C}" destId="{F03FB726-58CF-4199-A7DF-F6E6F6EC8752}" srcOrd="4" destOrd="0" presId="urn:microsoft.com/office/officeart/2008/layout/LinedList"/>
    <dgm:cxn modelId="{90CEEB6A-4C52-44D4-A393-589A50E93238}" type="presParOf" srcId="{D2201CBB-20F0-4BB2-912A-4AAC2A1A6C3C}" destId="{A8DB57DD-CD90-47DD-9E66-0F85D93F7CD4}" srcOrd="5" destOrd="0" presId="urn:microsoft.com/office/officeart/2008/layout/LinedList"/>
    <dgm:cxn modelId="{7A697C40-A823-446C-B590-B0B0F6779F76}" type="presParOf" srcId="{A8DB57DD-CD90-47DD-9E66-0F85D93F7CD4}" destId="{AFAFAE88-E9C6-4417-A6FC-F7EB3411762A}" srcOrd="0" destOrd="0" presId="urn:microsoft.com/office/officeart/2008/layout/LinedList"/>
    <dgm:cxn modelId="{F0BCC186-19DF-453B-ADBB-5512D30AC11C}" type="presParOf" srcId="{A8DB57DD-CD90-47DD-9E66-0F85D93F7CD4}" destId="{D4041FDB-7346-4840-ADAD-1D1558417E7B}" srcOrd="1" destOrd="0" presId="urn:microsoft.com/office/officeart/2008/layout/LinedList"/>
    <dgm:cxn modelId="{B28AB805-5122-49D5-A4E8-2EB0ABBEF6E5}" type="presParOf" srcId="{D2201CBB-20F0-4BB2-912A-4AAC2A1A6C3C}" destId="{E2FA60FC-097A-4E2E-B02E-C23AC52EC1EB}" srcOrd="6" destOrd="0" presId="urn:microsoft.com/office/officeart/2008/layout/LinedList"/>
    <dgm:cxn modelId="{C994CE0B-FC44-4EE0-A0BC-D51EA6F58C71}" type="presParOf" srcId="{D2201CBB-20F0-4BB2-912A-4AAC2A1A6C3C}" destId="{8245EE7C-4D29-4479-B9D4-EAA8851D067D}" srcOrd="7" destOrd="0" presId="urn:microsoft.com/office/officeart/2008/layout/LinedList"/>
    <dgm:cxn modelId="{43182D61-D4D3-4C0F-A18F-8CB763AB30C6}" type="presParOf" srcId="{8245EE7C-4D29-4479-B9D4-EAA8851D067D}" destId="{3B82BC3B-E0DB-4567-AE4D-74430594D747}" srcOrd="0" destOrd="0" presId="urn:microsoft.com/office/officeart/2008/layout/LinedList"/>
    <dgm:cxn modelId="{26FC3100-4CC9-4A4A-A227-D53B2D50C042}" type="presParOf" srcId="{8245EE7C-4D29-4479-B9D4-EAA8851D067D}" destId="{25982A3B-9062-4C0E-9F99-4A1EA53F2867}" srcOrd="1" destOrd="0" presId="urn:microsoft.com/office/officeart/2008/layout/LinedList"/>
    <dgm:cxn modelId="{EEAD8DEF-2C0D-44A6-9D39-4350570C691E}" type="presParOf" srcId="{D2201CBB-20F0-4BB2-912A-4AAC2A1A6C3C}" destId="{F17C24F9-3BA6-4870-90FA-098A229A5B4A}" srcOrd="8" destOrd="0" presId="urn:microsoft.com/office/officeart/2008/layout/LinedList"/>
    <dgm:cxn modelId="{42CD3B62-2AB4-4BBC-ADAA-CC8E70A04A66}" type="presParOf" srcId="{D2201CBB-20F0-4BB2-912A-4AAC2A1A6C3C}" destId="{26F3F0CC-697B-4201-AAC2-D2D0FDE10C6B}" srcOrd="9" destOrd="0" presId="urn:microsoft.com/office/officeart/2008/layout/LinedList"/>
    <dgm:cxn modelId="{C0B1A850-A4E6-4874-AFED-90D6E36EEDFA}" type="presParOf" srcId="{26F3F0CC-697B-4201-AAC2-D2D0FDE10C6B}" destId="{BDF50584-9292-4A72-BD63-74EA115F788B}" srcOrd="0" destOrd="0" presId="urn:microsoft.com/office/officeart/2008/layout/LinedList"/>
    <dgm:cxn modelId="{587153D2-AFEE-41DB-BF2F-937C0C25A2CC}" type="presParOf" srcId="{26F3F0CC-697B-4201-AAC2-D2D0FDE10C6B}" destId="{AF2F94A0-0FA4-4DD4-9220-889D641232C9}" srcOrd="1" destOrd="0" presId="urn:microsoft.com/office/officeart/2008/layout/LinedList"/>
    <dgm:cxn modelId="{214E5D96-E396-4ACF-936C-65922D0FB518}" type="presParOf" srcId="{D2201CBB-20F0-4BB2-912A-4AAC2A1A6C3C}" destId="{593EA570-3454-4B9F-ACDC-FD7DBBC70436}" srcOrd="10" destOrd="0" presId="urn:microsoft.com/office/officeart/2008/layout/LinedList"/>
    <dgm:cxn modelId="{036F8BD1-9C7B-4865-AFAE-1FA5AEA2BA9B}" type="presParOf" srcId="{D2201CBB-20F0-4BB2-912A-4AAC2A1A6C3C}" destId="{31AE89BD-621B-4C32-868E-2D02BC2A3DAE}" srcOrd="11" destOrd="0" presId="urn:microsoft.com/office/officeart/2008/layout/LinedList"/>
    <dgm:cxn modelId="{72BE5BAA-3484-46BD-8BEB-871232BBFF9E}" type="presParOf" srcId="{31AE89BD-621B-4C32-868E-2D02BC2A3DAE}" destId="{AF37EA67-3A23-42FD-BFE6-12CA35ECCD14}" srcOrd="0" destOrd="0" presId="urn:microsoft.com/office/officeart/2008/layout/LinedList"/>
    <dgm:cxn modelId="{D953D720-4A05-4246-83CA-465900F31CF8}" type="presParOf" srcId="{31AE89BD-621B-4C32-868E-2D02BC2A3DAE}" destId="{88E56747-1817-4DFB-8D05-4B6D871792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7EAC3-7A57-4BFF-B624-4C546192D051}">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06D23E-6820-41BA-AF69-0CBE731AE542}">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ggplot2 </a:t>
          </a:r>
          <a:endParaRPr lang="en-US" sz="3300" kern="1200"/>
        </a:p>
      </dsp:txBody>
      <dsp:txXfrm>
        <a:off x="0" y="2124"/>
        <a:ext cx="10515600" cy="724514"/>
      </dsp:txXfrm>
    </dsp:sp>
    <dsp:sp modelId="{57340E08-D571-4727-8911-7662FF5A801C}">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246CA-ABB5-4FCD-9F20-E3543DDDD0A4}">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gridExtra     </a:t>
          </a:r>
          <a:endParaRPr lang="en-US" sz="3300" kern="1200"/>
        </a:p>
      </dsp:txBody>
      <dsp:txXfrm>
        <a:off x="0" y="726639"/>
        <a:ext cx="10515600" cy="724514"/>
      </dsp:txXfrm>
    </dsp:sp>
    <dsp:sp modelId="{F03FB726-58CF-4199-A7DF-F6E6F6EC8752}">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FAE88-E9C6-4417-A6FC-F7EB3411762A}">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dada2  </a:t>
          </a:r>
          <a:endParaRPr lang="en-US" sz="3300" kern="1200"/>
        </a:p>
      </dsp:txBody>
      <dsp:txXfrm>
        <a:off x="0" y="1451154"/>
        <a:ext cx="10515600" cy="724514"/>
      </dsp:txXfrm>
    </dsp:sp>
    <dsp:sp modelId="{E2FA60FC-097A-4E2E-B02E-C23AC52EC1EB}">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82BC3B-E0DB-4567-AE4D-74430594D747}">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phyloseq  </a:t>
          </a:r>
          <a:endParaRPr lang="en-US" sz="3300" kern="1200"/>
        </a:p>
      </dsp:txBody>
      <dsp:txXfrm>
        <a:off x="0" y="2175669"/>
        <a:ext cx="10515600" cy="724514"/>
      </dsp:txXfrm>
    </dsp:sp>
    <dsp:sp modelId="{F17C24F9-3BA6-4870-90FA-098A229A5B4A}">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50584-9292-4A72-BD63-74EA115F788B}">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DECIPHER  </a:t>
          </a:r>
          <a:endParaRPr lang="en-US" sz="3300" kern="1200"/>
        </a:p>
      </dsp:txBody>
      <dsp:txXfrm>
        <a:off x="0" y="2900183"/>
        <a:ext cx="10515600" cy="724514"/>
      </dsp:txXfrm>
    </dsp:sp>
    <dsp:sp modelId="{593EA570-3454-4B9F-ACDC-FD7DBBC70436}">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7EA67-3A23-42FD-BFE6-12CA35ECCD14}">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tr-TR" sz="3300" kern="1200"/>
            <a:t>phangorn </a:t>
          </a:r>
          <a:endParaRPr lang="en-US" sz="3300" kern="1200"/>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2ABBF-0D51-4BD0-A670-208DF7920D11}" type="datetimeFigureOut">
              <a:rPr lang="tr-TR" smtClean="0"/>
              <a:t>14.07.2023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32ADD-C071-4FAA-805C-45F0DFFD4419}" type="slidenum">
              <a:rPr lang="tr-TR" smtClean="0"/>
              <a:t>‹#›</a:t>
            </a:fld>
            <a:endParaRPr lang="tr-TR"/>
          </a:p>
        </p:txBody>
      </p:sp>
    </p:spTree>
    <p:extLst>
      <p:ext uri="{BB962C8B-B14F-4D97-AF65-F5344CB8AC3E}">
        <p14:creationId xmlns:p14="http://schemas.microsoft.com/office/powerpoint/2010/main" val="255923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AA32ADD-C071-4FAA-805C-45F0DFFD4419}" type="slidenum">
              <a:rPr lang="tr-TR" smtClean="0"/>
              <a:t>1</a:t>
            </a:fld>
            <a:endParaRPr lang="tr-TR"/>
          </a:p>
        </p:txBody>
      </p:sp>
    </p:spTree>
    <p:extLst>
      <p:ext uri="{BB962C8B-B14F-4D97-AF65-F5344CB8AC3E}">
        <p14:creationId xmlns:p14="http://schemas.microsoft.com/office/powerpoint/2010/main" val="3173249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Mikrobiyom</a:t>
            </a:r>
            <a:r>
              <a:rPr lang="tr-TR" dirty="0"/>
              <a:t>, canlılar dünyasına hakim olan mikroorganizmaların ekolojik topluluklarından oluşur. Bakteriler artık birkaç seviyede uygulanan yeni nesil dizileme kullanılarak tanımlanabilir. Bir numunedeki tüm bakterilerin </a:t>
            </a:r>
            <a:r>
              <a:rPr lang="tr-TR" dirty="0" err="1"/>
              <a:t>shot</a:t>
            </a:r>
            <a:r>
              <a:rPr lang="tr-TR" dirty="0"/>
              <a:t> </a:t>
            </a:r>
            <a:r>
              <a:rPr lang="tr-TR" dirty="0" err="1"/>
              <a:t>gun</a:t>
            </a:r>
            <a:r>
              <a:rPr lang="tr-TR" dirty="0"/>
              <a:t> dizilimi, mevcut tüm genler hakkında bilgi sağlar. Burada sadece, tüm bakterilerde bulunan 16s rRNA belirteç olarak kullanılan bir çalışmada, mikrobiyotada bulunan türlerin tanımlanması ve ölçülmesiyle ilgileneceğiz. Bu gen, farklı taksonları tanımlamak için kullanılabilen birkaç değişken bölge sunar.</a:t>
            </a:r>
          </a:p>
        </p:txBody>
      </p:sp>
      <p:sp>
        <p:nvSpPr>
          <p:cNvPr id="4" name="Slayt Numarası Yer Tutucusu 3"/>
          <p:cNvSpPr>
            <a:spLocks noGrp="1"/>
          </p:cNvSpPr>
          <p:nvPr>
            <p:ph type="sldNum" sz="quarter" idx="5"/>
          </p:nvPr>
        </p:nvSpPr>
        <p:spPr/>
        <p:txBody>
          <a:bodyPr/>
          <a:lstStyle/>
          <a:p>
            <a:fld id="{CAA32ADD-C071-4FAA-805C-45F0DFFD4419}" type="slidenum">
              <a:rPr lang="tr-TR" smtClean="0"/>
              <a:t>2</a:t>
            </a:fld>
            <a:endParaRPr lang="tr-TR"/>
          </a:p>
        </p:txBody>
      </p:sp>
    </p:spTree>
    <p:extLst>
      <p:ext uri="{BB962C8B-B14F-4D97-AF65-F5344CB8AC3E}">
        <p14:creationId xmlns:p14="http://schemas.microsoft.com/office/powerpoint/2010/main" val="365157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tr-TR" b="1" i="0" dirty="0">
                <a:solidFill>
                  <a:srgbClr val="374151"/>
                </a:solidFill>
                <a:effectLst/>
                <a:latin typeface="Söhne"/>
              </a:rPr>
              <a:t>Kalite kontrolü</a:t>
            </a:r>
            <a:r>
              <a:rPr lang="tr-TR" b="0" i="0" dirty="0">
                <a:solidFill>
                  <a:srgbClr val="374151"/>
                </a:solidFill>
                <a:effectLst/>
                <a:latin typeface="Söhne"/>
              </a:rPr>
              <a:t>: Bu adımda, dizileme okumalarının kalitesini değerlendirerek düşük kaliteli veya hatalı okumaları tespit etmek ve kaldırmak gerekmektedir. Kalite kontrolü, güvenilir sonuçlar elde etmek için önemlidir.</a:t>
            </a:r>
          </a:p>
          <a:p>
            <a:pPr algn="l">
              <a:buFont typeface="+mj-lt"/>
              <a:buAutoNum type="arabicPeriod"/>
            </a:pPr>
            <a:r>
              <a:rPr lang="tr-TR" b="1" i="0" dirty="0">
                <a:solidFill>
                  <a:srgbClr val="374151"/>
                </a:solidFill>
                <a:effectLst/>
                <a:latin typeface="Söhne"/>
              </a:rPr>
              <a:t>Dizilim işleme</a:t>
            </a:r>
            <a:r>
              <a:rPr lang="tr-TR" b="0" i="0" dirty="0">
                <a:solidFill>
                  <a:srgbClr val="374151"/>
                </a:solidFill>
                <a:effectLst/>
                <a:latin typeface="Söhne"/>
              </a:rPr>
              <a:t>: Bu adımda, dizileme okumaları potansiyel kontaminantları veya artefaktları ortadan kaldırmak için işlenir. Bu, belirli kalite kriterlerini karşılamayan okumaların filtrelenmesini veya adaptör dizilerinin çıkarılmasını içerebilir.</a:t>
            </a:r>
          </a:p>
          <a:p>
            <a:pPr algn="l">
              <a:buFont typeface="+mj-lt"/>
              <a:buAutoNum type="arabicPeriod"/>
            </a:pPr>
            <a:r>
              <a:rPr lang="tr-TR" b="1" i="0" dirty="0" err="1">
                <a:solidFill>
                  <a:srgbClr val="374151"/>
                </a:solidFill>
                <a:effectLst/>
                <a:latin typeface="Söhne"/>
              </a:rPr>
              <a:t>Tersineleme</a:t>
            </a:r>
            <a:r>
              <a:rPr lang="tr-TR" b="1" i="0" dirty="0">
                <a:solidFill>
                  <a:srgbClr val="374151"/>
                </a:solidFill>
                <a:effectLst/>
                <a:latin typeface="Söhne"/>
              </a:rPr>
              <a:t> ve bolluk tahmini</a:t>
            </a:r>
            <a:r>
              <a:rPr lang="tr-TR" b="0" i="0" dirty="0">
                <a:solidFill>
                  <a:srgbClr val="374151"/>
                </a:solidFill>
                <a:effectLst/>
                <a:latin typeface="Söhne"/>
              </a:rPr>
              <a:t>: Bu adımda, benzer olan dizilimler bir araya getirilir ve bollukları tahmin edilir. Bu, veri setindeki </a:t>
            </a:r>
            <a:r>
              <a:rPr lang="tr-TR" b="0" i="0" dirty="0" err="1">
                <a:solidFill>
                  <a:srgbClr val="374151"/>
                </a:solidFill>
                <a:effectLst/>
                <a:latin typeface="Söhne"/>
              </a:rPr>
              <a:t>tekrarlılığı</a:t>
            </a:r>
            <a:r>
              <a:rPr lang="tr-TR" b="0" i="0" dirty="0">
                <a:solidFill>
                  <a:srgbClr val="374151"/>
                </a:solidFill>
                <a:effectLst/>
                <a:latin typeface="Söhne"/>
              </a:rPr>
              <a:t> azaltır ve her benzersiz dizilimin göreceli bolluğu hakkında bilgi sağlar.</a:t>
            </a:r>
          </a:p>
          <a:p>
            <a:pPr algn="l">
              <a:buFont typeface="+mj-lt"/>
              <a:buAutoNum type="arabicPeriod"/>
            </a:pPr>
            <a:r>
              <a:rPr lang="tr-TR" b="1" i="0" dirty="0">
                <a:solidFill>
                  <a:srgbClr val="374151"/>
                </a:solidFill>
                <a:effectLst/>
                <a:latin typeface="Söhne"/>
              </a:rPr>
              <a:t>Dizilim kümeleme</a:t>
            </a:r>
            <a:r>
              <a:rPr lang="tr-TR" b="0" i="0" dirty="0">
                <a:solidFill>
                  <a:srgbClr val="374151"/>
                </a:solidFill>
                <a:effectLst/>
                <a:latin typeface="Söhne"/>
              </a:rPr>
              <a:t>: Benzer olan dizilimler, belirlenen bir benzerlik eşiği temelinde operasyonel taksonomik birimler (</a:t>
            </a:r>
            <a:r>
              <a:rPr lang="tr-TR" b="0" i="0" dirty="0" err="1">
                <a:solidFill>
                  <a:srgbClr val="374151"/>
                </a:solidFill>
                <a:effectLst/>
                <a:latin typeface="Söhne"/>
              </a:rPr>
              <a:t>OTU'lar</a:t>
            </a:r>
            <a:r>
              <a:rPr lang="tr-TR" b="0" i="0" dirty="0">
                <a:solidFill>
                  <a:srgbClr val="374151"/>
                </a:solidFill>
                <a:effectLst/>
                <a:latin typeface="Söhne"/>
              </a:rPr>
              <a:t>) olarak bir araya getirilir. </a:t>
            </a:r>
            <a:r>
              <a:rPr lang="tr-TR" b="0" i="0" dirty="0" err="1">
                <a:solidFill>
                  <a:srgbClr val="374151"/>
                </a:solidFill>
                <a:effectLst/>
                <a:latin typeface="Söhne"/>
              </a:rPr>
              <a:t>OTU'lar</a:t>
            </a:r>
            <a:r>
              <a:rPr lang="tr-TR" b="0" i="0" dirty="0">
                <a:solidFill>
                  <a:srgbClr val="374151"/>
                </a:solidFill>
                <a:effectLst/>
                <a:latin typeface="Söhne"/>
              </a:rPr>
              <a:t> farklı mikrobiyal taksonlar için vekil görevi görür.</a:t>
            </a:r>
          </a:p>
          <a:p>
            <a:pPr algn="l">
              <a:buFont typeface="+mj-lt"/>
              <a:buAutoNum type="arabicPeriod"/>
            </a:pPr>
            <a:r>
              <a:rPr lang="tr-TR" b="1" i="0" dirty="0" err="1">
                <a:solidFill>
                  <a:srgbClr val="374151"/>
                </a:solidFill>
                <a:effectLst/>
                <a:latin typeface="Söhne"/>
              </a:rPr>
              <a:t>Kimara</a:t>
            </a:r>
            <a:r>
              <a:rPr lang="tr-TR" b="1" i="0" dirty="0">
                <a:solidFill>
                  <a:srgbClr val="374151"/>
                </a:solidFill>
                <a:effectLst/>
                <a:latin typeface="Söhne"/>
              </a:rPr>
              <a:t> kaldırma</a:t>
            </a:r>
            <a:r>
              <a:rPr lang="tr-TR" b="0" i="0" dirty="0">
                <a:solidFill>
                  <a:srgbClr val="374151"/>
                </a:solidFill>
                <a:effectLst/>
                <a:latin typeface="Söhne"/>
              </a:rPr>
              <a:t>: PCR artefaktlarından kaynaklanan yapay dizilimler olan </a:t>
            </a:r>
            <a:r>
              <a:rPr lang="tr-TR" b="0" i="0" dirty="0" err="1">
                <a:solidFill>
                  <a:srgbClr val="374151"/>
                </a:solidFill>
                <a:effectLst/>
                <a:latin typeface="Söhne"/>
              </a:rPr>
              <a:t>şimara</a:t>
            </a:r>
            <a:r>
              <a:rPr lang="tr-TR" b="0" i="0" dirty="0">
                <a:solidFill>
                  <a:srgbClr val="374151"/>
                </a:solidFill>
                <a:effectLst/>
                <a:latin typeface="Söhne"/>
              </a:rPr>
              <a:t> dizilimler, yanıltıcı sonuçlara neden olabilir. Bu adımda, veri setinden </a:t>
            </a:r>
            <a:r>
              <a:rPr lang="tr-TR" b="0" i="0" dirty="0" err="1">
                <a:solidFill>
                  <a:srgbClr val="374151"/>
                </a:solidFill>
                <a:effectLst/>
                <a:latin typeface="Söhne"/>
              </a:rPr>
              <a:t>şimaraların</a:t>
            </a:r>
            <a:r>
              <a:rPr lang="tr-TR" b="0" i="0" dirty="0">
                <a:solidFill>
                  <a:srgbClr val="374151"/>
                </a:solidFill>
                <a:effectLst/>
                <a:latin typeface="Söhne"/>
              </a:rPr>
              <a:t> tespit edilmesi ve kaldırılması işlemi gerçekleştirilir.</a:t>
            </a:r>
          </a:p>
          <a:p>
            <a:pPr algn="l">
              <a:buFont typeface="+mj-lt"/>
              <a:buAutoNum type="arabicPeriod"/>
            </a:pPr>
            <a:r>
              <a:rPr lang="tr-TR" b="1" i="0" dirty="0">
                <a:solidFill>
                  <a:srgbClr val="374151"/>
                </a:solidFill>
                <a:effectLst/>
                <a:latin typeface="Söhne"/>
              </a:rPr>
              <a:t>Taksonomik atama</a:t>
            </a:r>
            <a:r>
              <a:rPr lang="tr-TR" b="0" i="0" dirty="0">
                <a:solidFill>
                  <a:srgbClr val="374151"/>
                </a:solidFill>
                <a:effectLst/>
                <a:latin typeface="Söhne"/>
              </a:rPr>
              <a:t>: Taksonomik atama, referans </a:t>
            </a:r>
            <a:r>
              <a:rPr lang="tr-TR" b="0" i="0" dirty="0" err="1">
                <a:solidFill>
                  <a:srgbClr val="374151"/>
                </a:solidFill>
                <a:effectLst/>
                <a:latin typeface="Söhne"/>
              </a:rPr>
              <a:t>veritabanlarına</a:t>
            </a:r>
            <a:r>
              <a:rPr lang="tr-TR" b="0" i="0" dirty="0">
                <a:solidFill>
                  <a:srgbClr val="374151"/>
                </a:solidFill>
                <a:effectLst/>
                <a:latin typeface="Söhne"/>
              </a:rPr>
              <a:t> dayanarak </a:t>
            </a:r>
            <a:r>
              <a:rPr lang="tr-TR" b="0" i="0" dirty="0" err="1">
                <a:solidFill>
                  <a:srgbClr val="374151"/>
                </a:solidFill>
                <a:effectLst/>
                <a:latin typeface="Söhne"/>
              </a:rPr>
              <a:t>OTU'lara</a:t>
            </a:r>
            <a:r>
              <a:rPr lang="tr-TR" b="0" i="0" dirty="0">
                <a:solidFill>
                  <a:srgbClr val="374151"/>
                </a:solidFill>
                <a:effectLst/>
                <a:latin typeface="Söhne"/>
              </a:rPr>
              <a:t> taksonomik etiketler atamayı içerir. Bu adım, </a:t>
            </a:r>
            <a:r>
              <a:rPr lang="tr-TR" b="0" i="0" dirty="0" err="1">
                <a:solidFill>
                  <a:srgbClr val="374151"/>
                </a:solidFill>
                <a:effectLst/>
                <a:latin typeface="Söhne"/>
              </a:rPr>
              <a:t>örneklelerde</a:t>
            </a:r>
            <a:r>
              <a:rPr lang="tr-TR" b="0" i="0" dirty="0">
                <a:solidFill>
                  <a:srgbClr val="374151"/>
                </a:solidFill>
                <a:effectLst/>
                <a:latin typeface="Söhne"/>
              </a:rPr>
              <a:t> bulunan mikrobiyal taksonları belirlemeye yardımcı olur.</a:t>
            </a:r>
          </a:p>
          <a:p>
            <a:pPr algn="l">
              <a:buFont typeface="+mj-lt"/>
              <a:buAutoNum type="arabicPeriod"/>
            </a:pPr>
            <a:r>
              <a:rPr lang="tr-TR" b="1" i="0" dirty="0">
                <a:solidFill>
                  <a:srgbClr val="374151"/>
                </a:solidFill>
                <a:effectLst/>
                <a:latin typeface="Söhne"/>
              </a:rPr>
              <a:t>Veri keşfi ve analizi</a:t>
            </a:r>
            <a:r>
              <a:rPr lang="tr-TR" b="0" i="0" dirty="0">
                <a:solidFill>
                  <a:srgbClr val="374151"/>
                </a:solidFill>
                <a:effectLst/>
                <a:latin typeface="Söhne"/>
              </a:rPr>
              <a:t>: Taksonomik atama tamamlandıktan sonra, veriyi daha fazla keşfedebilir ve analiz edebilirsiniz. Bu, alfa ve beta çeşitlilik ölçümlerini hesaplama, farklı bollukta olan taksonları belirleme ve mikrobiyal topluluk yapısını anlamak için görselleştirmeler oluşturma gibi adımları içerebilir.</a:t>
            </a:r>
          </a:p>
          <a:p>
            <a:endParaRPr lang="tr-TR" dirty="0"/>
          </a:p>
        </p:txBody>
      </p:sp>
      <p:sp>
        <p:nvSpPr>
          <p:cNvPr id="4" name="Slayt Numarası Yer Tutucusu 3"/>
          <p:cNvSpPr>
            <a:spLocks noGrp="1"/>
          </p:cNvSpPr>
          <p:nvPr>
            <p:ph type="sldNum" sz="quarter" idx="5"/>
          </p:nvPr>
        </p:nvSpPr>
        <p:spPr/>
        <p:txBody>
          <a:bodyPr/>
          <a:lstStyle/>
          <a:p>
            <a:fld id="{CAA32ADD-C071-4FAA-805C-45F0DFFD4419}" type="slidenum">
              <a:rPr lang="tr-TR" smtClean="0"/>
              <a:t>3</a:t>
            </a:fld>
            <a:endParaRPr lang="tr-TR"/>
          </a:p>
        </p:txBody>
      </p:sp>
    </p:spTree>
    <p:extLst>
      <p:ext uri="{BB962C8B-B14F-4D97-AF65-F5344CB8AC3E}">
        <p14:creationId xmlns:p14="http://schemas.microsoft.com/office/powerpoint/2010/main" val="32017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AA32ADD-C071-4FAA-805C-45F0DFFD4419}" type="slidenum">
              <a:rPr lang="tr-TR" smtClean="0"/>
              <a:t>5</a:t>
            </a:fld>
            <a:endParaRPr lang="tr-TR"/>
          </a:p>
        </p:txBody>
      </p:sp>
    </p:spTree>
    <p:extLst>
      <p:ext uri="{BB962C8B-B14F-4D97-AF65-F5344CB8AC3E}">
        <p14:creationId xmlns:p14="http://schemas.microsoft.com/office/powerpoint/2010/main" val="364204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2507BF-A7D1-05F9-5E0E-4AD6852A931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13BFD5A-F002-0E21-F243-FD9129AC5B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DC0338F-7468-0B08-ACDE-93EE01CD41AF}"/>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5" name="Alt Bilgi Yer Tutucusu 4">
            <a:extLst>
              <a:ext uri="{FF2B5EF4-FFF2-40B4-BE49-F238E27FC236}">
                <a16:creationId xmlns:a16="http://schemas.microsoft.com/office/drawing/2014/main" id="{EA5FDD20-60C5-F582-570F-90016FC5A38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3D6E925-8C2F-599E-A451-9AC14A7A18C5}"/>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140451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F5714E-9870-6027-078F-1FB6C728159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8FF6B4A-2C53-F492-EE4C-349F49DB1AE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8E3DF0E-4AA6-9390-3E23-94E2AD811797}"/>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5" name="Alt Bilgi Yer Tutucusu 4">
            <a:extLst>
              <a:ext uri="{FF2B5EF4-FFF2-40B4-BE49-F238E27FC236}">
                <a16:creationId xmlns:a16="http://schemas.microsoft.com/office/drawing/2014/main" id="{79E8BAF9-1AD5-63B8-7F22-5653E98527A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16E703-2942-D1DE-B784-9D4666127130}"/>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106653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E2BED13-C786-6DBD-3BEB-1D64EE318DC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DA2DC8A-12D2-8A93-E1B1-87FBD0F7AC9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DDD2445-4ED8-431C-D498-ACB7CA4989A5}"/>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5" name="Alt Bilgi Yer Tutucusu 4">
            <a:extLst>
              <a:ext uri="{FF2B5EF4-FFF2-40B4-BE49-F238E27FC236}">
                <a16:creationId xmlns:a16="http://schemas.microsoft.com/office/drawing/2014/main" id="{E0045A4F-B71F-9B20-D5D0-0DA7F22D704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3B0AF35-3AA8-1BE7-4190-6B381F9F9322}"/>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177377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692DD1-A765-2485-E071-94D0CE86305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228329A-D7CD-8A61-4F7F-3AA4F716F54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299C34-7006-5871-A13B-5A71C5745778}"/>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5" name="Alt Bilgi Yer Tutucusu 4">
            <a:extLst>
              <a:ext uri="{FF2B5EF4-FFF2-40B4-BE49-F238E27FC236}">
                <a16:creationId xmlns:a16="http://schemas.microsoft.com/office/drawing/2014/main" id="{F3DE44FE-58C6-734E-1833-5389282A7A8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C4048BD-9DF3-A550-4773-3E3AFBA71E90}"/>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301118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32A1CA-8A25-C35B-5AEB-768A62FF348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4115C43-B4E2-CF32-9723-C7F5455A7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28187CD-E30B-B47A-888C-99A9B7044BA9}"/>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5" name="Alt Bilgi Yer Tutucusu 4">
            <a:extLst>
              <a:ext uri="{FF2B5EF4-FFF2-40B4-BE49-F238E27FC236}">
                <a16:creationId xmlns:a16="http://schemas.microsoft.com/office/drawing/2014/main" id="{A5832C9F-1DD1-FFA9-B1F8-8E4A407D2DE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DA93A50-3A83-B76D-4E00-EE488C073E8F}"/>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390952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B6C765-E91E-BA30-7B3A-438CFA32C5F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4602D8E-EC27-0E0E-1B91-37CD800BBEA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8432646-BBA5-F71C-71FD-6382E0B30AC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F2801F1-ADE4-DD6A-93D8-831AA24B19FD}"/>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6" name="Alt Bilgi Yer Tutucusu 5">
            <a:extLst>
              <a:ext uri="{FF2B5EF4-FFF2-40B4-BE49-F238E27FC236}">
                <a16:creationId xmlns:a16="http://schemas.microsoft.com/office/drawing/2014/main" id="{2AC7B621-D949-C56B-23F0-55508CC4DF6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8C24084-62F2-53BB-81FD-F95CF9A20902}"/>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122634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1301A6-A6F5-16CF-DEB2-D694ED7FC4A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A786CDC-081C-1604-F886-1B7AC50E1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405B326-B6FF-8B65-6494-2EB74A9E0E5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4B5683C-B44F-EC4B-61DD-BCD192E49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CA8E374-68CB-95E9-D6E2-6889FE47E04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B875769-0536-7D49-C0A6-BFBA885AB173}"/>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8" name="Alt Bilgi Yer Tutucusu 7">
            <a:extLst>
              <a:ext uri="{FF2B5EF4-FFF2-40B4-BE49-F238E27FC236}">
                <a16:creationId xmlns:a16="http://schemas.microsoft.com/office/drawing/2014/main" id="{E243791D-15CC-459A-7E06-0C7059B999A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DCEF7B0-DC7F-225F-2944-7F03FA019DA9}"/>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18079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D86677-796D-AFC5-3A2A-EDE5D14B2C6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A0E3FFB-6F5C-FA8C-A8BB-F2698D75D2F9}"/>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4" name="Alt Bilgi Yer Tutucusu 3">
            <a:extLst>
              <a:ext uri="{FF2B5EF4-FFF2-40B4-BE49-F238E27FC236}">
                <a16:creationId xmlns:a16="http://schemas.microsoft.com/office/drawing/2014/main" id="{E58AACF2-0DC9-B2AB-0F02-E816F7BD90A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4F4ADE6-E187-767B-528F-DB1C76102FDC}"/>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95198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7958D5B-8763-C518-B3E7-6FAA09FABE01}"/>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3" name="Alt Bilgi Yer Tutucusu 2">
            <a:extLst>
              <a:ext uri="{FF2B5EF4-FFF2-40B4-BE49-F238E27FC236}">
                <a16:creationId xmlns:a16="http://schemas.microsoft.com/office/drawing/2014/main" id="{DD4C88B2-210A-F821-86A2-D770DF058D7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EDC4793-7111-BF2E-2F85-5648BABAE00F}"/>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372851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88E900-DDF4-294D-01B7-C3D526306D3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8BEF1A2-3E75-901B-785A-24E8D6B041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069C9C0-C21A-D1E8-C31A-D2F2EFFB3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45FDEB6-94A3-7ADF-3BFE-8D96857218E8}"/>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6" name="Alt Bilgi Yer Tutucusu 5">
            <a:extLst>
              <a:ext uri="{FF2B5EF4-FFF2-40B4-BE49-F238E27FC236}">
                <a16:creationId xmlns:a16="http://schemas.microsoft.com/office/drawing/2014/main" id="{B59DCF7C-5DAB-5E21-97F9-83E2497DD7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59BB5AD-2A60-E306-F8A2-165E54363CAE}"/>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132475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17518B-D306-0AC9-5EA1-31B3034C026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678A92B-F19D-F69F-10F1-6F498A8E61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88371AE-D544-35B7-3846-098A77731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9D27E09-CAB7-FDE8-19CC-8CFADF188AF2}"/>
              </a:ext>
            </a:extLst>
          </p:cNvPr>
          <p:cNvSpPr>
            <a:spLocks noGrp="1"/>
          </p:cNvSpPr>
          <p:nvPr>
            <p:ph type="dt" sz="half" idx="10"/>
          </p:nvPr>
        </p:nvSpPr>
        <p:spPr/>
        <p:txBody>
          <a:bodyPr/>
          <a:lstStyle/>
          <a:p>
            <a:fld id="{63366A7F-B75C-4589-BA2F-EF38E3714DFE}" type="datetimeFigureOut">
              <a:rPr lang="tr-TR" smtClean="0"/>
              <a:t>14.07.2023</a:t>
            </a:fld>
            <a:endParaRPr lang="tr-TR"/>
          </a:p>
        </p:txBody>
      </p:sp>
      <p:sp>
        <p:nvSpPr>
          <p:cNvPr id="6" name="Alt Bilgi Yer Tutucusu 5">
            <a:extLst>
              <a:ext uri="{FF2B5EF4-FFF2-40B4-BE49-F238E27FC236}">
                <a16:creationId xmlns:a16="http://schemas.microsoft.com/office/drawing/2014/main" id="{58FAAE04-6513-B7A8-CEC1-3C16DEEAC81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42F434F-2F7D-3512-337A-293BB628F436}"/>
              </a:ext>
            </a:extLst>
          </p:cNvPr>
          <p:cNvSpPr>
            <a:spLocks noGrp="1"/>
          </p:cNvSpPr>
          <p:nvPr>
            <p:ph type="sldNum" sz="quarter" idx="12"/>
          </p:nvPr>
        </p:nvSpPr>
        <p:spPr/>
        <p:txBody>
          <a:bodyPr/>
          <a:lstStyle/>
          <a:p>
            <a:fld id="{268EE799-D3AA-4B63-BB32-4D2EEB4DF49B}" type="slidenum">
              <a:rPr lang="tr-TR" smtClean="0"/>
              <a:t>‹#›</a:t>
            </a:fld>
            <a:endParaRPr lang="tr-TR"/>
          </a:p>
        </p:txBody>
      </p:sp>
    </p:spTree>
    <p:extLst>
      <p:ext uri="{BB962C8B-B14F-4D97-AF65-F5344CB8AC3E}">
        <p14:creationId xmlns:p14="http://schemas.microsoft.com/office/powerpoint/2010/main" val="90506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0249194-E5A4-36E3-D555-9F35B3A13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F84924C-F6E6-00F9-F7BE-1E210C93A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B76F67-0DA6-3A27-1B02-DBA1A8475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66A7F-B75C-4589-BA2F-EF38E3714DFE}" type="datetimeFigureOut">
              <a:rPr lang="tr-TR" smtClean="0"/>
              <a:t>14.07.2023</a:t>
            </a:fld>
            <a:endParaRPr lang="tr-TR"/>
          </a:p>
        </p:txBody>
      </p:sp>
      <p:sp>
        <p:nvSpPr>
          <p:cNvPr id="5" name="Alt Bilgi Yer Tutucusu 4">
            <a:extLst>
              <a:ext uri="{FF2B5EF4-FFF2-40B4-BE49-F238E27FC236}">
                <a16:creationId xmlns:a16="http://schemas.microsoft.com/office/drawing/2014/main" id="{A30E9082-16CE-DF17-69C2-ECF49B171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29813E0-A57F-FC0D-187F-1C015AC12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EE799-D3AA-4B63-BB32-4D2EEB4DF49B}" type="slidenum">
              <a:rPr lang="tr-TR" smtClean="0"/>
              <a:t>‹#›</a:t>
            </a:fld>
            <a:endParaRPr lang="tr-TR"/>
          </a:p>
        </p:txBody>
      </p:sp>
    </p:spTree>
    <p:extLst>
      <p:ext uri="{BB962C8B-B14F-4D97-AF65-F5344CB8AC3E}">
        <p14:creationId xmlns:p14="http://schemas.microsoft.com/office/powerpoint/2010/main" val="861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2CB962CF-61A3-4EF9-94F6-7C59B03295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66B3B3-5C82-6668-255C-797A06AFEEC2}"/>
              </a:ext>
            </a:extLst>
          </p:cNvPr>
          <p:cNvSpPr>
            <a:spLocks noGrp="1"/>
          </p:cNvSpPr>
          <p:nvPr>
            <p:ph type="ctrTitle"/>
          </p:nvPr>
        </p:nvSpPr>
        <p:spPr>
          <a:xfrm>
            <a:off x="838200" y="556337"/>
            <a:ext cx="6797405" cy="1651404"/>
          </a:xfrm>
        </p:spPr>
        <p:txBody>
          <a:bodyPr vert="horz" lIns="91440" tIns="45720" rIns="91440" bIns="45720" rtlCol="0" anchor="ctr">
            <a:normAutofit/>
          </a:bodyPr>
          <a:lstStyle/>
          <a:p>
            <a:r>
              <a:rPr lang="en-US" sz="4000" dirty="0" err="1"/>
              <a:t>Tilki</a:t>
            </a:r>
            <a:r>
              <a:rPr lang="en-US" sz="4000" dirty="0"/>
              <a:t> </a:t>
            </a:r>
            <a:r>
              <a:rPr lang="en-US" sz="4000" dirty="0" err="1"/>
              <a:t>Dışkısından</a:t>
            </a:r>
            <a:r>
              <a:rPr lang="en-US" sz="4000" dirty="0"/>
              <a:t> </a:t>
            </a:r>
            <a:r>
              <a:rPr lang="en-US" sz="4000" dirty="0" err="1"/>
              <a:t>Mikrobiyom</a:t>
            </a:r>
            <a:r>
              <a:rPr lang="en-US" sz="4000" dirty="0"/>
              <a:t> </a:t>
            </a:r>
            <a:r>
              <a:rPr lang="en-US" sz="4000" dirty="0" err="1"/>
              <a:t>Veri</a:t>
            </a:r>
            <a:r>
              <a:rPr lang="en-US" sz="4000" dirty="0"/>
              <a:t> </a:t>
            </a:r>
            <a:r>
              <a:rPr lang="en-US" sz="4000" dirty="0" err="1"/>
              <a:t>Analizi</a:t>
            </a:r>
            <a:endParaRPr lang="en-US" sz="4000" dirty="0"/>
          </a:p>
        </p:txBody>
      </p:sp>
      <p:sp>
        <p:nvSpPr>
          <p:cNvPr id="3" name="Alt Başlık 2">
            <a:extLst>
              <a:ext uri="{FF2B5EF4-FFF2-40B4-BE49-F238E27FC236}">
                <a16:creationId xmlns:a16="http://schemas.microsoft.com/office/drawing/2014/main" id="{BD72CA26-15E3-8B05-9395-AF39E7D510E6}"/>
              </a:ext>
            </a:extLst>
          </p:cNvPr>
          <p:cNvSpPr>
            <a:spLocks noGrp="1"/>
          </p:cNvSpPr>
          <p:nvPr>
            <p:ph type="subTitle" idx="1"/>
          </p:nvPr>
        </p:nvSpPr>
        <p:spPr>
          <a:xfrm>
            <a:off x="838200" y="2401330"/>
            <a:ext cx="6797405" cy="3719384"/>
          </a:xfrm>
        </p:spPr>
        <p:txBody>
          <a:bodyPr vert="horz" lIns="91440" tIns="45720" rIns="91440" bIns="45720" rtlCol="0">
            <a:normAutofit/>
          </a:bodyPr>
          <a:lstStyle/>
          <a:p>
            <a:pPr indent="-228600">
              <a:buFont typeface="Arial" panose="020B0604020202020204" pitchFamily="34" charset="0"/>
              <a:buChar char="•"/>
            </a:pPr>
            <a:r>
              <a:rPr lang="tr-TR" sz="2000" dirty="0"/>
              <a:t>Doç. </a:t>
            </a:r>
            <a:r>
              <a:rPr lang="tr-TR" sz="2000" dirty="0" smtClean="0"/>
              <a:t>Dr. Sibel </a:t>
            </a:r>
            <a:r>
              <a:rPr lang="tr-TR" sz="2000" dirty="0" err="1"/>
              <a:t>KÜÇÜKYILDIRIM</a:t>
            </a:r>
            <a:endParaRPr lang="en-US" sz="2000" dirty="0"/>
          </a:p>
          <a:p>
            <a:pPr indent="-228600">
              <a:buFont typeface="Arial" panose="020B0604020202020204" pitchFamily="34" charset="0"/>
              <a:buChar char="•"/>
            </a:pPr>
            <a:r>
              <a:rPr lang="en-US" sz="2000" dirty="0" err="1" smtClean="0"/>
              <a:t>Proje</a:t>
            </a:r>
            <a:r>
              <a:rPr lang="en-US" sz="2000" dirty="0" smtClean="0"/>
              <a:t> </a:t>
            </a:r>
            <a:r>
              <a:rPr lang="en-US" sz="2000" dirty="0" err="1"/>
              <a:t>Grubu</a:t>
            </a:r>
            <a:r>
              <a:rPr lang="en-US" sz="2000" dirty="0" smtClean="0"/>
              <a:t>:</a:t>
            </a:r>
            <a:endParaRPr lang="tr-TR" sz="2000" dirty="0" smtClean="0"/>
          </a:p>
          <a:p>
            <a:pPr indent="-228600">
              <a:buFont typeface="Arial" panose="020B0604020202020204" pitchFamily="34" charset="0"/>
              <a:buChar char="•"/>
            </a:pPr>
            <a:r>
              <a:rPr lang="en-US" sz="2000" dirty="0" smtClean="0"/>
              <a:t> </a:t>
            </a:r>
            <a:r>
              <a:rPr lang="en-US" sz="2000" dirty="0" err="1"/>
              <a:t>Gökhan</a:t>
            </a:r>
            <a:r>
              <a:rPr lang="en-US" sz="2000" dirty="0"/>
              <a:t> Arık (</a:t>
            </a:r>
            <a:r>
              <a:rPr lang="en-US" sz="2000" dirty="0" err="1"/>
              <a:t>Hacettepe</a:t>
            </a:r>
            <a:r>
              <a:rPr lang="en-US" sz="2000" dirty="0"/>
              <a:t> </a:t>
            </a:r>
            <a:r>
              <a:rPr lang="en-US" sz="2000" dirty="0" err="1"/>
              <a:t>Üniversitesi</a:t>
            </a:r>
            <a:r>
              <a:rPr lang="en-US" sz="2000" dirty="0"/>
              <a:t>)</a:t>
            </a:r>
          </a:p>
          <a:p>
            <a:pPr indent="-228600">
              <a:buFont typeface="Arial" panose="020B0604020202020204" pitchFamily="34" charset="0"/>
              <a:buChar char="•"/>
            </a:pPr>
            <a:r>
              <a:rPr lang="en-US" sz="2000" dirty="0"/>
              <a:t>Pınar </a:t>
            </a:r>
            <a:r>
              <a:rPr lang="en-US" sz="2000" dirty="0" err="1"/>
              <a:t>Akbaba</a:t>
            </a:r>
            <a:r>
              <a:rPr lang="en-US" sz="2000" dirty="0"/>
              <a:t>( İstanbul </a:t>
            </a:r>
            <a:r>
              <a:rPr lang="en-US" sz="2000" dirty="0" err="1"/>
              <a:t>Üniversitesi</a:t>
            </a:r>
            <a:r>
              <a:rPr lang="en-US" sz="2000" dirty="0"/>
              <a:t>)</a:t>
            </a:r>
          </a:p>
          <a:p>
            <a:pPr indent="-228600">
              <a:buFont typeface="Arial" panose="020B0604020202020204" pitchFamily="34" charset="0"/>
              <a:buChar char="•"/>
            </a:pPr>
            <a:r>
              <a:rPr lang="en-US" sz="2000" dirty="0" err="1"/>
              <a:t>Özgür</a:t>
            </a:r>
            <a:r>
              <a:rPr lang="en-US" sz="2000" dirty="0"/>
              <a:t> Ülkü Özdemir(Sivas </a:t>
            </a:r>
            <a:r>
              <a:rPr lang="en-US" sz="2000" dirty="0" err="1"/>
              <a:t>Cumhuriyet</a:t>
            </a:r>
            <a:r>
              <a:rPr lang="en-US" sz="2000" dirty="0"/>
              <a:t> </a:t>
            </a:r>
            <a:r>
              <a:rPr lang="en-US" sz="2000" dirty="0" err="1"/>
              <a:t>Üniversitesi</a:t>
            </a:r>
            <a:r>
              <a:rPr lang="en-US" sz="2000" dirty="0"/>
              <a:t>)</a:t>
            </a:r>
          </a:p>
          <a:p>
            <a:pPr indent="-228600">
              <a:buFont typeface="Arial" panose="020B0604020202020204" pitchFamily="34" charset="0"/>
              <a:buChar char="•"/>
            </a:pPr>
            <a:r>
              <a:rPr lang="en-US" sz="2000" dirty="0" err="1"/>
              <a:t>Rabia</a:t>
            </a:r>
            <a:r>
              <a:rPr lang="en-US" sz="2000" dirty="0"/>
              <a:t> </a:t>
            </a:r>
            <a:r>
              <a:rPr lang="en-US" sz="2000" dirty="0" err="1"/>
              <a:t>Sezgin</a:t>
            </a:r>
            <a:r>
              <a:rPr lang="en-US" sz="2000" dirty="0"/>
              <a:t>( İstanbul </a:t>
            </a:r>
            <a:r>
              <a:rPr lang="en-US" sz="2000" dirty="0" err="1"/>
              <a:t>Üniversitesi</a:t>
            </a:r>
            <a:r>
              <a:rPr lang="en-US" sz="2000" dirty="0"/>
              <a:t>)</a:t>
            </a:r>
          </a:p>
          <a:p>
            <a:pPr indent="-228600">
              <a:buFont typeface="Arial" panose="020B0604020202020204" pitchFamily="34" charset="0"/>
              <a:buChar char="•"/>
            </a:pPr>
            <a:r>
              <a:rPr lang="en-US" sz="2000" dirty="0" err="1"/>
              <a:t>Ayşen</a:t>
            </a:r>
            <a:r>
              <a:rPr lang="en-US" sz="2000" dirty="0"/>
              <a:t> </a:t>
            </a:r>
            <a:r>
              <a:rPr lang="en-US" sz="2000" dirty="0" err="1"/>
              <a:t>İkkan</a:t>
            </a:r>
            <a:r>
              <a:rPr lang="en-US" sz="2000" dirty="0"/>
              <a:t> (</a:t>
            </a:r>
            <a:r>
              <a:rPr lang="en-US" sz="2000" dirty="0" err="1"/>
              <a:t>Uludağ</a:t>
            </a:r>
            <a:r>
              <a:rPr lang="en-US" sz="2000" dirty="0"/>
              <a:t> </a:t>
            </a:r>
            <a:r>
              <a:rPr lang="en-US" sz="2000" dirty="0" err="1"/>
              <a:t>Üniversitesi</a:t>
            </a:r>
            <a:r>
              <a:rPr lang="en-US" sz="2000" dirty="0" smtClean="0"/>
              <a:t>)</a:t>
            </a:r>
            <a:endParaRPr lang="tr-TR" sz="2000" dirty="0" smtClean="0"/>
          </a:p>
        </p:txBody>
      </p:sp>
      <p:pic>
        <p:nvPicPr>
          <p:cNvPr id="4" name="Resim 3">
            <a:extLst>
              <a:ext uri="{FF2B5EF4-FFF2-40B4-BE49-F238E27FC236}">
                <a16:creationId xmlns:a16="http://schemas.microsoft.com/office/drawing/2014/main" id="{E1467068-C1BE-686A-5035-8A9186EF2D3E}"/>
              </a:ext>
            </a:extLst>
          </p:cNvPr>
          <p:cNvPicPr>
            <a:picLocks noChangeAspect="1"/>
          </p:cNvPicPr>
          <p:nvPr/>
        </p:nvPicPr>
        <p:blipFill>
          <a:blip r:embed="rId3"/>
          <a:stretch>
            <a:fillRect/>
          </a:stretch>
        </p:blipFill>
        <p:spPr>
          <a:xfrm>
            <a:off x="7914466" y="2099547"/>
            <a:ext cx="3995623" cy="2658905"/>
          </a:xfrm>
          <a:prstGeom prst="rect">
            <a:avLst/>
          </a:prstGeom>
        </p:spPr>
      </p:pic>
    </p:spTree>
    <p:extLst>
      <p:ext uri="{BB962C8B-B14F-4D97-AF65-F5344CB8AC3E}">
        <p14:creationId xmlns:p14="http://schemas.microsoft.com/office/powerpoint/2010/main" val="416917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B72ADA-9148-C35D-C74C-3F7014E1736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err="1">
                <a:solidFill>
                  <a:srgbClr val="FFFFFF"/>
                </a:solidFill>
                <a:latin typeface="+mj-lt"/>
                <a:ea typeface="+mj-ea"/>
                <a:cs typeface="+mj-cs"/>
              </a:rPr>
              <a:t>İleri</a:t>
            </a:r>
            <a:r>
              <a:rPr lang="en-US" sz="3300" kern="1200" dirty="0">
                <a:solidFill>
                  <a:srgbClr val="FFFFFF"/>
                </a:solidFill>
                <a:latin typeface="+mj-lt"/>
                <a:ea typeface="+mj-ea"/>
                <a:cs typeface="+mj-cs"/>
              </a:rPr>
              <a:t> Veri </a:t>
            </a:r>
            <a:r>
              <a:rPr lang="en-US" sz="3300" kern="1200" dirty="0" err="1">
                <a:solidFill>
                  <a:srgbClr val="FFFFFF"/>
                </a:solidFill>
                <a:latin typeface="+mj-lt"/>
                <a:ea typeface="+mj-ea"/>
                <a:cs typeface="+mj-cs"/>
              </a:rPr>
              <a:t>Analizleri</a:t>
            </a:r>
            <a:r>
              <a:rPr lang="en-US" sz="3300" kern="1200" dirty="0">
                <a:solidFill>
                  <a:srgbClr val="FFFFFF"/>
                </a:solidFill>
                <a:latin typeface="+mj-lt"/>
                <a:ea typeface="+mj-ea"/>
                <a:cs typeface="+mj-cs"/>
              </a:rPr>
              <a:t>:</a:t>
            </a:r>
            <a:br>
              <a:rPr lang="en-US" sz="3300" kern="1200" dirty="0">
                <a:solidFill>
                  <a:srgbClr val="FFFFFF"/>
                </a:solidFill>
                <a:latin typeface="+mj-lt"/>
                <a:ea typeface="+mj-ea"/>
                <a:cs typeface="+mj-cs"/>
              </a:rPr>
            </a:br>
            <a:r>
              <a:rPr lang="en-US" sz="3300" kern="1200" dirty="0" err="1">
                <a:solidFill>
                  <a:srgbClr val="FFFFFF"/>
                </a:solidFill>
                <a:latin typeface="+mj-lt"/>
                <a:ea typeface="+mj-ea"/>
                <a:cs typeface="+mj-cs"/>
              </a:rPr>
              <a:t>1.Alfa</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Çeşitlilik</a:t>
            </a:r>
            <a:r>
              <a:rPr lang="en-US" sz="3300" kern="1200" dirty="0">
                <a:solidFill>
                  <a:srgbClr val="FFFFFF"/>
                </a:solidFill>
                <a:latin typeface="+mj-lt"/>
                <a:ea typeface="+mj-ea"/>
                <a:cs typeface="+mj-cs"/>
              </a:rPr>
              <a:t> </a:t>
            </a:r>
            <a:r>
              <a:rPr lang="en-US" sz="3300" kern="1200" dirty="0" err="1">
                <a:solidFill>
                  <a:srgbClr val="FFFFFF"/>
                </a:solidFill>
                <a:latin typeface="+mj-lt"/>
                <a:ea typeface="+mj-ea"/>
                <a:cs typeface="+mj-cs"/>
              </a:rPr>
              <a:t>Analizi</a:t>
            </a:r>
            <a:r>
              <a:rPr lang="en-US" sz="3300" kern="1200" dirty="0">
                <a:solidFill>
                  <a:srgbClr val="FFFFFF"/>
                </a:solidFill>
                <a:latin typeface="+mj-lt"/>
                <a:ea typeface="+mj-ea"/>
                <a:cs typeface="+mj-cs"/>
              </a:rPr>
              <a:t/>
            </a:r>
            <a:br>
              <a:rPr lang="en-US" sz="3300" kern="1200" dirty="0">
                <a:solidFill>
                  <a:srgbClr val="FFFFFF"/>
                </a:solidFill>
                <a:latin typeface="+mj-lt"/>
                <a:ea typeface="+mj-ea"/>
                <a:cs typeface="+mj-cs"/>
              </a:rPr>
            </a:br>
            <a:endParaRPr lang="en-US" sz="3300" kern="1200" dirty="0">
              <a:solidFill>
                <a:srgbClr val="FFFFFF"/>
              </a:solidFill>
              <a:latin typeface="+mj-lt"/>
              <a:ea typeface="+mj-ea"/>
              <a:cs typeface="+mj-cs"/>
            </a:endParaRPr>
          </a:p>
        </p:txBody>
      </p:sp>
      <p:pic>
        <p:nvPicPr>
          <p:cNvPr id="4" name="İçerik Yer Tutucusu 3">
            <a:extLst>
              <a:ext uri="{FF2B5EF4-FFF2-40B4-BE49-F238E27FC236}">
                <a16:creationId xmlns:a16="http://schemas.microsoft.com/office/drawing/2014/main" id="{85A624F6-50B2-903B-ED35-3BE319E1D352}"/>
              </a:ext>
            </a:extLst>
          </p:cNvPr>
          <p:cNvPicPr>
            <a:picLocks noGrp="1" noChangeAspect="1"/>
          </p:cNvPicPr>
          <p:nvPr>
            <p:ph idx="1"/>
          </p:nvPr>
        </p:nvPicPr>
        <p:blipFill>
          <a:blip r:embed="rId2"/>
          <a:stretch>
            <a:fillRect/>
          </a:stretch>
        </p:blipFill>
        <p:spPr>
          <a:xfrm>
            <a:off x="4367411" y="725214"/>
            <a:ext cx="7560769" cy="5849007"/>
          </a:xfrm>
          <a:prstGeom prst="rect">
            <a:avLst/>
          </a:prstGeom>
        </p:spPr>
      </p:pic>
    </p:spTree>
    <p:extLst>
      <p:ext uri="{BB962C8B-B14F-4D97-AF65-F5344CB8AC3E}">
        <p14:creationId xmlns:p14="http://schemas.microsoft.com/office/powerpoint/2010/main" val="397863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AC477752-ACCA-41C1-9B1D-D0CED1F9CB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8AA6096-D497-4747-B87D-029FF60F5290}"/>
              </a:ext>
            </a:extLst>
          </p:cNvPr>
          <p:cNvSpPr>
            <a:spLocks noGrp="1"/>
          </p:cNvSpPr>
          <p:nvPr>
            <p:ph type="title"/>
          </p:nvPr>
        </p:nvSpPr>
        <p:spPr>
          <a:xfrm>
            <a:off x="160283" y="0"/>
            <a:ext cx="6163624" cy="1306475"/>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2. </a:t>
            </a:r>
            <a:r>
              <a:rPr lang="en-US" sz="5200" kern="1200" dirty="0" err="1">
                <a:solidFill>
                  <a:schemeClr val="tx1"/>
                </a:solidFill>
                <a:latin typeface="+mj-lt"/>
                <a:ea typeface="+mj-ea"/>
                <a:cs typeface="+mj-cs"/>
              </a:rPr>
              <a:t>Bolluk</a:t>
            </a:r>
            <a:r>
              <a:rPr lang="en-US" sz="5200" kern="1200" dirty="0">
                <a:solidFill>
                  <a:schemeClr val="tx1"/>
                </a:solidFill>
                <a:latin typeface="+mj-lt"/>
                <a:ea typeface="+mj-ea"/>
                <a:cs typeface="+mj-cs"/>
              </a:rPr>
              <a:t> </a:t>
            </a:r>
            <a:r>
              <a:rPr lang="en-US" sz="5200" kern="1200" dirty="0" err="1">
                <a:solidFill>
                  <a:schemeClr val="tx1"/>
                </a:solidFill>
                <a:latin typeface="+mj-lt"/>
                <a:ea typeface="+mj-ea"/>
                <a:cs typeface="+mj-cs"/>
              </a:rPr>
              <a:t>Analizi</a:t>
            </a:r>
            <a:endParaRPr lang="en-US" sz="5200" kern="1200" dirty="0">
              <a:solidFill>
                <a:schemeClr val="tx1"/>
              </a:solidFill>
              <a:latin typeface="+mj-lt"/>
              <a:ea typeface="+mj-ea"/>
              <a:cs typeface="+mj-cs"/>
            </a:endParaRPr>
          </a:p>
        </p:txBody>
      </p:sp>
      <p:pic>
        <p:nvPicPr>
          <p:cNvPr id="4" name="İçerik Yer Tutucusu 3">
            <a:extLst>
              <a:ext uri="{FF2B5EF4-FFF2-40B4-BE49-F238E27FC236}">
                <a16:creationId xmlns:a16="http://schemas.microsoft.com/office/drawing/2014/main" id="{6F838AF0-86BA-DE74-A184-BB4D7FDC4C3E}"/>
              </a:ext>
            </a:extLst>
          </p:cNvPr>
          <p:cNvPicPr>
            <a:picLocks noGrp="1" noChangeAspect="1"/>
          </p:cNvPicPr>
          <p:nvPr>
            <p:ph idx="1"/>
          </p:nvPr>
        </p:nvPicPr>
        <p:blipFill>
          <a:blip r:embed="rId2"/>
          <a:stretch>
            <a:fillRect/>
          </a:stretch>
        </p:blipFill>
        <p:spPr>
          <a:xfrm>
            <a:off x="160283" y="1306475"/>
            <a:ext cx="11493908" cy="5204684"/>
          </a:xfrm>
          <a:prstGeom prst="rect">
            <a:avLst/>
          </a:prstGeom>
        </p:spPr>
      </p:pic>
    </p:spTree>
    <p:extLst>
      <p:ext uri="{BB962C8B-B14F-4D97-AF65-F5344CB8AC3E}">
        <p14:creationId xmlns:p14="http://schemas.microsoft.com/office/powerpoint/2010/main" val="293268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77"/>
          <p:cNvGrpSpPr/>
          <p:nvPr/>
        </p:nvGrpSpPr>
        <p:grpSpPr>
          <a:xfrm>
            <a:off x="1024759" y="583324"/>
            <a:ext cx="10625957" cy="6038193"/>
            <a:chOff x="2" y="0"/>
            <a:chExt cx="7060722" cy="3353438"/>
          </a:xfrm>
        </p:grpSpPr>
        <p:sp>
          <p:nvSpPr>
            <p:cNvPr id="5" name="Shape 970"/>
            <p:cNvSpPr/>
            <p:nvPr/>
          </p:nvSpPr>
          <p:spPr>
            <a:xfrm>
              <a:off x="417805" y="0"/>
              <a:ext cx="4596892" cy="3150235"/>
            </a:xfrm>
            <a:custGeom>
              <a:avLst/>
              <a:gdLst/>
              <a:ahLst/>
              <a:cxnLst/>
              <a:rect l="0" t="0" r="0" b="0"/>
              <a:pathLst>
                <a:path w="4596892" h="3150235">
                  <a:moveTo>
                    <a:pt x="0" y="0"/>
                  </a:moveTo>
                  <a:lnTo>
                    <a:pt x="4596892" y="0"/>
                  </a:lnTo>
                  <a:lnTo>
                    <a:pt x="4596892" y="3150235"/>
                  </a:lnTo>
                  <a:lnTo>
                    <a:pt x="0" y="3150235"/>
                  </a:lnTo>
                  <a:lnTo>
                    <a:pt x="0" y="0"/>
                  </a:lnTo>
                </a:path>
              </a:pathLst>
            </a:custGeom>
            <a:ln w="0" cap="rnd">
              <a:round/>
            </a:ln>
          </p:spPr>
          <p:style>
            <a:lnRef idx="0">
              <a:srgbClr val="000000">
                <a:alpha val="0"/>
              </a:srgbClr>
            </a:lnRef>
            <a:fillRef idx="1">
              <a:srgbClr val="EBEBEB"/>
            </a:fillRef>
            <a:effectRef idx="0">
              <a:scrgbClr r="0" g="0" b="0"/>
            </a:effectRef>
            <a:fontRef idx="none"/>
          </p:style>
          <p:txBody>
            <a:bodyPr/>
            <a:lstStyle/>
            <a:p>
              <a:endParaRPr lang="tr-TR"/>
            </a:p>
          </p:txBody>
        </p:sp>
        <p:sp>
          <p:nvSpPr>
            <p:cNvPr id="6" name="Shape 8"/>
            <p:cNvSpPr/>
            <p:nvPr/>
          </p:nvSpPr>
          <p:spPr>
            <a:xfrm>
              <a:off x="417805" y="2648966"/>
              <a:ext cx="4596892" cy="0"/>
            </a:xfrm>
            <a:custGeom>
              <a:avLst/>
              <a:gdLst/>
              <a:ahLst/>
              <a:cxnLst/>
              <a:rect l="0" t="0" r="0" b="0"/>
              <a:pathLst>
                <a:path w="4596892">
                  <a:moveTo>
                    <a:pt x="0" y="0"/>
                  </a:moveTo>
                  <a:lnTo>
                    <a:pt x="4596892" y="0"/>
                  </a:lnTo>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7" name="Shape 9"/>
            <p:cNvSpPr/>
            <p:nvPr/>
          </p:nvSpPr>
          <p:spPr>
            <a:xfrm>
              <a:off x="417805" y="1933067"/>
              <a:ext cx="4596892" cy="0"/>
            </a:xfrm>
            <a:custGeom>
              <a:avLst/>
              <a:gdLst/>
              <a:ahLst/>
              <a:cxnLst/>
              <a:rect l="0" t="0" r="0" b="0"/>
              <a:pathLst>
                <a:path w="4596892">
                  <a:moveTo>
                    <a:pt x="0" y="0"/>
                  </a:moveTo>
                  <a:lnTo>
                    <a:pt x="4596892" y="0"/>
                  </a:lnTo>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8" name="Shape 10"/>
            <p:cNvSpPr/>
            <p:nvPr/>
          </p:nvSpPr>
          <p:spPr>
            <a:xfrm>
              <a:off x="417805" y="1217168"/>
              <a:ext cx="4596892" cy="0"/>
            </a:xfrm>
            <a:custGeom>
              <a:avLst/>
              <a:gdLst/>
              <a:ahLst/>
              <a:cxnLst/>
              <a:rect l="0" t="0" r="0" b="0"/>
              <a:pathLst>
                <a:path w="4596892">
                  <a:moveTo>
                    <a:pt x="0" y="0"/>
                  </a:moveTo>
                  <a:lnTo>
                    <a:pt x="4596892" y="0"/>
                  </a:lnTo>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9" name="Shape 11"/>
            <p:cNvSpPr/>
            <p:nvPr/>
          </p:nvSpPr>
          <p:spPr>
            <a:xfrm>
              <a:off x="417805" y="501142"/>
              <a:ext cx="4596892" cy="0"/>
            </a:xfrm>
            <a:custGeom>
              <a:avLst/>
              <a:gdLst/>
              <a:ahLst/>
              <a:cxnLst/>
              <a:rect l="0" t="0" r="0" b="0"/>
              <a:pathLst>
                <a:path w="4596892">
                  <a:moveTo>
                    <a:pt x="0" y="0"/>
                  </a:moveTo>
                  <a:lnTo>
                    <a:pt x="4596892" y="0"/>
                  </a:lnTo>
                </a:path>
              </a:pathLst>
            </a:custGeom>
            <a:ln w="6731"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0" name="Shape 12"/>
            <p:cNvSpPr/>
            <p:nvPr/>
          </p:nvSpPr>
          <p:spPr>
            <a:xfrm>
              <a:off x="417805" y="3006979"/>
              <a:ext cx="4596892" cy="0"/>
            </a:xfrm>
            <a:custGeom>
              <a:avLst/>
              <a:gdLst/>
              <a:ahLst/>
              <a:cxnLst/>
              <a:rect l="0" t="0" r="0" b="0"/>
              <a:pathLst>
                <a:path w="4596892">
                  <a:moveTo>
                    <a:pt x="0" y="0"/>
                  </a:moveTo>
                  <a:lnTo>
                    <a:pt x="4596892"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1" name="Shape 13"/>
            <p:cNvSpPr/>
            <p:nvPr/>
          </p:nvSpPr>
          <p:spPr>
            <a:xfrm>
              <a:off x="417805" y="2291080"/>
              <a:ext cx="4596892" cy="0"/>
            </a:xfrm>
            <a:custGeom>
              <a:avLst/>
              <a:gdLst/>
              <a:ahLst/>
              <a:cxnLst/>
              <a:rect l="0" t="0" r="0" b="0"/>
              <a:pathLst>
                <a:path w="4596892">
                  <a:moveTo>
                    <a:pt x="0" y="0"/>
                  </a:moveTo>
                  <a:lnTo>
                    <a:pt x="4596892"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2" name="Shape 14"/>
            <p:cNvSpPr/>
            <p:nvPr/>
          </p:nvSpPr>
          <p:spPr>
            <a:xfrm>
              <a:off x="417805" y="1575054"/>
              <a:ext cx="4596892" cy="0"/>
            </a:xfrm>
            <a:custGeom>
              <a:avLst/>
              <a:gdLst/>
              <a:ahLst/>
              <a:cxnLst/>
              <a:rect l="0" t="0" r="0" b="0"/>
              <a:pathLst>
                <a:path w="4596892">
                  <a:moveTo>
                    <a:pt x="0" y="0"/>
                  </a:moveTo>
                  <a:lnTo>
                    <a:pt x="4596892"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3" name="Shape 15"/>
            <p:cNvSpPr/>
            <p:nvPr/>
          </p:nvSpPr>
          <p:spPr>
            <a:xfrm>
              <a:off x="417805" y="859155"/>
              <a:ext cx="4596892" cy="0"/>
            </a:xfrm>
            <a:custGeom>
              <a:avLst/>
              <a:gdLst/>
              <a:ahLst/>
              <a:cxnLst/>
              <a:rect l="0" t="0" r="0" b="0"/>
              <a:pathLst>
                <a:path w="4596892">
                  <a:moveTo>
                    <a:pt x="0" y="0"/>
                  </a:moveTo>
                  <a:lnTo>
                    <a:pt x="4596892"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4" name="Shape 16"/>
            <p:cNvSpPr/>
            <p:nvPr/>
          </p:nvSpPr>
          <p:spPr>
            <a:xfrm>
              <a:off x="417805" y="143129"/>
              <a:ext cx="4596892" cy="0"/>
            </a:xfrm>
            <a:custGeom>
              <a:avLst/>
              <a:gdLst/>
              <a:ahLst/>
              <a:cxnLst/>
              <a:rect l="0" t="0" r="0" b="0"/>
              <a:pathLst>
                <a:path w="4596892">
                  <a:moveTo>
                    <a:pt x="0" y="0"/>
                  </a:moveTo>
                  <a:lnTo>
                    <a:pt x="4596892"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5" name="Shape 17"/>
            <p:cNvSpPr/>
            <p:nvPr/>
          </p:nvSpPr>
          <p:spPr>
            <a:xfrm>
              <a:off x="1074395" y="0"/>
              <a:ext cx="0" cy="3150235"/>
            </a:xfrm>
            <a:custGeom>
              <a:avLst/>
              <a:gdLst/>
              <a:ahLst/>
              <a:cxnLst/>
              <a:rect l="0" t="0" r="0" b="0"/>
              <a:pathLst>
                <a:path h="3150235">
                  <a:moveTo>
                    <a:pt x="0" y="3150235"/>
                  </a:moveTo>
                  <a:lnTo>
                    <a:pt x="0"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6" name="Shape 18"/>
            <p:cNvSpPr/>
            <p:nvPr/>
          </p:nvSpPr>
          <p:spPr>
            <a:xfrm>
              <a:off x="2168881" y="0"/>
              <a:ext cx="0" cy="3150235"/>
            </a:xfrm>
            <a:custGeom>
              <a:avLst/>
              <a:gdLst/>
              <a:ahLst/>
              <a:cxnLst/>
              <a:rect l="0" t="0" r="0" b="0"/>
              <a:pathLst>
                <a:path h="3150235">
                  <a:moveTo>
                    <a:pt x="0" y="3150235"/>
                  </a:moveTo>
                  <a:lnTo>
                    <a:pt x="0"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7" name="Shape 19"/>
            <p:cNvSpPr/>
            <p:nvPr/>
          </p:nvSpPr>
          <p:spPr>
            <a:xfrm>
              <a:off x="3263494" y="0"/>
              <a:ext cx="0" cy="3150235"/>
            </a:xfrm>
            <a:custGeom>
              <a:avLst/>
              <a:gdLst/>
              <a:ahLst/>
              <a:cxnLst/>
              <a:rect l="0" t="0" r="0" b="0"/>
              <a:pathLst>
                <a:path h="3150235">
                  <a:moveTo>
                    <a:pt x="0" y="3150235"/>
                  </a:moveTo>
                  <a:lnTo>
                    <a:pt x="0"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8" name="Shape 20"/>
            <p:cNvSpPr/>
            <p:nvPr/>
          </p:nvSpPr>
          <p:spPr>
            <a:xfrm>
              <a:off x="4357980" y="0"/>
              <a:ext cx="0" cy="3150235"/>
            </a:xfrm>
            <a:custGeom>
              <a:avLst/>
              <a:gdLst/>
              <a:ahLst/>
              <a:cxnLst/>
              <a:rect l="0" t="0" r="0" b="0"/>
              <a:pathLst>
                <a:path h="3150235">
                  <a:moveTo>
                    <a:pt x="0" y="3150235"/>
                  </a:moveTo>
                  <a:lnTo>
                    <a:pt x="0" y="0"/>
                  </a:lnTo>
                </a:path>
              </a:pathLst>
            </a:custGeom>
            <a:ln w="13589" cap="flat">
              <a:round/>
            </a:ln>
          </p:spPr>
          <p:style>
            <a:lnRef idx="1">
              <a:srgbClr val="FFFFFF"/>
            </a:lnRef>
            <a:fillRef idx="0">
              <a:srgbClr val="000000">
                <a:alpha val="0"/>
              </a:srgbClr>
            </a:fillRef>
            <a:effectRef idx="0">
              <a:scrgbClr r="0" g="0" b="0"/>
            </a:effectRef>
            <a:fontRef idx="none"/>
          </p:style>
          <p:txBody>
            <a:bodyPr/>
            <a:lstStyle/>
            <a:p>
              <a:endParaRPr lang="tr-TR"/>
            </a:p>
          </p:txBody>
        </p:sp>
        <p:sp>
          <p:nvSpPr>
            <p:cNvPr id="19" name="Shape 971"/>
            <p:cNvSpPr/>
            <p:nvPr/>
          </p:nvSpPr>
          <p:spPr>
            <a:xfrm>
              <a:off x="1676375" y="971804"/>
              <a:ext cx="985012" cy="1159002"/>
            </a:xfrm>
            <a:custGeom>
              <a:avLst/>
              <a:gdLst/>
              <a:ahLst/>
              <a:cxnLst/>
              <a:rect l="0" t="0" r="0" b="0"/>
              <a:pathLst>
                <a:path w="985012" h="1159002">
                  <a:moveTo>
                    <a:pt x="0" y="0"/>
                  </a:moveTo>
                  <a:lnTo>
                    <a:pt x="985012" y="0"/>
                  </a:lnTo>
                  <a:lnTo>
                    <a:pt x="985012" y="1159002"/>
                  </a:lnTo>
                  <a:lnTo>
                    <a:pt x="0" y="1159002"/>
                  </a:lnTo>
                  <a:lnTo>
                    <a:pt x="0" y="0"/>
                  </a:lnTo>
                </a:path>
              </a:pathLst>
            </a:custGeom>
            <a:ln w="0" cap="flat">
              <a:round/>
            </a:ln>
          </p:spPr>
          <p:style>
            <a:lnRef idx="0">
              <a:srgbClr val="000000">
                <a:alpha val="0"/>
              </a:srgbClr>
            </a:lnRef>
            <a:fillRef idx="1">
              <a:srgbClr val="00C1A7"/>
            </a:fillRef>
            <a:effectRef idx="0">
              <a:scrgbClr r="0" g="0" b="0"/>
            </a:effectRef>
            <a:fontRef idx="none"/>
          </p:style>
          <p:txBody>
            <a:bodyPr/>
            <a:lstStyle/>
            <a:p>
              <a:endParaRPr lang="tr-TR"/>
            </a:p>
          </p:txBody>
        </p:sp>
        <p:sp>
          <p:nvSpPr>
            <p:cNvPr id="20" name="Shape 972"/>
            <p:cNvSpPr/>
            <p:nvPr/>
          </p:nvSpPr>
          <p:spPr>
            <a:xfrm>
              <a:off x="1676375" y="143256"/>
              <a:ext cx="985012" cy="828548"/>
            </a:xfrm>
            <a:custGeom>
              <a:avLst/>
              <a:gdLst/>
              <a:ahLst/>
              <a:cxnLst/>
              <a:rect l="0" t="0" r="0" b="0"/>
              <a:pathLst>
                <a:path w="985012" h="828548">
                  <a:moveTo>
                    <a:pt x="0" y="0"/>
                  </a:moveTo>
                  <a:lnTo>
                    <a:pt x="985012" y="0"/>
                  </a:lnTo>
                  <a:lnTo>
                    <a:pt x="985012" y="828548"/>
                  </a:lnTo>
                  <a:lnTo>
                    <a:pt x="0" y="828548"/>
                  </a:lnTo>
                  <a:lnTo>
                    <a:pt x="0" y="0"/>
                  </a:lnTo>
                </a:path>
              </a:pathLst>
            </a:custGeom>
            <a:ln w="0" cap="flat">
              <a:round/>
            </a:ln>
          </p:spPr>
          <p:style>
            <a:lnRef idx="0">
              <a:srgbClr val="000000">
                <a:alpha val="0"/>
              </a:srgbClr>
            </a:lnRef>
            <a:fillRef idx="1">
              <a:srgbClr val="ADA100"/>
            </a:fillRef>
            <a:effectRef idx="0">
              <a:scrgbClr r="0" g="0" b="0"/>
            </a:effectRef>
            <a:fontRef idx="none"/>
          </p:style>
          <p:txBody>
            <a:bodyPr/>
            <a:lstStyle/>
            <a:p>
              <a:endParaRPr lang="tr-TR"/>
            </a:p>
          </p:txBody>
        </p:sp>
        <p:sp>
          <p:nvSpPr>
            <p:cNvPr id="21" name="Shape 973"/>
            <p:cNvSpPr/>
            <p:nvPr/>
          </p:nvSpPr>
          <p:spPr>
            <a:xfrm>
              <a:off x="1676375" y="2130806"/>
              <a:ext cx="985012" cy="196215"/>
            </a:xfrm>
            <a:custGeom>
              <a:avLst/>
              <a:gdLst/>
              <a:ahLst/>
              <a:cxnLst/>
              <a:rect l="0" t="0" r="0" b="0"/>
              <a:pathLst>
                <a:path w="985012" h="196215">
                  <a:moveTo>
                    <a:pt x="0" y="0"/>
                  </a:moveTo>
                  <a:lnTo>
                    <a:pt x="985012" y="0"/>
                  </a:lnTo>
                  <a:lnTo>
                    <a:pt x="985012" y="196215"/>
                  </a:lnTo>
                  <a:lnTo>
                    <a:pt x="0" y="196215"/>
                  </a:lnTo>
                  <a:lnTo>
                    <a:pt x="0" y="0"/>
                  </a:lnTo>
                </a:path>
              </a:pathLst>
            </a:custGeom>
            <a:ln w="0" cap="flat">
              <a:round/>
            </a:ln>
          </p:spPr>
          <p:style>
            <a:lnRef idx="0">
              <a:srgbClr val="000000">
                <a:alpha val="0"/>
              </a:srgbClr>
            </a:lnRef>
            <a:fillRef idx="1">
              <a:srgbClr val="00A6FF"/>
            </a:fillRef>
            <a:effectRef idx="0">
              <a:scrgbClr r="0" g="0" b="0"/>
            </a:effectRef>
            <a:fontRef idx="none"/>
          </p:style>
          <p:txBody>
            <a:bodyPr/>
            <a:lstStyle/>
            <a:p>
              <a:endParaRPr lang="tr-TR"/>
            </a:p>
          </p:txBody>
        </p:sp>
        <p:sp>
          <p:nvSpPr>
            <p:cNvPr id="22" name="Shape 974"/>
            <p:cNvSpPr/>
            <p:nvPr/>
          </p:nvSpPr>
          <p:spPr>
            <a:xfrm>
              <a:off x="1676375" y="2327021"/>
              <a:ext cx="985012" cy="164465"/>
            </a:xfrm>
            <a:custGeom>
              <a:avLst/>
              <a:gdLst/>
              <a:ahLst/>
              <a:cxnLst/>
              <a:rect l="0" t="0" r="0" b="0"/>
              <a:pathLst>
                <a:path w="985012" h="164465">
                  <a:moveTo>
                    <a:pt x="0" y="0"/>
                  </a:moveTo>
                  <a:lnTo>
                    <a:pt x="985012" y="0"/>
                  </a:lnTo>
                  <a:lnTo>
                    <a:pt x="985012" y="164465"/>
                  </a:lnTo>
                  <a:lnTo>
                    <a:pt x="0" y="164465"/>
                  </a:lnTo>
                  <a:lnTo>
                    <a:pt x="0" y="0"/>
                  </a:lnTo>
                </a:path>
              </a:pathLst>
            </a:custGeom>
            <a:ln w="0" cap="flat">
              <a:round/>
            </a:ln>
          </p:spPr>
          <p:style>
            <a:lnRef idx="0">
              <a:srgbClr val="000000">
                <a:alpha val="0"/>
              </a:srgbClr>
            </a:lnRef>
            <a:fillRef idx="1">
              <a:srgbClr val="B385FF"/>
            </a:fillRef>
            <a:effectRef idx="0">
              <a:scrgbClr r="0" g="0" b="0"/>
            </a:effectRef>
            <a:fontRef idx="none"/>
          </p:style>
          <p:txBody>
            <a:bodyPr/>
            <a:lstStyle/>
            <a:p>
              <a:endParaRPr lang="tr-TR"/>
            </a:p>
          </p:txBody>
        </p:sp>
        <p:sp>
          <p:nvSpPr>
            <p:cNvPr id="23" name="Shape 975"/>
            <p:cNvSpPr/>
            <p:nvPr/>
          </p:nvSpPr>
          <p:spPr>
            <a:xfrm>
              <a:off x="1676375" y="2951353"/>
              <a:ext cx="985012" cy="55626"/>
            </a:xfrm>
            <a:custGeom>
              <a:avLst/>
              <a:gdLst/>
              <a:ahLst/>
              <a:cxnLst/>
              <a:rect l="0" t="0" r="0" b="0"/>
              <a:pathLst>
                <a:path w="985012" h="55626">
                  <a:moveTo>
                    <a:pt x="0" y="0"/>
                  </a:moveTo>
                  <a:lnTo>
                    <a:pt x="985012" y="0"/>
                  </a:lnTo>
                  <a:lnTo>
                    <a:pt x="985012" y="55626"/>
                  </a:lnTo>
                  <a:lnTo>
                    <a:pt x="0" y="55626"/>
                  </a:lnTo>
                  <a:lnTo>
                    <a:pt x="0" y="0"/>
                  </a:lnTo>
                </a:path>
              </a:pathLst>
            </a:custGeom>
            <a:ln w="0" cap="flat">
              <a:round/>
            </a:ln>
          </p:spPr>
          <p:style>
            <a:lnRef idx="0">
              <a:srgbClr val="000000">
                <a:alpha val="0"/>
              </a:srgbClr>
            </a:lnRef>
            <a:fillRef idx="1">
              <a:srgbClr val="FF62B6"/>
            </a:fillRef>
            <a:effectRef idx="0">
              <a:scrgbClr r="0" g="0" b="0"/>
            </a:effectRef>
            <a:fontRef idx="none"/>
          </p:style>
          <p:txBody>
            <a:bodyPr/>
            <a:lstStyle/>
            <a:p>
              <a:endParaRPr lang="tr-TR"/>
            </a:p>
          </p:txBody>
        </p:sp>
        <p:sp>
          <p:nvSpPr>
            <p:cNvPr id="24" name="Shape 976"/>
            <p:cNvSpPr/>
            <p:nvPr/>
          </p:nvSpPr>
          <p:spPr>
            <a:xfrm>
              <a:off x="1676375" y="2491613"/>
              <a:ext cx="985012" cy="459740"/>
            </a:xfrm>
            <a:custGeom>
              <a:avLst/>
              <a:gdLst/>
              <a:ahLst/>
              <a:cxnLst/>
              <a:rect l="0" t="0" r="0" b="0"/>
              <a:pathLst>
                <a:path w="985012" h="459740">
                  <a:moveTo>
                    <a:pt x="0" y="0"/>
                  </a:moveTo>
                  <a:lnTo>
                    <a:pt x="985012" y="0"/>
                  </a:lnTo>
                  <a:lnTo>
                    <a:pt x="985012" y="459740"/>
                  </a:lnTo>
                  <a:lnTo>
                    <a:pt x="0" y="459740"/>
                  </a:lnTo>
                  <a:lnTo>
                    <a:pt x="0" y="0"/>
                  </a:lnTo>
                </a:path>
              </a:pathLst>
            </a:custGeom>
            <a:ln w="0" cap="flat">
              <a:round/>
            </a:ln>
          </p:spPr>
          <p:style>
            <a:lnRef idx="0">
              <a:srgbClr val="000000">
                <a:alpha val="0"/>
              </a:srgbClr>
            </a:lnRef>
            <a:fillRef idx="1">
              <a:srgbClr val="EE67EB"/>
            </a:fillRef>
            <a:effectRef idx="0">
              <a:scrgbClr r="0" g="0" b="0"/>
            </a:effectRef>
            <a:fontRef idx="none"/>
          </p:style>
          <p:txBody>
            <a:bodyPr/>
            <a:lstStyle/>
            <a:p>
              <a:endParaRPr lang="tr-TR"/>
            </a:p>
          </p:txBody>
        </p:sp>
        <p:sp>
          <p:nvSpPr>
            <p:cNvPr id="25" name="Shape 977"/>
            <p:cNvSpPr/>
            <p:nvPr/>
          </p:nvSpPr>
          <p:spPr>
            <a:xfrm>
              <a:off x="3865474" y="462915"/>
              <a:ext cx="985012" cy="707263"/>
            </a:xfrm>
            <a:custGeom>
              <a:avLst/>
              <a:gdLst/>
              <a:ahLst/>
              <a:cxnLst/>
              <a:rect l="0" t="0" r="0" b="0"/>
              <a:pathLst>
                <a:path w="985012" h="707263">
                  <a:moveTo>
                    <a:pt x="0" y="0"/>
                  </a:moveTo>
                  <a:lnTo>
                    <a:pt x="985012" y="0"/>
                  </a:lnTo>
                  <a:lnTo>
                    <a:pt x="985012" y="707263"/>
                  </a:lnTo>
                  <a:lnTo>
                    <a:pt x="0" y="707263"/>
                  </a:lnTo>
                  <a:lnTo>
                    <a:pt x="0" y="0"/>
                  </a:lnTo>
                </a:path>
              </a:pathLst>
            </a:custGeom>
            <a:ln w="0" cap="flat">
              <a:round/>
            </a:ln>
          </p:spPr>
          <p:style>
            <a:lnRef idx="0">
              <a:srgbClr val="000000">
                <a:alpha val="0"/>
              </a:srgbClr>
            </a:lnRef>
            <a:fillRef idx="1">
              <a:srgbClr val="00BC5C"/>
            </a:fillRef>
            <a:effectRef idx="0">
              <a:scrgbClr r="0" g="0" b="0"/>
            </a:effectRef>
            <a:fontRef idx="none"/>
          </p:style>
          <p:txBody>
            <a:bodyPr/>
            <a:lstStyle/>
            <a:p>
              <a:endParaRPr lang="tr-TR"/>
            </a:p>
          </p:txBody>
        </p:sp>
        <p:sp>
          <p:nvSpPr>
            <p:cNvPr id="26" name="Shape 978"/>
            <p:cNvSpPr/>
            <p:nvPr/>
          </p:nvSpPr>
          <p:spPr>
            <a:xfrm>
              <a:off x="3865474" y="1321562"/>
              <a:ext cx="985012" cy="515239"/>
            </a:xfrm>
            <a:custGeom>
              <a:avLst/>
              <a:gdLst/>
              <a:ahLst/>
              <a:cxnLst/>
              <a:rect l="0" t="0" r="0" b="0"/>
              <a:pathLst>
                <a:path w="985012" h="515239">
                  <a:moveTo>
                    <a:pt x="0" y="0"/>
                  </a:moveTo>
                  <a:lnTo>
                    <a:pt x="985012" y="0"/>
                  </a:lnTo>
                  <a:lnTo>
                    <a:pt x="985012" y="515239"/>
                  </a:lnTo>
                  <a:lnTo>
                    <a:pt x="0" y="515239"/>
                  </a:lnTo>
                  <a:lnTo>
                    <a:pt x="0" y="0"/>
                  </a:lnTo>
                </a:path>
              </a:pathLst>
            </a:custGeom>
            <a:ln w="0" cap="flat">
              <a:round/>
            </a:ln>
          </p:spPr>
          <p:style>
            <a:lnRef idx="0">
              <a:srgbClr val="000000">
                <a:alpha val="0"/>
              </a:srgbClr>
            </a:lnRef>
            <a:fillRef idx="1">
              <a:srgbClr val="00B9DE"/>
            </a:fillRef>
            <a:effectRef idx="0">
              <a:scrgbClr r="0" g="0" b="0"/>
            </a:effectRef>
            <a:fontRef idx="none"/>
          </p:style>
          <p:txBody>
            <a:bodyPr/>
            <a:lstStyle/>
            <a:p>
              <a:endParaRPr lang="tr-TR"/>
            </a:p>
          </p:txBody>
        </p:sp>
        <p:sp>
          <p:nvSpPr>
            <p:cNvPr id="27" name="Shape 979"/>
            <p:cNvSpPr/>
            <p:nvPr/>
          </p:nvSpPr>
          <p:spPr>
            <a:xfrm>
              <a:off x="3865474" y="295148"/>
              <a:ext cx="985012" cy="167767"/>
            </a:xfrm>
            <a:custGeom>
              <a:avLst/>
              <a:gdLst/>
              <a:ahLst/>
              <a:cxnLst/>
              <a:rect l="0" t="0" r="0" b="0"/>
              <a:pathLst>
                <a:path w="985012" h="167767">
                  <a:moveTo>
                    <a:pt x="0" y="0"/>
                  </a:moveTo>
                  <a:lnTo>
                    <a:pt x="985012" y="0"/>
                  </a:lnTo>
                  <a:lnTo>
                    <a:pt x="985012" y="167767"/>
                  </a:lnTo>
                  <a:lnTo>
                    <a:pt x="0" y="167767"/>
                  </a:lnTo>
                  <a:lnTo>
                    <a:pt x="0" y="0"/>
                  </a:lnTo>
                </a:path>
              </a:pathLst>
            </a:custGeom>
            <a:ln w="0" cap="flat">
              <a:round/>
            </a:ln>
          </p:spPr>
          <p:style>
            <a:lnRef idx="0">
              <a:srgbClr val="000000">
                <a:alpha val="0"/>
              </a:srgbClr>
            </a:lnRef>
            <a:fillRef idx="1">
              <a:srgbClr val="F8766C"/>
            </a:fillRef>
            <a:effectRef idx="0">
              <a:scrgbClr r="0" g="0" b="0"/>
            </a:effectRef>
            <a:fontRef idx="none"/>
          </p:style>
          <p:txBody>
            <a:bodyPr/>
            <a:lstStyle/>
            <a:p>
              <a:endParaRPr lang="tr-TR"/>
            </a:p>
          </p:txBody>
        </p:sp>
        <p:sp>
          <p:nvSpPr>
            <p:cNvPr id="28" name="Shape 980"/>
            <p:cNvSpPr/>
            <p:nvPr/>
          </p:nvSpPr>
          <p:spPr>
            <a:xfrm>
              <a:off x="3865474" y="1170178"/>
              <a:ext cx="985012" cy="151384"/>
            </a:xfrm>
            <a:custGeom>
              <a:avLst/>
              <a:gdLst/>
              <a:ahLst/>
              <a:cxnLst/>
              <a:rect l="0" t="0" r="0" b="0"/>
              <a:pathLst>
                <a:path w="985012" h="151384">
                  <a:moveTo>
                    <a:pt x="0" y="0"/>
                  </a:moveTo>
                  <a:lnTo>
                    <a:pt x="985012" y="0"/>
                  </a:lnTo>
                  <a:lnTo>
                    <a:pt x="985012" y="151384"/>
                  </a:lnTo>
                  <a:lnTo>
                    <a:pt x="0" y="151384"/>
                  </a:lnTo>
                  <a:lnTo>
                    <a:pt x="0" y="0"/>
                  </a:lnTo>
                </a:path>
              </a:pathLst>
            </a:custGeom>
            <a:ln w="0" cap="flat">
              <a:round/>
            </a:ln>
          </p:spPr>
          <p:style>
            <a:lnRef idx="0">
              <a:srgbClr val="000000">
                <a:alpha val="0"/>
              </a:srgbClr>
            </a:lnRef>
            <a:fillRef idx="1">
              <a:srgbClr val="00C1A7"/>
            </a:fillRef>
            <a:effectRef idx="0">
              <a:scrgbClr r="0" g="0" b="0"/>
            </a:effectRef>
            <a:fontRef idx="none"/>
          </p:style>
          <p:txBody>
            <a:bodyPr/>
            <a:lstStyle/>
            <a:p>
              <a:endParaRPr lang="tr-TR"/>
            </a:p>
          </p:txBody>
        </p:sp>
        <p:sp>
          <p:nvSpPr>
            <p:cNvPr id="29" name="Shape 981"/>
            <p:cNvSpPr/>
            <p:nvPr/>
          </p:nvSpPr>
          <p:spPr>
            <a:xfrm>
              <a:off x="3865474" y="1836801"/>
              <a:ext cx="985012" cy="1170178"/>
            </a:xfrm>
            <a:custGeom>
              <a:avLst/>
              <a:gdLst/>
              <a:ahLst/>
              <a:cxnLst/>
              <a:rect l="0" t="0" r="0" b="0"/>
              <a:pathLst>
                <a:path w="985012" h="1170178">
                  <a:moveTo>
                    <a:pt x="0" y="0"/>
                  </a:moveTo>
                  <a:lnTo>
                    <a:pt x="985012" y="0"/>
                  </a:lnTo>
                  <a:lnTo>
                    <a:pt x="985012" y="1170178"/>
                  </a:lnTo>
                  <a:lnTo>
                    <a:pt x="0" y="1170178"/>
                  </a:lnTo>
                  <a:lnTo>
                    <a:pt x="0" y="0"/>
                  </a:lnTo>
                </a:path>
              </a:pathLst>
            </a:custGeom>
            <a:ln w="0" cap="flat">
              <a:round/>
            </a:ln>
          </p:spPr>
          <p:style>
            <a:lnRef idx="0">
              <a:srgbClr val="000000">
                <a:alpha val="0"/>
              </a:srgbClr>
            </a:lnRef>
            <a:fillRef idx="1">
              <a:srgbClr val="EE67EB"/>
            </a:fillRef>
            <a:effectRef idx="0">
              <a:scrgbClr r="0" g="0" b="0"/>
            </a:effectRef>
            <a:fontRef idx="none"/>
          </p:style>
          <p:txBody>
            <a:bodyPr/>
            <a:lstStyle/>
            <a:p>
              <a:endParaRPr lang="tr-TR"/>
            </a:p>
          </p:txBody>
        </p:sp>
        <p:sp>
          <p:nvSpPr>
            <p:cNvPr id="30" name="Shape 982"/>
            <p:cNvSpPr/>
            <p:nvPr/>
          </p:nvSpPr>
          <p:spPr>
            <a:xfrm>
              <a:off x="581889" y="988568"/>
              <a:ext cx="985012" cy="402336"/>
            </a:xfrm>
            <a:custGeom>
              <a:avLst/>
              <a:gdLst/>
              <a:ahLst/>
              <a:cxnLst/>
              <a:rect l="0" t="0" r="0" b="0"/>
              <a:pathLst>
                <a:path w="985012" h="402336">
                  <a:moveTo>
                    <a:pt x="0" y="0"/>
                  </a:moveTo>
                  <a:lnTo>
                    <a:pt x="985012" y="0"/>
                  </a:lnTo>
                  <a:lnTo>
                    <a:pt x="985012" y="402336"/>
                  </a:lnTo>
                  <a:lnTo>
                    <a:pt x="0" y="402336"/>
                  </a:lnTo>
                  <a:lnTo>
                    <a:pt x="0" y="0"/>
                  </a:lnTo>
                </a:path>
              </a:pathLst>
            </a:custGeom>
            <a:ln w="0" cap="flat">
              <a:round/>
            </a:ln>
          </p:spPr>
          <p:style>
            <a:lnRef idx="0">
              <a:srgbClr val="000000">
                <a:alpha val="0"/>
              </a:srgbClr>
            </a:lnRef>
            <a:fillRef idx="1">
              <a:srgbClr val="00B9DE"/>
            </a:fillRef>
            <a:effectRef idx="0">
              <a:scrgbClr r="0" g="0" b="0"/>
            </a:effectRef>
            <a:fontRef idx="none"/>
          </p:style>
          <p:txBody>
            <a:bodyPr/>
            <a:lstStyle/>
            <a:p>
              <a:endParaRPr lang="tr-TR"/>
            </a:p>
          </p:txBody>
        </p:sp>
        <p:sp>
          <p:nvSpPr>
            <p:cNvPr id="31" name="Shape 983"/>
            <p:cNvSpPr/>
            <p:nvPr/>
          </p:nvSpPr>
          <p:spPr>
            <a:xfrm>
              <a:off x="581889" y="490855"/>
              <a:ext cx="985012" cy="377825"/>
            </a:xfrm>
            <a:custGeom>
              <a:avLst/>
              <a:gdLst/>
              <a:ahLst/>
              <a:cxnLst/>
              <a:rect l="0" t="0" r="0" b="0"/>
              <a:pathLst>
                <a:path w="985012" h="377825">
                  <a:moveTo>
                    <a:pt x="0" y="0"/>
                  </a:moveTo>
                  <a:lnTo>
                    <a:pt x="985012" y="0"/>
                  </a:lnTo>
                  <a:lnTo>
                    <a:pt x="985012" y="377825"/>
                  </a:lnTo>
                  <a:lnTo>
                    <a:pt x="0" y="377825"/>
                  </a:lnTo>
                  <a:lnTo>
                    <a:pt x="0" y="0"/>
                  </a:lnTo>
                </a:path>
              </a:pathLst>
            </a:custGeom>
            <a:ln w="0" cap="flat">
              <a:round/>
            </a:ln>
          </p:spPr>
          <p:style>
            <a:lnRef idx="0">
              <a:srgbClr val="000000">
                <a:alpha val="0"/>
              </a:srgbClr>
            </a:lnRef>
            <a:fillRef idx="1">
              <a:srgbClr val="F8766C"/>
            </a:fillRef>
            <a:effectRef idx="0">
              <a:scrgbClr r="0" g="0" b="0"/>
            </a:effectRef>
            <a:fontRef idx="none"/>
          </p:style>
          <p:txBody>
            <a:bodyPr/>
            <a:lstStyle/>
            <a:p>
              <a:endParaRPr lang="tr-TR"/>
            </a:p>
          </p:txBody>
        </p:sp>
        <p:sp>
          <p:nvSpPr>
            <p:cNvPr id="32" name="Shape 984"/>
            <p:cNvSpPr/>
            <p:nvPr/>
          </p:nvSpPr>
          <p:spPr>
            <a:xfrm>
              <a:off x="581889" y="868680"/>
              <a:ext cx="985012" cy="119888"/>
            </a:xfrm>
            <a:custGeom>
              <a:avLst/>
              <a:gdLst/>
              <a:ahLst/>
              <a:cxnLst/>
              <a:rect l="0" t="0" r="0" b="0"/>
              <a:pathLst>
                <a:path w="985012" h="119888">
                  <a:moveTo>
                    <a:pt x="0" y="0"/>
                  </a:moveTo>
                  <a:lnTo>
                    <a:pt x="985012" y="0"/>
                  </a:lnTo>
                  <a:lnTo>
                    <a:pt x="985012" y="119888"/>
                  </a:lnTo>
                  <a:lnTo>
                    <a:pt x="0" y="119888"/>
                  </a:lnTo>
                  <a:lnTo>
                    <a:pt x="0" y="0"/>
                  </a:lnTo>
                </a:path>
              </a:pathLst>
            </a:custGeom>
            <a:ln w="0" cap="flat">
              <a:round/>
            </a:ln>
          </p:spPr>
          <p:style>
            <a:lnRef idx="0">
              <a:srgbClr val="000000">
                <a:alpha val="0"/>
              </a:srgbClr>
            </a:lnRef>
            <a:fillRef idx="1">
              <a:srgbClr val="DB8E00"/>
            </a:fillRef>
            <a:effectRef idx="0">
              <a:scrgbClr r="0" g="0" b="0"/>
            </a:effectRef>
            <a:fontRef idx="none"/>
          </p:style>
          <p:txBody>
            <a:bodyPr/>
            <a:lstStyle/>
            <a:p>
              <a:endParaRPr lang="tr-TR"/>
            </a:p>
          </p:txBody>
        </p:sp>
        <p:sp>
          <p:nvSpPr>
            <p:cNvPr id="33" name="Shape 985"/>
            <p:cNvSpPr/>
            <p:nvPr/>
          </p:nvSpPr>
          <p:spPr>
            <a:xfrm>
              <a:off x="581889" y="374650"/>
              <a:ext cx="985012" cy="116332"/>
            </a:xfrm>
            <a:custGeom>
              <a:avLst/>
              <a:gdLst/>
              <a:ahLst/>
              <a:cxnLst/>
              <a:rect l="0" t="0" r="0" b="0"/>
              <a:pathLst>
                <a:path w="985012" h="116332">
                  <a:moveTo>
                    <a:pt x="0" y="0"/>
                  </a:moveTo>
                  <a:lnTo>
                    <a:pt x="985012" y="0"/>
                  </a:lnTo>
                  <a:lnTo>
                    <a:pt x="985012" y="116332"/>
                  </a:lnTo>
                  <a:lnTo>
                    <a:pt x="0" y="116332"/>
                  </a:lnTo>
                  <a:lnTo>
                    <a:pt x="0" y="0"/>
                  </a:lnTo>
                </a:path>
              </a:pathLst>
            </a:custGeom>
            <a:ln w="0" cap="flat">
              <a:round/>
            </a:ln>
          </p:spPr>
          <p:style>
            <a:lnRef idx="0">
              <a:srgbClr val="000000">
                <a:alpha val="0"/>
              </a:srgbClr>
            </a:lnRef>
            <a:fillRef idx="1">
              <a:srgbClr val="F8766C"/>
            </a:fillRef>
            <a:effectRef idx="0">
              <a:scrgbClr r="0" g="0" b="0"/>
            </a:effectRef>
            <a:fontRef idx="none"/>
          </p:style>
          <p:txBody>
            <a:bodyPr/>
            <a:lstStyle/>
            <a:p>
              <a:endParaRPr lang="tr-TR"/>
            </a:p>
          </p:txBody>
        </p:sp>
        <p:sp>
          <p:nvSpPr>
            <p:cNvPr id="34" name="Shape 986"/>
            <p:cNvSpPr/>
            <p:nvPr/>
          </p:nvSpPr>
          <p:spPr>
            <a:xfrm>
              <a:off x="581889" y="1390904"/>
              <a:ext cx="985012" cy="1616075"/>
            </a:xfrm>
            <a:custGeom>
              <a:avLst/>
              <a:gdLst/>
              <a:ahLst/>
              <a:cxnLst/>
              <a:rect l="0" t="0" r="0" b="0"/>
              <a:pathLst>
                <a:path w="985012" h="1616075">
                  <a:moveTo>
                    <a:pt x="0" y="0"/>
                  </a:moveTo>
                  <a:lnTo>
                    <a:pt x="985012" y="0"/>
                  </a:lnTo>
                  <a:lnTo>
                    <a:pt x="985012" y="1616075"/>
                  </a:lnTo>
                  <a:lnTo>
                    <a:pt x="0" y="1616075"/>
                  </a:lnTo>
                  <a:lnTo>
                    <a:pt x="0" y="0"/>
                  </a:lnTo>
                </a:path>
              </a:pathLst>
            </a:custGeom>
            <a:ln w="0" cap="flat">
              <a:round/>
            </a:ln>
          </p:spPr>
          <p:style>
            <a:lnRef idx="0">
              <a:srgbClr val="000000">
                <a:alpha val="0"/>
              </a:srgbClr>
            </a:lnRef>
            <a:fillRef idx="1">
              <a:srgbClr val="EE67EB"/>
            </a:fillRef>
            <a:effectRef idx="0">
              <a:scrgbClr r="0" g="0" b="0"/>
            </a:effectRef>
            <a:fontRef idx="none"/>
          </p:style>
          <p:txBody>
            <a:bodyPr/>
            <a:lstStyle/>
            <a:p>
              <a:endParaRPr lang="tr-TR"/>
            </a:p>
          </p:txBody>
        </p:sp>
        <p:sp>
          <p:nvSpPr>
            <p:cNvPr id="35" name="Shape 987"/>
            <p:cNvSpPr/>
            <p:nvPr/>
          </p:nvSpPr>
          <p:spPr>
            <a:xfrm>
              <a:off x="2770861" y="885698"/>
              <a:ext cx="985012" cy="330708"/>
            </a:xfrm>
            <a:custGeom>
              <a:avLst/>
              <a:gdLst/>
              <a:ahLst/>
              <a:cxnLst/>
              <a:rect l="0" t="0" r="0" b="0"/>
              <a:pathLst>
                <a:path w="985012" h="330708">
                  <a:moveTo>
                    <a:pt x="0" y="0"/>
                  </a:moveTo>
                  <a:lnTo>
                    <a:pt x="985012" y="0"/>
                  </a:lnTo>
                  <a:lnTo>
                    <a:pt x="985012" y="330708"/>
                  </a:lnTo>
                  <a:lnTo>
                    <a:pt x="0" y="330708"/>
                  </a:lnTo>
                  <a:lnTo>
                    <a:pt x="0" y="0"/>
                  </a:lnTo>
                </a:path>
              </a:pathLst>
            </a:custGeom>
            <a:ln w="0" cap="flat">
              <a:round/>
            </a:ln>
          </p:spPr>
          <p:style>
            <a:lnRef idx="0">
              <a:srgbClr val="000000">
                <a:alpha val="0"/>
              </a:srgbClr>
            </a:lnRef>
            <a:fillRef idx="1">
              <a:srgbClr val="00B9DE"/>
            </a:fillRef>
            <a:effectRef idx="0">
              <a:scrgbClr r="0" g="0" b="0"/>
            </a:effectRef>
            <a:fontRef idx="none"/>
          </p:style>
          <p:txBody>
            <a:bodyPr/>
            <a:lstStyle/>
            <a:p>
              <a:endParaRPr lang="tr-TR"/>
            </a:p>
          </p:txBody>
        </p:sp>
        <p:sp>
          <p:nvSpPr>
            <p:cNvPr id="36" name="Shape 988"/>
            <p:cNvSpPr/>
            <p:nvPr/>
          </p:nvSpPr>
          <p:spPr>
            <a:xfrm>
              <a:off x="2770861" y="482854"/>
              <a:ext cx="985012" cy="263271"/>
            </a:xfrm>
            <a:custGeom>
              <a:avLst/>
              <a:gdLst/>
              <a:ahLst/>
              <a:cxnLst/>
              <a:rect l="0" t="0" r="0" b="0"/>
              <a:pathLst>
                <a:path w="985012" h="263271">
                  <a:moveTo>
                    <a:pt x="0" y="0"/>
                  </a:moveTo>
                  <a:lnTo>
                    <a:pt x="985012" y="0"/>
                  </a:lnTo>
                  <a:lnTo>
                    <a:pt x="985012" y="263271"/>
                  </a:lnTo>
                  <a:lnTo>
                    <a:pt x="0" y="263271"/>
                  </a:lnTo>
                  <a:lnTo>
                    <a:pt x="0" y="0"/>
                  </a:lnTo>
                </a:path>
              </a:pathLst>
            </a:custGeom>
            <a:ln w="0" cap="flat">
              <a:round/>
            </a:ln>
          </p:spPr>
          <p:style>
            <a:lnRef idx="0">
              <a:srgbClr val="000000">
                <a:alpha val="0"/>
              </a:srgbClr>
            </a:lnRef>
            <a:fillRef idx="1">
              <a:srgbClr val="63B100"/>
            </a:fillRef>
            <a:effectRef idx="0">
              <a:scrgbClr r="0" g="0" b="0"/>
            </a:effectRef>
            <a:fontRef idx="none"/>
          </p:style>
          <p:txBody>
            <a:bodyPr/>
            <a:lstStyle/>
            <a:p>
              <a:endParaRPr lang="tr-TR"/>
            </a:p>
          </p:txBody>
        </p:sp>
        <p:sp>
          <p:nvSpPr>
            <p:cNvPr id="37" name="Shape 989"/>
            <p:cNvSpPr/>
            <p:nvPr/>
          </p:nvSpPr>
          <p:spPr>
            <a:xfrm>
              <a:off x="2770861" y="746252"/>
              <a:ext cx="985012" cy="139446"/>
            </a:xfrm>
            <a:custGeom>
              <a:avLst/>
              <a:gdLst/>
              <a:ahLst/>
              <a:cxnLst/>
              <a:rect l="0" t="0" r="0" b="0"/>
              <a:pathLst>
                <a:path w="985012" h="139446">
                  <a:moveTo>
                    <a:pt x="0" y="0"/>
                  </a:moveTo>
                  <a:lnTo>
                    <a:pt x="985012" y="0"/>
                  </a:lnTo>
                  <a:lnTo>
                    <a:pt x="985012" y="139446"/>
                  </a:lnTo>
                  <a:lnTo>
                    <a:pt x="0" y="139446"/>
                  </a:lnTo>
                  <a:lnTo>
                    <a:pt x="0" y="0"/>
                  </a:lnTo>
                </a:path>
              </a:pathLst>
            </a:custGeom>
            <a:ln w="0" cap="flat">
              <a:round/>
            </a:ln>
          </p:spPr>
          <p:style>
            <a:lnRef idx="0">
              <a:srgbClr val="000000">
                <a:alpha val="0"/>
              </a:srgbClr>
            </a:lnRef>
            <a:fillRef idx="1">
              <a:srgbClr val="00BC5C"/>
            </a:fillRef>
            <a:effectRef idx="0">
              <a:scrgbClr r="0" g="0" b="0"/>
            </a:effectRef>
            <a:fontRef idx="none"/>
          </p:style>
          <p:txBody>
            <a:bodyPr/>
            <a:lstStyle/>
            <a:p>
              <a:endParaRPr lang="tr-TR"/>
            </a:p>
          </p:txBody>
        </p:sp>
        <p:sp>
          <p:nvSpPr>
            <p:cNvPr id="38" name="Shape 990"/>
            <p:cNvSpPr/>
            <p:nvPr/>
          </p:nvSpPr>
          <p:spPr>
            <a:xfrm>
              <a:off x="2770861" y="1216406"/>
              <a:ext cx="985012" cy="1790573"/>
            </a:xfrm>
            <a:custGeom>
              <a:avLst/>
              <a:gdLst/>
              <a:ahLst/>
              <a:cxnLst/>
              <a:rect l="0" t="0" r="0" b="0"/>
              <a:pathLst>
                <a:path w="985012" h="1790573">
                  <a:moveTo>
                    <a:pt x="0" y="0"/>
                  </a:moveTo>
                  <a:lnTo>
                    <a:pt x="985012" y="0"/>
                  </a:lnTo>
                  <a:lnTo>
                    <a:pt x="985012" y="1790573"/>
                  </a:lnTo>
                  <a:lnTo>
                    <a:pt x="0" y="1790573"/>
                  </a:lnTo>
                  <a:lnTo>
                    <a:pt x="0" y="0"/>
                  </a:lnTo>
                </a:path>
              </a:pathLst>
            </a:custGeom>
            <a:ln w="0" cap="flat">
              <a:round/>
            </a:ln>
          </p:spPr>
          <p:style>
            <a:lnRef idx="0">
              <a:srgbClr val="000000">
                <a:alpha val="0"/>
              </a:srgbClr>
            </a:lnRef>
            <a:fillRef idx="1">
              <a:srgbClr val="EE67EB"/>
            </a:fillRef>
            <a:effectRef idx="0">
              <a:scrgbClr r="0" g="0" b="0"/>
            </a:effectRef>
            <a:fontRef idx="none"/>
          </p:style>
          <p:txBody>
            <a:bodyPr/>
            <a:lstStyle/>
            <a:p>
              <a:endParaRPr lang="tr-TR"/>
            </a:p>
          </p:txBody>
        </p:sp>
        <p:sp>
          <p:nvSpPr>
            <p:cNvPr id="39" name="Rectangle 41"/>
            <p:cNvSpPr/>
            <p:nvPr/>
          </p:nvSpPr>
          <p:spPr>
            <a:xfrm>
              <a:off x="291567" y="2965933"/>
              <a:ext cx="84523"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0</a:t>
              </a:r>
              <a:endParaRPr lang="tr-TR" sz="1100">
                <a:solidFill>
                  <a:srgbClr val="000000"/>
                </a:solidFill>
                <a:effectLst/>
                <a:latin typeface="Calibri" panose="020F0502020204030204" pitchFamily="34" charset="0"/>
                <a:ea typeface="Calibri" panose="020F0502020204030204" pitchFamily="34" charset="0"/>
              </a:endParaRPr>
            </a:p>
          </p:txBody>
        </p:sp>
        <p:sp>
          <p:nvSpPr>
            <p:cNvPr id="40" name="Rectangle 42"/>
            <p:cNvSpPr/>
            <p:nvPr/>
          </p:nvSpPr>
          <p:spPr>
            <a:xfrm>
              <a:off x="228067" y="2250034"/>
              <a:ext cx="169045" cy="140617"/>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25</a:t>
              </a:r>
              <a:endParaRPr lang="tr-TR" sz="1100">
                <a:solidFill>
                  <a:srgbClr val="000000"/>
                </a:solidFill>
                <a:effectLst/>
                <a:latin typeface="Calibri" panose="020F0502020204030204" pitchFamily="34" charset="0"/>
                <a:ea typeface="Calibri" panose="020F0502020204030204" pitchFamily="34" charset="0"/>
              </a:endParaRPr>
            </a:p>
          </p:txBody>
        </p:sp>
        <p:sp>
          <p:nvSpPr>
            <p:cNvPr id="41" name="Rectangle 43"/>
            <p:cNvSpPr/>
            <p:nvPr/>
          </p:nvSpPr>
          <p:spPr>
            <a:xfrm>
              <a:off x="228067" y="1534007"/>
              <a:ext cx="169045"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50</a:t>
              </a:r>
              <a:endParaRPr lang="tr-TR" sz="1100">
                <a:solidFill>
                  <a:srgbClr val="000000"/>
                </a:solidFill>
                <a:effectLst/>
                <a:latin typeface="Calibri" panose="020F0502020204030204" pitchFamily="34" charset="0"/>
                <a:ea typeface="Calibri" panose="020F0502020204030204" pitchFamily="34" charset="0"/>
              </a:endParaRPr>
            </a:p>
          </p:txBody>
        </p:sp>
        <p:sp>
          <p:nvSpPr>
            <p:cNvPr id="42" name="Rectangle 44"/>
            <p:cNvSpPr/>
            <p:nvPr/>
          </p:nvSpPr>
          <p:spPr>
            <a:xfrm>
              <a:off x="228067" y="818108"/>
              <a:ext cx="169045"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75</a:t>
              </a:r>
              <a:endParaRPr lang="tr-TR" sz="1100">
                <a:solidFill>
                  <a:srgbClr val="000000"/>
                </a:solidFill>
                <a:effectLst/>
                <a:latin typeface="Calibri" panose="020F0502020204030204" pitchFamily="34" charset="0"/>
                <a:ea typeface="Calibri" panose="020F0502020204030204" pitchFamily="34" charset="0"/>
              </a:endParaRPr>
            </a:p>
          </p:txBody>
        </p:sp>
        <p:sp>
          <p:nvSpPr>
            <p:cNvPr id="43" name="Rectangle 45"/>
            <p:cNvSpPr/>
            <p:nvPr/>
          </p:nvSpPr>
          <p:spPr>
            <a:xfrm>
              <a:off x="164440" y="102210"/>
              <a:ext cx="253568"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100</a:t>
              </a:r>
              <a:endParaRPr lang="tr-TR" sz="1100">
                <a:solidFill>
                  <a:srgbClr val="000000"/>
                </a:solidFill>
                <a:effectLst/>
                <a:latin typeface="Calibri" panose="020F0502020204030204" pitchFamily="34" charset="0"/>
                <a:ea typeface="Calibri" panose="020F0502020204030204" pitchFamily="34" charset="0"/>
              </a:endParaRPr>
            </a:p>
          </p:txBody>
        </p:sp>
        <p:sp>
          <p:nvSpPr>
            <p:cNvPr id="44" name="Shape 46"/>
            <p:cNvSpPr/>
            <p:nvPr/>
          </p:nvSpPr>
          <p:spPr>
            <a:xfrm>
              <a:off x="383007" y="3006979"/>
              <a:ext cx="34798" cy="0"/>
            </a:xfrm>
            <a:custGeom>
              <a:avLst/>
              <a:gdLst/>
              <a:ahLst/>
              <a:cxnLst/>
              <a:rect l="0" t="0" r="0" b="0"/>
              <a:pathLst>
                <a:path w="34798">
                  <a:moveTo>
                    <a:pt x="0" y="0"/>
                  </a:moveTo>
                  <a:lnTo>
                    <a:pt x="34798"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45" name="Shape 47"/>
            <p:cNvSpPr/>
            <p:nvPr/>
          </p:nvSpPr>
          <p:spPr>
            <a:xfrm>
              <a:off x="383007" y="2291080"/>
              <a:ext cx="34798" cy="0"/>
            </a:xfrm>
            <a:custGeom>
              <a:avLst/>
              <a:gdLst/>
              <a:ahLst/>
              <a:cxnLst/>
              <a:rect l="0" t="0" r="0" b="0"/>
              <a:pathLst>
                <a:path w="34798">
                  <a:moveTo>
                    <a:pt x="0" y="0"/>
                  </a:moveTo>
                  <a:lnTo>
                    <a:pt x="34798"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46" name="Shape 48"/>
            <p:cNvSpPr/>
            <p:nvPr/>
          </p:nvSpPr>
          <p:spPr>
            <a:xfrm>
              <a:off x="383007" y="1575054"/>
              <a:ext cx="34798" cy="0"/>
            </a:xfrm>
            <a:custGeom>
              <a:avLst/>
              <a:gdLst/>
              <a:ahLst/>
              <a:cxnLst/>
              <a:rect l="0" t="0" r="0" b="0"/>
              <a:pathLst>
                <a:path w="34798">
                  <a:moveTo>
                    <a:pt x="0" y="0"/>
                  </a:moveTo>
                  <a:lnTo>
                    <a:pt x="34798"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47" name="Shape 49"/>
            <p:cNvSpPr/>
            <p:nvPr/>
          </p:nvSpPr>
          <p:spPr>
            <a:xfrm>
              <a:off x="383007" y="859155"/>
              <a:ext cx="34798" cy="0"/>
            </a:xfrm>
            <a:custGeom>
              <a:avLst/>
              <a:gdLst/>
              <a:ahLst/>
              <a:cxnLst/>
              <a:rect l="0" t="0" r="0" b="0"/>
              <a:pathLst>
                <a:path w="34798">
                  <a:moveTo>
                    <a:pt x="0" y="0"/>
                  </a:moveTo>
                  <a:lnTo>
                    <a:pt x="34798"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48" name="Shape 50"/>
            <p:cNvSpPr/>
            <p:nvPr/>
          </p:nvSpPr>
          <p:spPr>
            <a:xfrm>
              <a:off x="383007" y="143129"/>
              <a:ext cx="34798" cy="0"/>
            </a:xfrm>
            <a:custGeom>
              <a:avLst/>
              <a:gdLst/>
              <a:ahLst/>
              <a:cxnLst/>
              <a:rect l="0" t="0" r="0" b="0"/>
              <a:pathLst>
                <a:path w="34798">
                  <a:moveTo>
                    <a:pt x="0" y="0"/>
                  </a:moveTo>
                  <a:lnTo>
                    <a:pt x="34798"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49" name="Shape 51"/>
            <p:cNvSpPr/>
            <p:nvPr/>
          </p:nvSpPr>
          <p:spPr>
            <a:xfrm>
              <a:off x="1074395" y="3150235"/>
              <a:ext cx="0" cy="34671"/>
            </a:xfrm>
            <a:custGeom>
              <a:avLst/>
              <a:gdLst/>
              <a:ahLst/>
              <a:cxnLst/>
              <a:rect l="0" t="0" r="0" b="0"/>
              <a:pathLst>
                <a:path h="34671">
                  <a:moveTo>
                    <a:pt x="0" y="34671"/>
                  </a:moveTo>
                  <a:lnTo>
                    <a:pt x="0"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50" name="Shape 52"/>
            <p:cNvSpPr/>
            <p:nvPr/>
          </p:nvSpPr>
          <p:spPr>
            <a:xfrm>
              <a:off x="2168881" y="3150235"/>
              <a:ext cx="0" cy="34671"/>
            </a:xfrm>
            <a:custGeom>
              <a:avLst/>
              <a:gdLst/>
              <a:ahLst/>
              <a:cxnLst/>
              <a:rect l="0" t="0" r="0" b="0"/>
              <a:pathLst>
                <a:path h="34671">
                  <a:moveTo>
                    <a:pt x="0" y="34671"/>
                  </a:moveTo>
                  <a:lnTo>
                    <a:pt x="0"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51" name="Shape 53"/>
            <p:cNvSpPr/>
            <p:nvPr/>
          </p:nvSpPr>
          <p:spPr>
            <a:xfrm>
              <a:off x="3263494" y="3150235"/>
              <a:ext cx="0" cy="34671"/>
            </a:xfrm>
            <a:custGeom>
              <a:avLst/>
              <a:gdLst/>
              <a:ahLst/>
              <a:cxnLst/>
              <a:rect l="0" t="0" r="0" b="0"/>
              <a:pathLst>
                <a:path h="34671">
                  <a:moveTo>
                    <a:pt x="0" y="34671"/>
                  </a:moveTo>
                  <a:lnTo>
                    <a:pt x="0"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52" name="Shape 54"/>
            <p:cNvSpPr/>
            <p:nvPr/>
          </p:nvSpPr>
          <p:spPr>
            <a:xfrm>
              <a:off x="4357980" y="3150235"/>
              <a:ext cx="0" cy="34671"/>
            </a:xfrm>
            <a:custGeom>
              <a:avLst/>
              <a:gdLst/>
              <a:ahLst/>
              <a:cxnLst/>
              <a:rect l="0" t="0" r="0" b="0"/>
              <a:pathLst>
                <a:path h="34671">
                  <a:moveTo>
                    <a:pt x="0" y="34671"/>
                  </a:moveTo>
                  <a:lnTo>
                    <a:pt x="0" y="0"/>
                  </a:lnTo>
                </a:path>
              </a:pathLst>
            </a:custGeom>
            <a:ln w="13589" cap="flat">
              <a:round/>
            </a:ln>
          </p:spPr>
          <p:style>
            <a:lnRef idx="1">
              <a:srgbClr val="333333"/>
            </a:lnRef>
            <a:fillRef idx="0">
              <a:srgbClr val="000000">
                <a:alpha val="0"/>
              </a:srgbClr>
            </a:fillRef>
            <a:effectRef idx="0">
              <a:scrgbClr r="0" g="0" b="0"/>
            </a:effectRef>
            <a:fontRef idx="none"/>
          </p:style>
          <p:txBody>
            <a:bodyPr/>
            <a:lstStyle/>
            <a:p>
              <a:endParaRPr lang="tr-TR"/>
            </a:p>
          </p:txBody>
        </p:sp>
        <p:sp>
          <p:nvSpPr>
            <p:cNvPr id="53" name="Rectangle 55"/>
            <p:cNvSpPr/>
            <p:nvPr/>
          </p:nvSpPr>
          <p:spPr>
            <a:xfrm>
              <a:off x="934695" y="3212821"/>
              <a:ext cx="371839" cy="140617"/>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dogal</a:t>
              </a:r>
              <a:endParaRPr lang="tr-TR" sz="1100">
                <a:solidFill>
                  <a:srgbClr val="000000"/>
                </a:solidFill>
                <a:effectLst/>
                <a:latin typeface="Calibri" panose="020F0502020204030204" pitchFamily="34" charset="0"/>
                <a:ea typeface="Calibri" panose="020F0502020204030204" pitchFamily="34" charset="0"/>
              </a:endParaRPr>
            </a:p>
          </p:txBody>
        </p:sp>
        <p:sp>
          <p:nvSpPr>
            <p:cNvPr id="54" name="Rectangle 56"/>
            <p:cNvSpPr/>
            <p:nvPr/>
          </p:nvSpPr>
          <p:spPr>
            <a:xfrm>
              <a:off x="1989049" y="3212821"/>
              <a:ext cx="478556" cy="140617"/>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kentsel</a:t>
              </a:r>
              <a:endParaRPr lang="tr-TR" sz="1100">
                <a:solidFill>
                  <a:srgbClr val="000000"/>
                </a:solidFill>
                <a:effectLst/>
                <a:latin typeface="Calibri" panose="020F0502020204030204" pitchFamily="34" charset="0"/>
                <a:ea typeface="Calibri" panose="020F0502020204030204" pitchFamily="34" charset="0"/>
              </a:endParaRPr>
            </a:p>
          </p:txBody>
        </p:sp>
        <p:sp>
          <p:nvSpPr>
            <p:cNvPr id="55" name="Rectangle 57"/>
            <p:cNvSpPr/>
            <p:nvPr/>
          </p:nvSpPr>
          <p:spPr>
            <a:xfrm>
              <a:off x="3135605" y="3212821"/>
              <a:ext cx="340066" cy="140617"/>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tarim</a:t>
              </a:r>
              <a:endParaRPr lang="tr-TR" sz="1100">
                <a:solidFill>
                  <a:srgbClr val="000000"/>
                </a:solidFill>
                <a:effectLst/>
                <a:latin typeface="Calibri" panose="020F0502020204030204" pitchFamily="34" charset="0"/>
                <a:ea typeface="Calibri" panose="020F0502020204030204" pitchFamily="34" charset="0"/>
              </a:endParaRPr>
            </a:p>
          </p:txBody>
        </p:sp>
        <p:sp>
          <p:nvSpPr>
            <p:cNvPr id="56" name="Rectangle 58"/>
            <p:cNvSpPr/>
            <p:nvPr/>
          </p:nvSpPr>
          <p:spPr>
            <a:xfrm>
              <a:off x="4052926" y="3212821"/>
              <a:ext cx="811477" cy="140617"/>
            </a:xfrm>
            <a:prstGeom prst="rect">
              <a:avLst/>
            </a:prstGeom>
            <a:ln>
              <a:noFill/>
            </a:ln>
          </p:spPr>
          <p:txBody>
            <a:bodyPr vert="horz" lIns="0" tIns="0" rIns="0" bIns="0" rtlCol="0">
              <a:noAutofit/>
            </a:bodyPr>
            <a:lstStyle/>
            <a:p>
              <a:pPr>
                <a:lnSpc>
                  <a:spcPct val="107000"/>
                </a:lnSpc>
                <a:spcAft>
                  <a:spcPts val="800"/>
                </a:spcAft>
              </a:pPr>
              <a:r>
                <a:rPr lang="tr-TR" sz="900">
                  <a:solidFill>
                    <a:srgbClr val="4D4D4D"/>
                  </a:solidFill>
                  <a:effectLst/>
                  <a:latin typeface="Arial" panose="020B0604020202020204" pitchFamily="34" charset="0"/>
                  <a:ea typeface="Arial" panose="020B0604020202020204" pitchFamily="34" charset="0"/>
                </a:rPr>
                <a:t>yari−kentsel</a:t>
              </a:r>
              <a:endParaRPr lang="tr-TR" sz="1100">
                <a:solidFill>
                  <a:srgbClr val="000000"/>
                </a:solidFill>
                <a:effectLst/>
                <a:latin typeface="Calibri" panose="020F0502020204030204" pitchFamily="34" charset="0"/>
                <a:ea typeface="Calibri" panose="020F0502020204030204" pitchFamily="34" charset="0"/>
              </a:endParaRPr>
            </a:p>
          </p:txBody>
        </p:sp>
        <p:sp>
          <p:nvSpPr>
            <p:cNvPr id="57" name="Rectangle 59"/>
            <p:cNvSpPr/>
            <p:nvPr/>
          </p:nvSpPr>
          <p:spPr>
            <a:xfrm rot="-5399999">
              <a:off x="-875400" y="1250671"/>
              <a:ext cx="1922669" cy="171866"/>
            </a:xfrm>
            <a:prstGeom prst="rect">
              <a:avLst/>
            </a:prstGeom>
            <a:ln>
              <a:noFill/>
            </a:ln>
          </p:spPr>
          <p:txBody>
            <a:bodyPr vert="horz" lIns="0" tIns="0" rIns="0" bIns="0" rtlCol="0">
              <a:noAutofit/>
            </a:bodyPr>
            <a:lstStyle/>
            <a:p>
              <a:pPr>
                <a:lnSpc>
                  <a:spcPct val="107000"/>
                </a:lnSpc>
                <a:spcAft>
                  <a:spcPts val="800"/>
                </a:spcAft>
              </a:pPr>
              <a:r>
                <a:rPr lang="tr-TR" sz="1100">
                  <a:solidFill>
                    <a:srgbClr val="000000"/>
                  </a:solidFill>
                  <a:effectLst/>
                  <a:latin typeface="Arial" panose="020B0604020202020204" pitchFamily="34" charset="0"/>
                  <a:ea typeface="Arial" panose="020B0604020202020204" pitchFamily="34" charset="0"/>
                </a:rPr>
                <a:t>Relative abundance(%)</a:t>
              </a:r>
              <a:endParaRPr lang="tr-TR" sz="1100">
                <a:solidFill>
                  <a:srgbClr val="000000"/>
                </a:solidFill>
                <a:effectLst/>
                <a:latin typeface="Calibri" panose="020F0502020204030204" pitchFamily="34" charset="0"/>
                <a:ea typeface="Calibri" panose="020F0502020204030204" pitchFamily="34" charset="0"/>
              </a:endParaRPr>
            </a:p>
          </p:txBody>
        </p:sp>
        <p:sp>
          <p:nvSpPr>
            <p:cNvPr id="58" name="Rectangle 61"/>
            <p:cNvSpPr/>
            <p:nvPr/>
          </p:nvSpPr>
          <p:spPr>
            <a:xfrm>
              <a:off x="5223358" y="283108"/>
              <a:ext cx="504264" cy="171866"/>
            </a:xfrm>
            <a:prstGeom prst="rect">
              <a:avLst/>
            </a:prstGeom>
            <a:ln>
              <a:noFill/>
            </a:ln>
          </p:spPr>
          <p:txBody>
            <a:bodyPr vert="horz" lIns="0" tIns="0" rIns="0" bIns="0" rtlCol="0">
              <a:noAutofit/>
            </a:bodyPr>
            <a:lstStyle/>
            <a:p>
              <a:pPr>
                <a:lnSpc>
                  <a:spcPct val="107000"/>
                </a:lnSpc>
                <a:spcAft>
                  <a:spcPts val="800"/>
                </a:spcAft>
              </a:pPr>
              <a:r>
                <a:rPr lang="tr-TR" sz="1100">
                  <a:solidFill>
                    <a:srgbClr val="000000"/>
                  </a:solidFill>
                  <a:effectLst/>
                  <a:latin typeface="Arial" panose="020B0604020202020204" pitchFamily="34" charset="0"/>
                  <a:ea typeface="Arial" panose="020B0604020202020204" pitchFamily="34" charset="0"/>
                </a:rPr>
                <a:t>genus</a:t>
              </a:r>
              <a:endParaRPr lang="tr-TR" sz="1100">
                <a:solidFill>
                  <a:srgbClr val="000000"/>
                </a:solidFill>
                <a:effectLst/>
                <a:latin typeface="Calibri" panose="020F0502020204030204" pitchFamily="34" charset="0"/>
                <a:ea typeface="Calibri" panose="020F0502020204030204" pitchFamily="34" charset="0"/>
              </a:endParaRPr>
            </a:p>
          </p:txBody>
        </p:sp>
        <p:sp>
          <p:nvSpPr>
            <p:cNvPr id="59" name="Shape 991"/>
            <p:cNvSpPr/>
            <p:nvPr/>
          </p:nvSpPr>
          <p:spPr>
            <a:xfrm>
              <a:off x="5223358" y="467614"/>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60" name="Shape 992"/>
            <p:cNvSpPr/>
            <p:nvPr/>
          </p:nvSpPr>
          <p:spPr>
            <a:xfrm>
              <a:off x="5232375" y="476631"/>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F8766C"/>
            </a:fillRef>
            <a:effectRef idx="0">
              <a:scrgbClr r="0" g="0" b="0"/>
            </a:effectRef>
            <a:fontRef idx="none"/>
          </p:style>
          <p:txBody>
            <a:bodyPr/>
            <a:lstStyle/>
            <a:p>
              <a:endParaRPr lang="tr-TR"/>
            </a:p>
          </p:txBody>
        </p:sp>
        <p:sp>
          <p:nvSpPr>
            <p:cNvPr id="61" name="Shape 993"/>
            <p:cNvSpPr/>
            <p:nvPr/>
          </p:nvSpPr>
          <p:spPr>
            <a:xfrm>
              <a:off x="5223358" y="687070"/>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62" name="Shape 994"/>
            <p:cNvSpPr/>
            <p:nvPr/>
          </p:nvSpPr>
          <p:spPr>
            <a:xfrm>
              <a:off x="5232375" y="696087"/>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DB8E00"/>
            </a:fillRef>
            <a:effectRef idx="0">
              <a:scrgbClr r="0" g="0" b="0"/>
            </a:effectRef>
            <a:fontRef idx="none"/>
          </p:style>
          <p:txBody>
            <a:bodyPr/>
            <a:lstStyle/>
            <a:p>
              <a:endParaRPr lang="tr-TR"/>
            </a:p>
          </p:txBody>
        </p:sp>
        <p:sp>
          <p:nvSpPr>
            <p:cNvPr id="63" name="Shape 995"/>
            <p:cNvSpPr/>
            <p:nvPr/>
          </p:nvSpPr>
          <p:spPr>
            <a:xfrm>
              <a:off x="5223358" y="906526"/>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64" name="Shape 996"/>
            <p:cNvSpPr/>
            <p:nvPr/>
          </p:nvSpPr>
          <p:spPr>
            <a:xfrm>
              <a:off x="5232375" y="915543"/>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ADA100"/>
            </a:fillRef>
            <a:effectRef idx="0">
              <a:scrgbClr r="0" g="0" b="0"/>
            </a:effectRef>
            <a:fontRef idx="none"/>
          </p:style>
          <p:txBody>
            <a:bodyPr/>
            <a:lstStyle/>
            <a:p>
              <a:endParaRPr lang="tr-TR"/>
            </a:p>
          </p:txBody>
        </p:sp>
        <p:sp>
          <p:nvSpPr>
            <p:cNvPr id="65" name="Shape 997"/>
            <p:cNvSpPr/>
            <p:nvPr/>
          </p:nvSpPr>
          <p:spPr>
            <a:xfrm>
              <a:off x="5223358" y="1125982"/>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66" name="Shape 998"/>
            <p:cNvSpPr/>
            <p:nvPr/>
          </p:nvSpPr>
          <p:spPr>
            <a:xfrm>
              <a:off x="5232375" y="1134999"/>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63B100"/>
            </a:fillRef>
            <a:effectRef idx="0">
              <a:scrgbClr r="0" g="0" b="0"/>
            </a:effectRef>
            <a:fontRef idx="none"/>
          </p:style>
          <p:txBody>
            <a:bodyPr/>
            <a:lstStyle/>
            <a:p>
              <a:endParaRPr lang="tr-TR"/>
            </a:p>
          </p:txBody>
        </p:sp>
        <p:sp>
          <p:nvSpPr>
            <p:cNvPr id="67" name="Shape 999"/>
            <p:cNvSpPr/>
            <p:nvPr/>
          </p:nvSpPr>
          <p:spPr>
            <a:xfrm>
              <a:off x="5223358" y="1345438"/>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68" name="Shape 1000"/>
            <p:cNvSpPr/>
            <p:nvPr/>
          </p:nvSpPr>
          <p:spPr>
            <a:xfrm>
              <a:off x="5232375" y="1354455"/>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00BC5C"/>
            </a:fillRef>
            <a:effectRef idx="0">
              <a:scrgbClr r="0" g="0" b="0"/>
            </a:effectRef>
            <a:fontRef idx="none"/>
          </p:style>
          <p:txBody>
            <a:bodyPr/>
            <a:lstStyle/>
            <a:p>
              <a:endParaRPr lang="tr-TR"/>
            </a:p>
          </p:txBody>
        </p:sp>
        <p:sp>
          <p:nvSpPr>
            <p:cNvPr id="69" name="Shape 1001"/>
            <p:cNvSpPr/>
            <p:nvPr/>
          </p:nvSpPr>
          <p:spPr>
            <a:xfrm>
              <a:off x="5223358" y="1564894"/>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70" name="Shape 1002"/>
            <p:cNvSpPr/>
            <p:nvPr/>
          </p:nvSpPr>
          <p:spPr>
            <a:xfrm>
              <a:off x="5232375" y="1573911"/>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00C1A7"/>
            </a:fillRef>
            <a:effectRef idx="0">
              <a:scrgbClr r="0" g="0" b="0"/>
            </a:effectRef>
            <a:fontRef idx="none"/>
          </p:style>
          <p:txBody>
            <a:bodyPr/>
            <a:lstStyle/>
            <a:p>
              <a:endParaRPr lang="tr-TR"/>
            </a:p>
          </p:txBody>
        </p:sp>
        <p:sp>
          <p:nvSpPr>
            <p:cNvPr id="71" name="Shape 1003"/>
            <p:cNvSpPr/>
            <p:nvPr/>
          </p:nvSpPr>
          <p:spPr>
            <a:xfrm>
              <a:off x="5223358" y="1784350"/>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72" name="Shape 1004"/>
            <p:cNvSpPr/>
            <p:nvPr/>
          </p:nvSpPr>
          <p:spPr>
            <a:xfrm>
              <a:off x="5232375" y="1793367"/>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00B9DE"/>
            </a:fillRef>
            <a:effectRef idx="0">
              <a:scrgbClr r="0" g="0" b="0"/>
            </a:effectRef>
            <a:fontRef idx="none"/>
          </p:style>
          <p:txBody>
            <a:bodyPr/>
            <a:lstStyle/>
            <a:p>
              <a:endParaRPr lang="tr-TR"/>
            </a:p>
          </p:txBody>
        </p:sp>
        <p:sp>
          <p:nvSpPr>
            <p:cNvPr id="73" name="Shape 1005"/>
            <p:cNvSpPr/>
            <p:nvPr/>
          </p:nvSpPr>
          <p:spPr>
            <a:xfrm>
              <a:off x="5223358" y="2003806"/>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74" name="Shape 1006"/>
            <p:cNvSpPr/>
            <p:nvPr/>
          </p:nvSpPr>
          <p:spPr>
            <a:xfrm>
              <a:off x="5232375" y="2012823"/>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00A6FF"/>
            </a:fillRef>
            <a:effectRef idx="0">
              <a:scrgbClr r="0" g="0" b="0"/>
            </a:effectRef>
            <a:fontRef idx="none"/>
          </p:style>
          <p:txBody>
            <a:bodyPr/>
            <a:lstStyle/>
            <a:p>
              <a:endParaRPr lang="tr-TR"/>
            </a:p>
          </p:txBody>
        </p:sp>
        <p:sp>
          <p:nvSpPr>
            <p:cNvPr id="75" name="Shape 1007"/>
            <p:cNvSpPr/>
            <p:nvPr/>
          </p:nvSpPr>
          <p:spPr>
            <a:xfrm>
              <a:off x="5223358" y="2223262"/>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76" name="Shape 1008"/>
            <p:cNvSpPr/>
            <p:nvPr/>
          </p:nvSpPr>
          <p:spPr>
            <a:xfrm>
              <a:off x="5232375" y="2232279"/>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B385FF"/>
            </a:fillRef>
            <a:effectRef idx="0">
              <a:scrgbClr r="0" g="0" b="0"/>
            </a:effectRef>
            <a:fontRef idx="none"/>
          </p:style>
          <p:txBody>
            <a:bodyPr/>
            <a:lstStyle/>
            <a:p>
              <a:endParaRPr lang="tr-TR"/>
            </a:p>
          </p:txBody>
        </p:sp>
        <p:sp>
          <p:nvSpPr>
            <p:cNvPr id="77" name="Shape 1009"/>
            <p:cNvSpPr/>
            <p:nvPr/>
          </p:nvSpPr>
          <p:spPr>
            <a:xfrm>
              <a:off x="5223358" y="2442718"/>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78" name="Shape 1010"/>
            <p:cNvSpPr/>
            <p:nvPr/>
          </p:nvSpPr>
          <p:spPr>
            <a:xfrm>
              <a:off x="5232375" y="2451735"/>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EE67EB"/>
            </a:fillRef>
            <a:effectRef idx="0">
              <a:scrgbClr r="0" g="0" b="0"/>
            </a:effectRef>
            <a:fontRef idx="none"/>
          </p:style>
          <p:txBody>
            <a:bodyPr/>
            <a:lstStyle/>
            <a:p>
              <a:endParaRPr lang="tr-TR"/>
            </a:p>
          </p:txBody>
        </p:sp>
        <p:sp>
          <p:nvSpPr>
            <p:cNvPr id="79" name="Shape 1011"/>
            <p:cNvSpPr/>
            <p:nvPr/>
          </p:nvSpPr>
          <p:spPr>
            <a:xfrm>
              <a:off x="5223358" y="2662174"/>
              <a:ext cx="219456" cy="219456"/>
            </a:xfrm>
            <a:custGeom>
              <a:avLst/>
              <a:gdLst/>
              <a:ahLst/>
              <a:cxnLst/>
              <a:rect l="0" t="0" r="0" b="0"/>
              <a:pathLst>
                <a:path w="219456" h="219456">
                  <a:moveTo>
                    <a:pt x="0" y="0"/>
                  </a:moveTo>
                  <a:lnTo>
                    <a:pt x="219456" y="0"/>
                  </a:lnTo>
                  <a:lnTo>
                    <a:pt x="219456" y="219456"/>
                  </a:lnTo>
                  <a:lnTo>
                    <a:pt x="0" y="219456"/>
                  </a:lnTo>
                  <a:lnTo>
                    <a:pt x="0" y="0"/>
                  </a:lnTo>
                </a:path>
              </a:pathLst>
            </a:custGeom>
            <a:ln w="0" cap="rnd">
              <a:round/>
            </a:ln>
          </p:spPr>
          <p:style>
            <a:lnRef idx="0">
              <a:srgbClr val="000000">
                <a:alpha val="0"/>
              </a:srgbClr>
            </a:lnRef>
            <a:fillRef idx="1">
              <a:srgbClr val="F1F1F1"/>
            </a:fillRef>
            <a:effectRef idx="0">
              <a:scrgbClr r="0" g="0" b="0"/>
            </a:effectRef>
            <a:fontRef idx="none"/>
          </p:style>
          <p:txBody>
            <a:bodyPr/>
            <a:lstStyle/>
            <a:p>
              <a:endParaRPr lang="tr-TR"/>
            </a:p>
          </p:txBody>
        </p:sp>
        <p:sp>
          <p:nvSpPr>
            <p:cNvPr id="80" name="Shape 1012"/>
            <p:cNvSpPr/>
            <p:nvPr/>
          </p:nvSpPr>
          <p:spPr>
            <a:xfrm>
              <a:off x="5232375" y="2671191"/>
              <a:ext cx="201422" cy="201422"/>
            </a:xfrm>
            <a:custGeom>
              <a:avLst/>
              <a:gdLst/>
              <a:ahLst/>
              <a:cxnLst/>
              <a:rect l="0" t="0" r="0" b="0"/>
              <a:pathLst>
                <a:path w="201422" h="201422">
                  <a:moveTo>
                    <a:pt x="0" y="0"/>
                  </a:moveTo>
                  <a:lnTo>
                    <a:pt x="201422" y="0"/>
                  </a:lnTo>
                  <a:lnTo>
                    <a:pt x="201422" y="201422"/>
                  </a:lnTo>
                  <a:lnTo>
                    <a:pt x="0" y="201422"/>
                  </a:lnTo>
                  <a:lnTo>
                    <a:pt x="0" y="0"/>
                  </a:lnTo>
                </a:path>
              </a:pathLst>
            </a:custGeom>
            <a:ln w="0" cap="rnd">
              <a:round/>
            </a:ln>
          </p:spPr>
          <p:style>
            <a:lnRef idx="0">
              <a:srgbClr val="000000">
                <a:alpha val="0"/>
              </a:srgbClr>
            </a:lnRef>
            <a:fillRef idx="1">
              <a:srgbClr val="FF62B6"/>
            </a:fillRef>
            <a:effectRef idx="0">
              <a:scrgbClr r="0" g="0" b="0"/>
            </a:effectRef>
            <a:fontRef idx="none"/>
          </p:style>
          <p:txBody>
            <a:bodyPr/>
            <a:lstStyle/>
            <a:p>
              <a:endParaRPr lang="tr-TR"/>
            </a:p>
          </p:txBody>
        </p:sp>
        <p:sp>
          <p:nvSpPr>
            <p:cNvPr id="81" name="Rectangle 84"/>
            <p:cNvSpPr/>
            <p:nvPr/>
          </p:nvSpPr>
          <p:spPr>
            <a:xfrm>
              <a:off x="5512410" y="536295"/>
              <a:ext cx="802660"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Bacteroides</a:t>
              </a:r>
              <a:endParaRPr lang="tr-TR" sz="1100">
                <a:solidFill>
                  <a:srgbClr val="000000"/>
                </a:solidFill>
                <a:effectLst/>
                <a:latin typeface="Calibri" panose="020F0502020204030204" pitchFamily="34" charset="0"/>
                <a:ea typeface="Calibri" panose="020F0502020204030204" pitchFamily="34" charset="0"/>
              </a:endParaRPr>
            </a:p>
          </p:txBody>
        </p:sp>
        <p:sp>
          <p:nvSpPr>
            <p:cNvPr id="82" name="Rectangle 85"/>
            <p:cNvSpPr/>
            <p:nvPr/>
          </p:nvSpPr>
          <p:spPr>
            <a:xfrm>
              <a:off x="5512410" y="755751"/>
              <a:ext cx="464722"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Blautia</a:t>
              </a:r>
              <a:endParaRPr lang="tr-TR" sz="1100">
                <a:solidFill>
                  <a:srgbClr val="000000"/>
                </a:solidFill>
                <a:effectLst/>
                <a:latin typeface="Calibri" panose="020F0502020204030204" pitchFamily="34" charset="0"/>
                <a:ea typeface="Calibri" panose="020F0502020204030204" pitchFamily="34" charset="0"/>
              </a:endParaRPr>
            </a:p>
          </p:txBody>
        </p:sp>
        <p:sp>
          <p:nvSpPr>
            <p:cNvPr id="83" name="Rectangle 86"/>
            <p:cNvSpPr/>
            <p:nvPr/>
          </p:nvSpPr>
          <p:spPr>
            <a:xfrm>
              <a:off x="5512410" y="975207"/>
              <a:ext cx="1108979"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Catenibacterium</a:t>
              </a:r>
              <a:endParaRPr lang="tr-TR" sz="1100">
                <a:solidFill>
                  <a:srgbClr val="000000"/>
                </a:solidFill>
                <a:effectLst/>
                <a:latin typeface="Calibri" panose="020F0502020204030204" pitchFamily="34" charset="0"/>
                <a:ea typeface="Calibri" panose="020F0502020204030204" pitchFamily="34" charset="0"/>
              </a:endParaRPr>
            </a:p>
          </p:txBody>
        </p:sp>
        <p:sp>
          <p:nvSpPr>
            <p:cNvPr id="84" name="Rectangle 87"/>
            <p:cNvSpPr/>
            <p:nvPr/>
          </p:nvSpPr>
          <p:spPr>
            <a:xfrm>
              <a:off x="5512410" y="1194663"/>
              <a:ext cx="762375"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Clostridium</a:t>
              </a:r>
              <a:endParaRPr lang="tr-TR" sz="1100">
                <a:solidFill>
                  <a:srgbClr val="000000"/>
                </a:solidFill>
                <a:effectLst/>
                <a:latin typeface="Calibri" panose="020F0502020204030204" pitchFamily="34" charset="0"/>
                <a:ea typeface="Calibri" panose="020F0502020204030204" pitchFamily="34" charset="0"/>
              </a:endParaRPr>
            </a:p>
          </p:txBody>
        </p:sp>
        <p:sp>
          <p:nvSpPr>
            <p:cNvPr id="85" name="Rectangle 88"/>
            <p:cNvSpPr/>
            <p:nvPr/>
          </p:nvSpPr>
          <p:spPr>
            <a:xfrm>
              <a:off x="5512410" y="1414119"/>
              <a:ext cx="787915"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Escherichia</a:t>
              </a:r>
              <a:endParaRPr lang="tr-TR" sz="1100">
                <a:solidFill>
                  <a:srgbClr val="000000"/>
                </a:solidFill>
                <a:effectLst/>
                <a:latin typeface="Calibri" panose="020F0502020204030204" pitchFamily="34" charset="0"/>
                <a:ea typeface="Calibri" panose="020F0502020204030204" pitchFamily="34" charset="0"/>
              </a:endParaRPr>
            </a:p>
          </p:txBody>
        </p:sp>
        <p:sp>
          <p:nvSpPr>
            <p:cNvPr id="86" name="Rectangle 89"/>
            <p:cNvSpPr/>
            <p:nvPr/>
          </p:nvSpPr>
          <p:spPr>
            <a:xfrm>
              <a:off x="5512410" y="1633576"/>
              <a:ext cx="1152000"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Faecalibacterium</a:t>
              </a:r>
              <a:endParaRPr lang="tr-TR" sz="1100">
                <a:solidFill>
                  <a:srgbClr val="000000"/>
                </a:solidFill>
                <a:effectLst/>
                <a:latin typeface="Calibri" panose="020F0502020204030204" pitchFamily="34" charset="0"/>
                <a:ea typeface="Calibri" panose="020F0502020204030204" pitchFamily="34" charset="0"/>
              </a:endParaRPr>
            </a:p>
          </p:txBody>
        </p:sp>
        <p:sp>
          <p:nvSpPr>
            <p:cNvPr id="87" name="Rectangle 90"/>
            <p:cNvSpPr/>
            <p:nvPr/>
          </p:nvSpPr>
          <p:spPr>
            <a:xfrm>
              <a:off x="5512410" y="1853032"/>
              <a:ext cx="1007582"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Fusobacterium</a:t>
              </a:r>
              <a:endParaRPr lang="tr-TR" sz="1100">
                <a:solidFill>
                  <a:srgbClr val="000000"/>
                </a:solidFill>
                <a:effectLst/>
                <a:latin typeface="Calibri" panose="020F0502020204030204" pitchFamily="34" charset="0"/>
                <a:ea typeface="Calibri" panose="020F0502020204030204" pitchFamily="34" charset="0"/>
              </a:endParaRPr>
            </a:p>
          </p:txBody>
        </p:sp>
        <p:sp>
          <p:nvSpPr>
            <p:cNvPr id="88" name="Rectangle 91"/>
            <p:cNvSpPr/>
            <p:nvPr/>
          </p:nvSpPr>
          <p:spPr>
            <a:xfrm>
              <a:off x="5512410" y="2072488"/>
              <a:ext cx="929292"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Holdemanella</a:t>
              </a:r>
              <a:endParaRPr lang="tr-TR" sz="1100">
                <a:solidFill>
                  <a:srgbClr val="000000"/>
                </a:solidFill>
                <a:effectLst/>
                <a:latin typeface="Calibri" panose="020F0502020204030204" pitchFamily="34" charset="0"/>
                <a:ea typeface="Calibri" panose="020F0502020204030204" pitchFamily="34" charset="0"/>
              </a:endParaRPr>
            </a:p>
          </p:txBody>
        </p:sp>
        <p:sp>
          <p:nvSpPr>
            <p:cNvPr id="89" name="Rectangle 92"/>
            <p:cNvSpPr/>
            <p:nvPr/>
          </p:nvSpPr>
          <p:spPr>
            <a:xfrm>
              <a:off x="5512410" y="2291944"/>
              <a:ext cx="836409"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Megamonas</a:t>
              </a:r>
              <a:endParaRPr lang="tr-TR" sz="1100">
                <a:solidFill>
                  <a:srgbClr val="000000"/>
                </a:solidFill>
                <a:effectLst/>
                <a:latin typeface="Calibri" panose="020F0502020204030204" pitchFamily="34" charset="0"/>
                <a:ea typeface="Calibri" panose="020F0502020204030204" pitchFamily="34" charset="0"/>
              </a:endParaRPr>
            </a:p>
          </p:txBody>
        </p:sp>
        <p:sp>
          <p:nvSpPr>
            <p:cNvPr id="90" name="Rectangle 93"/>
            <p:cNvSpPr/>
            <p:nvPr/>
          </p:nvSpPr>
          <p:spPr>
            <a:xfrm>
              <a:off x="5512410" y="2511400"/>
              <a:ext cx="380200"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Other</a:t>
              </a:r>
              <a:endParaRPr lang="tr-TR" sz="1100">
                <a:solidFill>
                  <a:srgbClr val="000000"/>
                </a:solidFill>
                <a:effectLst/>
                <a:latin typeface="Calibri" panose="020F0502020204030204" pitchFamily="34" charset="0"/>
                <a:ea typeface="Calibri" panose="020F0502020204030204" pitchFamily="34" charset="0"/>
              </a:endParaRPr>
            </a:p>
          </p:txBody>
        </p:sp>
        <p:sp>
          <p:nvSpPr>
            <p:cNvPr id="91" name="Rectangle 94"/>
            <p:cNvSpPr/>
            <p:nvPr/>
          </p:nvSpPr>
          <p:spPr>
            <a:xfrm>
              <a:off x="5512410" y="2730856"/>
              <a:ext cx="1548314" cy="140618"/>
            </a:xfrm>
            <a:prstGeom prst="rect">
              <a:avLst/>
            </a:prstGeom>
            <a:ln>
              <a:noFill/>
            </a:ln>
          </p:spPr>
          <p:txBody>
            <a:bodyPr vert="horz" lIns="0" tIns="0" rIns="0" bIns="0" rtlCol="0">
              <a:noAutofit/>
            </a:bodyPr>
            <a:lstStyle/>
            <a:p>
              <a:pPr>
                <a:lnSpc>
                  <a:spcPct val="107000"/>
                </a:lnSpc>
                <a:spcAft>
                  <a:spcPts val="800"/>
                </a:spcAft>
              </a:pPr>
              <a:r>
                <a:rPr lang="tr-TR" sz="900">
                  <a:solidFill>
                    <a:srgbClr val="000000"/>
                  </a:solidFill>
                  <a:effectLst/>
                  <a:latin typeface="Arial" panose="020B0604020202020204" pitchFamily="34" charset="0"/>
                  <a:ea typeface="Arial" panose="020B0604020202020204" pitchFamily="34" charset="0"/>
                </a:rPr>
                <a:t>Phascolarctobacterium</a:t>
              </a:r>
              <a:endParaRPr lang="tr-TR"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06729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5D13CC36-B950-4F02-9BAF-9A7EB26739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1">
            <a:extLst>
              <a:ext uri="{FF2B5EF4-FFF2-40B4-BE49-F238E27FC236}">
                <a16:creationId xmlns:a16="http://schemas.microsoft.com/office/drawing/2014/main" id="{4F2E2428-58BA-458D-AA54-05502E63F3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96ED84A-B946-EA41-936A-6AE621B804A7}"/>
              </a:ext>
            </a:extLst>
          </p:cNvPr>
          <p:cNvSpPr>
            <a:spLocks noGrp="1"/>
          </p:cNvSpPr>
          <p:nvPr>
            <p:ph type="title"/>
          </p:nvPr>
        </p:nvSpPr>
        <p:spPr>
          <a:xfrm>
            <a:off x="1137034" y="609600"/>
            <a:ext cx="6881026" cy="1322887"/>
          </a:xfrm>
        </p:spPr>
        <p:txBody>
          <a:bodyPr>
            <a:normAutofit/>
          </a:bodyPr>
          <a:lstStyle/>
          <a:p>
            <a:r>
              <a:rPr lang="tr-TR"/>
              <a:t>Tilki Örnekleri</a:t>
            </a:r>
          </a:p>
        </p:txBody>
      </p:sp>
      <p:sp>
        <p:nvSpPr>
          <p:cNvPr id="3" name="İçerik Yer Tutucusu 2">
            <a:extLst>
              <a:ext uri="{FF2B5EF4-FFF2-40B4-BE49-F238E27FC236}">
                <a16:creationId xmlns:a16="http://schemas.microsoft.com/office/drawing/2014/main" id="{6A72552B-09D2-AF6D-827B-55B75F4FEDC0}"/>
              </a:ext>
            </a:extLst>
          </p:cNvPr>
          <p:cNvSpPr>
            <a:spLocks noGrp="1"/>
          </p:cNvSpPr>
          <p:nvPr>
            <p:ph idx="1"/>
          </p:nvPr>
        </p:nvSpPr>
        <p:spPr>
          <a:xfrm>
            <a:off x="1137034" y="2194102"/>
            <a:ext cx="6573951" cy="3908585"/>
          </a:xfrm>
        </p:spPr>
        <p:txBody>
          <a:bodyPr>
            <a:normAutofit/>
          </a:bodyPr>
          <a:lstStyle/>
          <a:p>
            <a:pPr marL="0" indent="0">
              <a:buNone/>
            </a:pPr>
            <a:endParaRPr lang="tr-TR" sz="2000" dirty="0"/>
          </a:p>
          <a:p>
            <a:pPr marL="0" indent="0">
              <a:buNone/>
            </a:pPr>
            <a:r>
              <a:rPr lang="tr-TR" sz="2000" dirty="0"/>
              <a:t>T1-Şehir</a:t>
            </a:r>
          </a:p>
          <a:p>
            <a:pPr marL="0" indent="0">
              <a:buNone/>
            </a:pPr>
            <a:r>
              <a:rPr lang="tr-TR" sz="2000" dirty="0"/>
              <a:t>T5-Tarım</a:t>
            </a:r>
          </a:p>
          <a:p>
            <a:pPr marL="0" indent="0">
              <a:buNone/>
            </a:pPr>
            <a:r>
              <a:rPr lang="tr-TR" sz="2000" dirty="0"/>
              <a:t>T12-Yarı kentsel</a:t>
            </a:r>
          </a:p>
          <a:p>
            <a:pPr marL="0" indent="0">
              <a:buNone/>
            </a:pPr>
            <a:r>
              <a:rPr lang="tr-TR" sz="2000" dirty="0"/>
              <a:t>T17-Doğal</a:t>
            </a:r>
          </a:p>
          <a:p>
            <a:pPr marL="0" indent="0">
              <a:buNone/>
            </a:pPr>
            <a:endParaRPr lang="tr-TR" sz="2000" dirty="0"/>
          </a:p>
        </p:txBody>
      </p:sp>
      <p:pic>
        <p:nvPicPr>
          <p:cNvPr id="4" name="Resim 3">
            <a:extLst>
              <a:ext uri="{FF2B5EF4-FFF2-40B4-BE49-F238E27FC236}">
                <a16:creationId xmlns:a16="http://schemas.microsoft.com/office/drawing/2014/main" id="{3D266E7A-E694-2517-3535-DEC6F74ED159}"/>
              </a:ext>
            </a:extLst>
          </p:cNvPr>
          <p:cNvPicPr>
            <a:picLocks noChangeAspect="1"/>
          </p:cNvPicPr>
          <p:nvPr/>
        </p:nvPicPr>
        <p:blipFill rotWithShape="1">
          <a:blip r:embed="rId3"/>
          <a:srcRect l="16175" r="20400"/>
          <a:stretch/>
        </p:blipFill>
        <p:spPr>
          <a:xfrm>
            <a:off x="8795981" y="2160385"/>
            <a:ext cx="2906973" cy="2566660"/>
          </a:xfrm>
          <a:prstGeom prst="rect">
            <a:avLst/>
          </a:prstGeom>
        </p:spPr>
      </p:pic>
    </p:spTree>
    <p:extLst>
      <p:ext uri="{BB962C8B-B14F-4D97-AF65-F5344CB8AC3E}">
        <p14:creationId xmlns:p14="http://schemas.microsoft.com/office/powerpoint/2010/main" val="214339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5DE0EF-9255-E41A-D85D-96EAD3AEAEFB}"/>
              </a:ext>
            </a:extLst>
          </p:cNvPr>
          <p:cNvSpPr>
            <a:spLocks noGrp="1"/>
          </p:cNvSpPr>
          <p:nvPr>
            <p:ph type="title"/>
          </p:nvPr>
        </p:nvSpPr>
        <p:spPr/>
        <p:txBody>
          <a:bodyPr/>
          <a:lstStyle/>
          <a:p>
            <a:r>
              <a:rPr lang="tr-TR" dirty="0"/>
              <a:t>İş Akışı</a:t>
            </a:r>
          </a:p>
        </p:txBody>
      </p:sp>
      <p:sp>
        <p:nvSpPr>
          <p:cNvPr id="4" name="Dikdörtgen 3">
            <a:extLst>
              <a:ext uri="{FF2B5EF4-FFF2-40B4-BE49-F238E27FC236}">
                <a16:creationId xmlns:a16="http://schemas.microsoft.com/office/drawing/2014/main" id="{AA9C2A5A-B662-34C0-1699-5CB1B32730EC}"/>
              </a:ext>
            </a:extLst>
          </p:cNvPr>
          <p:cNvSpPr/>
          <p:nvPr/>
        </p:nvSpPr>
        <p:spPr>
          <a:xfrm>
            <a:off x="944879" y="1767840"/>
            <a:ext cx="3961418" cy="8686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Kalite Kontrol</a:t>
            </a:r>
          </a:p>
        </p:txBody>
      </p:sp>
      <p:sp>
        <p:nvSpPr>
          <p:cNvPr id="5" name="Dikdörtgen 4">
            <a:extLst>
              <a:ext uri="{FF2B5EF4-FFF2-40B4-BE49-F238E27FC236}">
                <a16:creationId xmlns:a16="http://schemas.microsoft.com/office/drawing/2014/main" id="{90DF996F-E1AF-C4D8-26C5-EDA534DA0388}"/>
              </a:ext>
            </a:extLst>
          </p:cNvPr>
          <p:cNvSpPr/>
          <p:nvPr/>
        </p:nvSpPr>
        <p:spPr>
          <a:xfrm>
            <a:off x="944878" y="2956560"/>
            <a:ext cx="3961418" cy="8686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Sekansı İşleme</a:t>
            </a:r>
          </a:p>
          <a:p>
            <a:pPr algn="ctr"/>
            <a:r>
              <a:rPr lang="tr-TR" dirty="0"/>
              <a:t>(Filtreleme ve </a:t>
            </a:r>
            <a:r>
              <a:rPr lang="tr-TR" dirty="0" err="1"/>
              <a:t>Trim</a:t>
            </a:r>
            <a:r>
              <a:rPr lang="tr-TR" dirty="0"/>
              <a:t>)</a:t>
            </a:r>
          </a:p>
        </p:txBody>
      </p:sp>
      <p:sp>
        <p:nvSpPr>
          <p:cNvPr id="6" name="Dikdörtgen 5">
            <a:extLst>
              <a:ext uri="{FF2B5EF4-FFF2-40B4-BE49-F238E27FC236}">
                <a16:creationId xmlns:a16="http://schemas.microsoft.com/office/drawing/2014/main" id="{15F5AA08-AEBD-B551-DF31-793845D9BC3C}"/>
              </a:ext>
            </a:extLst>
          </p:cNvPr>
          <p:cNvSpPr/>
          <p:nvPr/>
        </p:nvSpPr>
        <p:spPr>
          <a:xfrm>
            <a:off x="945067" y="4075191"/>
            <a:ext cx="3961229" cy="1003617"/>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tr-TR"/>
              <a:t>Sekans kümeleme</a:t>
            </a:r>
            <a:endParaRPr lang="tr-TR" dirty="0"/>
          </a:p>
        </p:txBody>
      </p:sp>
      <p:sp>
        <p:nvSpPr>
          <p:cNvPr id="7" name="Dikdörtgen 6">
            <a:extLst>
              <a:ext uri="{FF2B5EF4-FFF2-40B4-BE49-F238E27FC236}">
                <a16:creationId xmlns:a16="http://schemas.microsoft.com/office/drawing/2014/main" id="{273B566A-7395-0BB8-D76F-EF5D08DE1385}"/>
              </a:ext>
            </a:extLst>
          </p:cNvPr>
          <p:cNvSpPr/>
          <p:nvPr/>
        </p:nvSpPr>
        <p:spPr>
          <a:xfrm>
            <a:off x="7079223" y="1767840"/>
            <a:ext cx="4070557" cy="9493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err="1"/>
              <a:t>Kimera</a:t>
            </a:r>
            <a:r>
              <a:rPr lang="tr-TR" dirty="0"/>
              <a:t> ayıklama</a:t>
            </a:r>
          </a:p>
        </p:txBody>
      </p:sp>
      <p:sp>
        <p:nvSpPr>
          <p:cNvPr id="8" name="Dikdörtgen 7">
            <a:extLst>
              <a:ext uri="{FF2B5EF4-FFF2-40B4-BE49-F238E27FC236}">
                <a16:creationId xmlns:a16="http://schemas.microsoft.com/office/drawing/2014/main" id="{6F78627B-7676-CD07-7BFE-FFED2E92942F}"/>
              </a:ext>
            </a:extLst>
          </p:cNvPr>
          <p:cNvSpPr/>
          <p:nvPr/>
        </p:nvSpPr>
        <p:spPr>
          <a:xfrm>
            <a:off x="7079224" y="3014345"/>
            <a:ext cx="4070556" cy="8686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Taksonomik Atama</a:t>
            </a:r>
          </a:p>
          <a:p>
            <a:pPr algn="ctr"/>
            <a:r>
              <a:rPr lang="tr-TR" dirty="0"/>
              <a:t>Operasyonel Taksonomik Ünitelerin (OTU) Oluşturulması</a:t>
            </a:r>
          </a:p>
        </p:txBody>
      </p:sp>
      <p:sp>
        <p:nvSpPr>
          <p:cNvPr id="9" name="Dikdörtgen 8">
            <a:extLst>
              <a:ext uri="{FF2B5EF4-FFF2-40B4-BE49-F238E27FC236}">
                <a16:creationId xmlns:a16="http://schemas.microsoft.com/office/drawing/2014/main" id="{6E77C1CA-F7F0-5CF3-A4BF-A2E01DB24E6F}"/>
              </a:ext>
            </a:extLst>
          </p:cNvPr>
          <p:cNvSpPr/>
          <p:nvPr/>
        </p:nvSpPr>
        <p:spPr>
          <a:xfrm>
            <a:off x="7079223" y="4140791"/>
            <a:ext cx="4070555" cy="10036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tr-TR" dirty="0"/>
              <a:t>İleri Veri Analizi</a:t>
            </a:r>
          </a:p>
        </p:txBody>
      </p:sp>
      <p:sp>
        <p:nvSpPr>
          <p:cNvPr id="11" name="Ok: Aşağı 10">
            <a:extLst>
              <a:ext uri="{FF2B5EF4-FFF2-40B4-BE49-F238E27FC236}">
                <a16:creationId xmlns:a16="http://schemas.microsoft.com/office/drawing/2014/main" id="{9448DCFA-D0E0-6F75-ACFD-B389EC6BD96F}"/>
              </a:ext>
            </a:extLst>
          </p:cNvPr>
          <p:cNvSpPr/>
          <p:nvPr/>
        </p:nvSpPr>
        <p:spPr>
          <a:xfrm>
            <a:off x="2602616" y="2660999"/>
            <a:ext cx="176981" cy="1850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Resim 11">
            <a:extLst>
              <a:ext uri="{FF2B5EF4-FFF2-40B4-BE49-F238E27FC236}">
                <a16:creationId xmlns:a16="http://schemas.microsoft.com/office/drawing/2014/main" id="{D6EA6A4F-68F8-2AF4-8F91-B0D225A4766C}"/>
              </a:ext>
            </a:extLst>
          </p:cNvPr>
          <p:cNvPicPr>
            <a:picLocks noChangeAspect="1"/>
          </p:cNvPicPr>
          <p:nvPr/>
        </p:nvPicPr>
        <p:blipFill>
          <a:blip r:embed="rId3"/>
          <a:stretch>
            <a:fillRect/>
          </a:stretch>
        </p:blipFill>
        <p:spPr>
          <a:xfrm>
            <a:off x="2602616" y="3846574"/>
            <a:ext cx="213378" cy="207282"/>
          </a:xfrm>
          <a:prstGeom prst="rect">
            <a:avLst/>
          </a:prstGeom>
        </p:spPr>
      </p:pic>
      <p:sp>
        <p:nvSpPr>
          <p:cNvPr id="13" name="Ok: Aşağı 12">
            <a:extLst>
              <a:ext uri="{FF2B5EF4-FFF2-40B4-BE49-F238E27FC236}">
                <a16:creationId xmlns:a16="http://schemas.microsoft.com/office/drawing/2014/main" id="{73FDC533-EA82-7875-3D82-91339A68C1A6}"/>
              </a:ext>
            </a:extLst>
          </p:cNvPr>
          <p:cNvSpPr/>
          <p:nvPr/>
        </p:nvSpPr>
        <p:spPr>
          <a:xfrm>
            <a:off x="9026009" y="2829272"/>
            <a:ext cx="176981" cy="1850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Resim 13">
            <a:extLst>
              <a:ext uri="{FF2B5EF4-FFF2-40B4-BE49-F238E27FC236}">
                <a16:creationId xmlns:a16="http://schemas.microsoft.com/office/drawing/2014/main" id="{B5666C3B-2D1B-33BC-2805-70C9F7463E99}"/>
              </a:ext>
            </a:extLst>
          </p:cNvPr>
          <p:cNvPicPr>
            <a:picLocks noChangeAspect="1"/>
          </p:cNvPicPr>
          <p:nvPr/>
        </p:nvPicPr>
        <p:blipFill>
          <a:blip r:embed="rId3"/>
          <a:stretch>
            <a:fillRect/>
          </a:stretch>
        </p:blipFill>
        <p:spPr>
          <a:xfrm>
            <a:off x="9007810" y="3933509"/>
            <a:ext cx="213378" cy="207282"/>
          </a:xfrm>
          <a:prstGeom prst="rect">
            <a:avLst/>
          </a:prstGeom>
        </p:spPr>
      </p:pic>
    </p:spTree>
    <p:extLst>
      <p:ext uri="{BB962C8B-B14F-4D97-AF65-F5344CB8AC3E}">
        <p14:creationId xmlns:p14="http://schemas.microsoft.com/office/powerpoint/2010/main" val="193769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5381E7-7ABA-B26D-0B6D-710C5F482731}"/>
              </a:ext>
            </a:extLst>
          </p:cNvPr>
          <p:cNvSpPr>
            <a:spLocks noGrp="1"/>
          </p:cNvSpPr>
          <p:nvPr>
            <p:ph type="title"/>
          </p:nvPr>
        </p:nvSpPr>
        <p:spPr/>
        <p:txBody>
          <a:bodyPr/>
          <a:lstStyle/>
          <a:p>
            <a:r>
              <a:rPr lang="tr-TR" dirty="0"/>
              <a:t>Yararlandığımız R Paketleri</a:t>
            </a:r>
            <a:br>
              <a:rPr lang="tr-TR" dirty="0"/>
            </a:br>
            <a:endParaRPr lang="tr-TR" dirty="0"/>
          </a:p>
        </p:txBody>
      </p:sp>
      <p:graphicFrame>
        <p:nvGraphicFramePr>
          <p:cNvPr id="5" name="İçerik Yer Tutucusu 2">
            <a:extLst>
              <a:ext uri="{FF2B5EF4-FFF2-40B4-BE49-F238E27FC236}">
                <a16:creationId xmlns:a16="http://schemas.microsoft.com/office/drawing/2014/main" id="{3E4409EB-B44E-BF32-6483-E63D59F545B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91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BA5F19-D5E1-4ECC-BEC2-DF7AEDFD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0CC88A9-A661-4C48-866E-8734E511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Başlık 1">
            <a:extLst>
              <a:ext uri="{FF2B5EF4-FFF2-40B4-BE49-F238E27FC236}">
                <a16:creationId xmlns:a16="http://schemas.microsoft.com/office/drawing/2014/main" id="{4C19251E-DEA9-F26C-B137-B502BCED4B28}"/>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Kalite Kontrol,Filtreleme ve Trim</a:t>
            </a:r>
          </a:p>
        </p:txBody>
      </p:sp>
      <p:pic>
        <p:nvPicPr>
          <p:cNvPr id="5" name="İçerik Yer Tutucusu 4">
            <a:extLst>
              <a:ext uri="{FF2B5EF4-FFF2-40B4-BE49-F238E27FC236}">
                <a16:creationId xmlns:a16="http://schemas.microsoft.com/office/drawing/2014/main" id="{0E0990DC-4188-DE02-ABB1-7A8333B5C481}"/>
              </a:ext>
            </a:extLst>
          </p:cNvPr>
          <p:cNvPicPr>
            <a:picLocks noGrp="1" noChangeAspect="1"/>
          </p:cNvPicPr>
          <p:nvPr>
            <p:ph idx="1"/>
          </p:nvPr>
        </p:nvPicPr>
        <p:blipFill>
          <a:blip r:embed="rId3"/>
          <a:stretch>
            <a:fillRect/>
          </a:stretch>
        </p:blipFill>
        <p:spPr>
          <a:xfrm>
            <a:off x="353961" y="2280100"/>
            <a:ext cx="5653549" cy="3997870"/>
          </a:xfrm>
          <a:prstGeom prst="rect">
            <a:avLst/>
          </a:prstGeom>
        </p:spPr>
      </p:pic>
      <p:pic>
        <p:nvPicPr>
          <p:cNvPr id="7" name="Resim 6">
            <a:extLst>
              <a:ext uri="{FF2B5EF4-FFF2-40B4-BE49-F238E27FC236}">
                <a16:creationId xmlns:a16="http://schemas.microsoft.com/office/drawing/2014/main" id="{97462AAE-5F53-E754-D055-3F4F995D7CB6}"/>
              </a:ext>
            </a:extLst>
          </p:cNvPr>
          <p:cNvPicPr>
            <a:picLocks noChangeAspect="1"/>
          </p:cNvPicPr>
          <p:nvPr/>
        </p:nvPicPr>
        <p:blipFill>
          <a:blip r:embed="rId4"/>
          <a:stretch>
            <a:fillRect/>
          </a:stretch>
        </p:blipFill>
        <p:spPr>
          <a:xfrm>
            <a:off x="6204155" y="2280100"/>
            <a:ext cx="5633883" cy="3894558"/>
          </a:xfrm>
          <a:prstGeom prst="rect">
            <a:avLst/>
          </a:prstGeom>
        </p:spPr>
      </p:pic>
      <p:sp>
        <p:nvSpPr>
          <p:cNvPr id="16" name="Freeform: Shape 15">
            <a:extLst>
              <a:ext uri="{FF2B5EF4-FFF2-40B4-BE49-F238E27FC236}">
                <a16:creationId xmlns:a16="http://schemas.microsoft.com/office/drawing/2014/main" id="{CFDF195F-784B-4D00-8C92-6FC1B0499E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53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B3707C9B-AAF3-0388-60B4-09C86F143F3F}"/>
              </a:ext>
            </a:extLst>
          </p:cNvPr>
          <p:cNvSpPr>
            <a:spLocks noGrp="1"/>
          </p:cNvSpPr>
          <p:nvPr>
            <p:ph type="title"/>
          </p:nvPr>
        </p:nvSpPr>
        <p:spPr>
          <a:xfrm>
            <a:off x="1137034" y="609597"/>
            <a:ext cx="9392421" cy="1330841"/>
          </a:xfrm>
        </p:spPr>
        <p:txBody>
          <a:bodyPr>
            <a:normAutofit/>
          </a:bodyPr>
          <a:lstStyle/>
          <a:p>
            <a:r>
              <a:rPr lang="tr-TR" dirty="0"/>
              <a:t>Sekans Kümeleme</a:t>
            </a:r>
          </a:p>
        </p:txBody>
      </p:sp>
      <p:sp>
        <p:nvSpPr>
          <p:cNvPr id="3" name="İçerik Yer Tutucusu 2">
            <a:extLst>
              <a:ext uri="{FF2B5EF4-FFF2-40B4-BE49-F238E27FC236}">
                <a16:creationId xmlns:a16="http://schemas.microsoft.com/office/drawing/2014/main" id="{FA0C9E18-FF3B-04A2-30AC-11EAAE2E7AB4}"/>
              </a:ext>
            </a:extLst>
          </p:cNvPr>
          <p:cNvSpPr>
            <a:spLocks noGrp="1"/>
          </p:cNvSpPr>
          <p:nvPr>
            <p:ph idx="1"/>
          </p:nvPr>
        </p:nvSpPr>
        <p:spPr>
          <a:xfrm>
            <a:off x="1137034" y="2198362"/>
            <a:ext cx="10434856" cy="3917773"/>
          </a:xfrm>
        </p:spPr>
        <p:txBody>
          <a:bodyPr>
            <a:noAutofit/>
          </a:bodyPr>
          <a:lstStyle/>
          <a:p>
            <a:r>
              <a:rPr lang="tr-TR" sz="3200" b="0" i="0" dirty="0">
                <a:effectLst/>
                <a:latin typeface="Times New Roman" panose="02020603050405020304" pitchFamily="18" charset="0"/>
                <a:cs typeface="Times New Roman" panose="02020603050405020304" pitchFamily="18" charset="0"/>
              </a:rPr>
              <a:t>Filtreleme işleminden sonra, tipik bir </a:t>
            </a:r>
            <a:r>
              <a:rPr lang="tr-TR" sz="3200" b="0" i="0" dirty="0" err="1">
                <a:effectLst/>
                <a:latin typeface="Times New Roman" panose="02020603050405020304" pitchFamily="18" charset="0"/>
                <a:cs typeface="Times New Roman" panose="02020603050405020304" pitchFamily="18" charset="0"/>
              </a:rPr>
              <a:t>amplikon</a:t>
            </a:r>
            <a:r>
              <a:rPr lang="tr-TR" sz="3200" b="0" i="0" dirty="0">
                <a:effectLst/>
                <a:latin typeface="Times New Roman" panose="02020603050405020304" pitchFamily="18" charset="0"/>
                <a:cs typeface="Times New Roman" panose="02020603050405020304" pitchFamily="18" charset="0"/>
              </a:rPr>
              <a:t> </a:t>
            </a:r>
            <a:r>
              <a:rPr lang="tr-TR" sz="3200" b="0" i="0" dirty="0" err="1">
                <a:effectLst/>
                <a:latin typeface="Times New Roman" panose="02020603050405020304" pitchFamily="18" charset="0"/>
                <a:cs typeface="Times New Roman" panose="02020603050405020304" pitchFamily="18" charset="0"/>
              </a:rPr>
              <a:t>biyoinformatik</a:t>
            </a:r>
            <a:r>
              <a:rPr lang="tr-TR" sz="3200" b="0" i="0" dirty="0">
                <a:effectLst/>
                <a:latin typeface="Times New Roman" panose="02020603050405020304" pitchFamily="18" charset="0"/>
                <a:cs typeface="Times New Roman" panose="02020603050405020304" pitchFamily="18" charset="0"/>
              </a:rPr>
              <a:t> iş akışında, dizileme okumaları, belirlenen bir farklılık eşik değerinden daha az fark gösteren okuma grupları olan işlevsel </a:t>
            </a:r>
            <a:r>
              <a:rPr lang="tr-TR" sz="3200" b="0" i="0" dirty="0" err="1">
                <a:effectLst/>
                <a:latin typeface="Times New Roman" panose="02020603050405020304" pitchFamily="18" charset="0"/>
                <a:cs typeface="Times New Roman" panose="02020603050405020304" pitchFamily="18" charset="0"/>
              </a:rPr>
              <a:t>taksonomik</a:t>
            </a:r>
            <a:r>
              <a:rPr lang="tr-TR" sz="3200" b="0" i="0" dirty="0">
                <a:effectLst/>
                <a:latin typeface="Times New Roman" panose="02020603050405020304" pitchFamily="18" charset="0"/>
                <a:cs typeface="Times New Roman" panose="02020603050405020304" pitchFamily="18" charset="0"/>
              </a:rPr>
              <a:t> birimler (</a:t>
            </a:r>
            <a:r>
              <a:rPr lang="tr-TR" sz="3200" b="0" i="0" dirty="0" err="1">
                <a:effectLst/>
                <a:latin typeface="Times New Roman" panose="02020603050405020304" pitchFamily="18" charset="0"/>
                <a:cs typeface="Times New Roman" panose="02020603050405020304" pitchFamily="18" charset="0"/>
              </a:rPr>
              <a:t>OTU'lar</a:t>
            </a:r>
            <a:r>
              <a:rPr lang="tr-TR" sz="3200" b="0" i="0" dirty="0">
                <a:effectLst/>
                <a:latin typeface="Times New Roman" panose="02020603050405020304" pitchFamily="18" charset="0"/>
                <a:cs typeface="Times New Roman" panose="02020603050405020304" pitchFamily="18" charset="0"/>
              </a:rPr>
              <a:t>) olarak kümeleştirilir.</a:t>
            </a:r>
          </a:p>
          <a:p>
            <a:endParaRPr lang="tr-TR" sz="3200"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978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8244071-2624-A3E7-DD3E-9916EBE378E0}"/>
              </a:ext>
            </a:extLst>
          </p:cNvPr>
          <p:cNvSpPr>
            <a:spLocks noGrp="1"/>
          </p:cNvSpPr>
          <p:nvPr>
            <p:ph type="title"/>
          </p:nvPr>
        </p:nvSpPr>
        <p:spPr>
          <a:xfrm>
            <a:off x="1137034" y="609597"/>
            <a:ext cx="9392421" cy="1330841"/>
          </a:xfrm>
        </p:spPr>
        <p:txBody>
          <a:bodyPr>
            <a:normAutofit/>
          </a:bodyPr>
          <a:lstStyle/>
          <a:p>
            <a:r>
              <a:rPr lang="tr-TR" dirty="0" err="1"/>
              <a:t>Kimera</a:t>
            </a:r>
            <a:r>
              <a:rPr lang="tr-TR" dirty="0"/>
              <a:t> Ayıklama</a:t>
            </a:r>
          </a:p>
        </p:txBody>
      </p:sp>
      <p:sp>
        <p:nvSpPr>
          <p:cNvPr id="3" name="İçerik Yer Tutucusu 2">
            <a:extLst>
              <a:ext uri="{FF2B5EF4-FFF2-40B4-BE49-F238E27FC236}">
                <a16:creationId xmlns:a16="http://schemas.microsoft.com/office/drawing/2014/main" id="{F779C2CE-9BA6-FFF8-9150-4015AAC13753}"/>
              </a:ext>
            </a:extLst>
          </p:cNvPr>
          <p:cNvSpPr>
            <a:spLocks noGrp="1"/>
          </p:cNvSpPr>
          <p:nvPr>
            <p:ph idx="1"/>
          </p:nvPr>
        </p:nvSpPr>
        <p:spPr>
          <a:xfrm>
            <a:off x="189186" y="1889695"/>
            <a:ext cx="11887201" cy="4968305"/>
          </a:xfrm>
        </p:spPr>
        <p:txBody>
          <a:bodyPr>
            <a:noAutofit/>
          </a:bodyPr>
          <a:lstStyle/>
          <a:p>
            <a:pPr marL="0" indent="0">
              <a:buNone/>
            </a:pPr>
            <a:r>
              <a:rPr lang="tr-TR" sz="3600" dirty="0" err="1">
                <a:latin typeface="Times New Roman" panose="02020603050405020304" pitchFamily="18" charset="0"/>
                <a:cs typeface="Times New Roman" panose="02020603050405020304" pitchFamily="18" charset="0"/>
              </a:rPr>
              <a:t>Kimeralar</a:t>
            </a:r>
            <a:r>
              <a:rPr lang="tr-TR" sz="3600" dirty="0">
                <a:latin typeface="Times New Roman" panose="02020603050405020304" pitchFamily="18" charset="0"/>
                <a:cs typeface="Times New Roman" panose="02020603050405020304" pitchFamily="18" charset="0"/>
              </a:rPr>
              <a:t>, orijinal numunede bulunmayan yeni diziler oluşturmak için farklı DNA fragmanlarının bir araya gelebildiği PCR amplifikasyon aşaması sırasında üretilebilen yapay dizilerdir. </a:t>
            </a:r>
          </a:p>
          <a:p>
            <a:pPr marL="0" indent="0">
              <a:buNone/>
            </a:pPr>
            <a:r>
              <a:rPr lang="tr-TR" sz="3600" dirty="0">
                <a:latin typeface="Times New Roman" panose="02020603050405020304" pitchFamily="18" charset="0"/>
                <a:cs typeface="Times New Roman" panose="02020603050405020304" pitchFamily="18" charset="0"/>
              </a:rPr>
              <a:t>*Yanlış dizileri ortadan kaldırmak</a:t>
            </a:r>
          </a:p>
          <a:p>
            <a:pPr marL="0" indent="0">
              <a:buNone/>
            </a:pPr>
            <a:r>
              <a:rPr lang="tr-TR" sz="3600" dirty="0">
                <a:latin typeface="Times New Roman" panose="02020603050405020304" pitchFamily="18" charset="0"/>
                <a:cs typeface="Times New Roman" panose="02020603050405020304" pitchFamily="18" charset="0"/>
              </a:rPr>
              <a:t>*Taksonomik atamayı iyileştirmek</a:t>
            </a:r>
          </a:p>
          <a:p>
            <a:pPr marL="0" indent="0">
              <a:buNone/>
            </a:pPr>
            <a:r>
              <a:rPr lang="tr-TR" sz="3600" dirty="0">
                <a:latin typeface="Times New Roman" panose="02020603050405020304" pitchFamily="18" charset="0"/>
                <a:cs typeface="Times New Roman" panose="02020603050405020304" pitchFamily="18" charset="0"/>
              </a:rPr>
              <a:t>*Topluluk çeşitlilik tahminini geliştirme(</a:t>
            </a:r>
            <a:r>
              <a:rPr lang="tr-TR" sz="3600" dirty="0" err="1">
                <a:latin typeface="Times New Roman" panose="02020603050405020304" pitchFamily="18" charset="0"/>
                <a:cs typeface="Times New Roman" panose="02020603050405020304" pitchFamily="18" charset="0"/>
              </a:rPr>
              <a:t>alpha</a:t>
            </a:r>
            <a:r>
              <a:rPr lang="tr-TR" sz="3600" dirty="0">
                <a:latin typeface="Times New Roman" panose="02020603050405020304" pitchFamily="18" charset="0"/>
                <a:cs typeface="Times New Roman" panose="02020603050405020304" pitchFamily="18" charset="0"/>
              </a:rPr>
              <a:t> </a:t>
            </a:r>
            <a:r>
              <a:rPr lang="tr-TR" sz="3600" dirty="0" err="1">
                <a:latin typeface="Times New Roman" panose="02020603050405020304" pitchFamily="18" charset="0"/>
                <a:cs typeface="Times New Roman" panose="02020603050405020304" pitchFamily="18" charset="0"/>
              </a:rPr>
              <a:t>diversity</a:t>
            </a:r>
            <a:r>
              <a:rPr lang="tr-TR" sz="3600" dirty="0">
                <a:latin typeface="Times New Roman" panose="02020603050405020304" pitchFamily="18" charset="0"/>
                <a:cs typeface="Times New Roman" panose="02020603050405020304" pitchFamily="18" charset="0"/>
              </a:rPr>
              <a:t>)</a:t>
            </a:r>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3317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60D4AD-083D-EDA3-034E-9BD0DA846BD1}"/>
              </a:ext>
            </a:extLst>
          </p:cNvPr>
          <p:cNvSpPr>
            <a:spLocks noGrp="1"/>
          </p:cNvSpPr>
          <p:nvPr>
            <p:ph type="title"/>
          </p:nvPr>
        </p:nvSpPr>
        <p:spPr/>
        <p:txBody>
          <a:bodyPr>
            <a:normAutofit fontScale="90000"/>
          </a:bodyPr>
          <a:lstStyle/>
          <a:p>
            <a:pPr algn="ctr"/>
            <a:r>
              <a:rPr lang="tr-TR" dirty="0"/>
              <a:t/>
            </a:r>
            <a:br>
              <a:rPr lang="tr-TR" dirty="0"/>
            </a:br>
            <a:r>
              <a:rPr lang="tr-TR" dirty="0"/>
              <a:t>Taksonomik Atama</a:t>
            </a:r>
            <a:br>
              <a:rPr lang="tr-TR" dirty="0"/>
            </a:br>
            <a:r>
              <a:rPr lang="tr-TR" dirty="0"/>
              <a:t>Operasyonel Taksonomik Ünitelerin (OTU) Oluşturulması</a:t>
            </a:r>
            <a:br>
              <a:rPr lang="tr-TR" dirty="0"/>
            </a:br>
            <a:r>
              <a:rPr lang="tr-TR" dirty="0"/>
              <a:t/>
            </a:r>
            <a:br>
              <a:rPr lang="tr-TR" dirty="0"/>
            </a:br>
            <a:endParaRPr lang="tr-TR" dirty="0"/>
          </a:p>
        </p:txBody>
      </p:sp>
      <p:sp>
        <p:nvSpPr>
          <p:cNvPr id="3" name="İçerik Yer Tutucusu 2">
            <a:extLst>
              <a:ext uri="{FF2B5EF4-FFF2-40B4-BE49-F238E27FC236}">
                <a16:creationId xmlns:a16="http://schemas.microsoft.com/office/drawing/2014/main" id="{BA6B9375-A662-6E80-E5FD-0F62C62EB5CB}"/>
              </a:ext>
            </a:extLst>
          </p:cNvPr>
          <p:cNvSpPr>
            <a:spLocks noGrp="1"/>
          </p:cNvSpPr>
          <p:nvPr>
            <p:ph idx="1"/>
          </p:nvPr>
        </p:nvSpPr>
        <p:spPr/>
        <p:txBody>
          <a:bodyPr/>
          <a:lstStyle/>
          <a:p>
            <a:r>
              <a:rPr lang="tr-TR" b="0" i="0" dirty="0">
                <a:solidFill>
                  <a:srgbClr val="374151"/>
                </a:solidFill>
                <a:effectLst/>
                <a:latin typeface="Times New Roman" panose="02020603050405020304" pitchFamily="18" charset="0"/>
                <a:cs typeface="Times New Roman" panose="02020603050405020304" pitchFamily="18" charset="0"/>
              </a:rPr>
              <a:t>16S rRNA geni gibi iyi sınıflandırılmış belirteç bölgelerin kullanılmasının faydalarından biri, dizi varyantlarını taksonomik olarak sınıflandırabilme yeteneğidir. </a:t>
            </a:r>
            <a:endParaRPr lang="tr-TR" b="0" i="0" dirty="0" smtClean="0">
              <a:solidFill>
                <a:srgbClr val="374151"/>
              </a:solidFill>
              <a:effectLst/>
              <a:latin typeface="Times New Roman" panose="02020603050405020304" pitchFamily="18" charset="0"/>
              <a:cs typeface="Times New Roman" panose="02020603050405020304" pitchFamily="18" charset="0"/>
            </a:endParaRPr>
          </a:p>
          <a:p>
            <a:r>
              <a:rPr lang="tr-TR" b="0" i="0" dirty="0" err="1" smtClean="0">
                <a:solidFill>
                  <a:srgbClr val="374151"/>
                </a:solidFill>
                <a:effectLst/>
                <a:latin typeface="Times New Roman" panose="02020603050405020304" pitchFamily="18" charset="0"/>
                <a:cs typeface="Times New Roman" panose="02020603050405020304" pitchFamily="18" charset="0"/>
              </a:rPr>
              <a:t>dada2</a:t>
            </a:r>
            <a:r>
              <a:rPr lang="tr-TR" b="0" i="0" dirty="0" smtClean="0">
                <a:solidFill>
                  <a:srgbClr val="374151"/>
                </a:solidFill>
                <a:effectLst/>
                <a:latin typeface="Times New Roman" panose="02020603050405020304" pitchFamily="18" charset="0"/>
                <a:cs typeface="Times New Roman" panose="02020603050405020304" pitchFamily="18" charset="0"/>
              </a:rPr>
              <a:t> </a:t>
            </a:r>
            <a:r>
              <a:rPr lang="tr-TR" b="0" i="0" dirty="0">
                <a:solidFill>
                  <a:srgbClr val="374151"/>
                </a:solidFill>
                <a:effectLst/>
                <a:latin typeface="Times New Roman" panose="02020603050405020304" pitchFamily="18" charset="0"/>
                <a:cs typeface="Times New Roman" panose="02020603050405020304" pitchFamily="18" charset="0"/>
              </a:rPr>
              <a:t>paketi, bu amaçla naif </a:t>
            </a:r>
            <a:r>
              <a:rPr lang="tr-TR" b="0" i="0" dirty="0" err="1">
                <a:solidFill>
                  <a:srgbClr val="374151"/>
                </a:solidFill>
                <a:effectLst/>
                <a:latin typeface="Times New Roman" panose="02020603050405020304" pitchFamily="18" charset="0"/>
                <a:cs typeface="Times New Roman" panose="02020603050405020304" pitchFamily="18" charset="0"/>
              </a:rPr>
              <a:t>Bayes</a:t>
            </a:r>
            <a:r>
              <a:rPr lang="tr-TR" b="0" i="0" dirty="0">
                <a:solidFill>
                  <a:srgbClr val="374151"/>
                </a:solidFill>
                <a:effectLst/>
                <a:latin typeface="Times New Roman" panose="02020603050405020304" pitchFamily="18" charset="0"/>
                <a:cs typeface="Times New Roman" panose="02020603050405020304" pitchFamily="18" charset="0"/>
              </a:rPr>
              <a:t> sınıflandırıcı yöntemini uygular (Wang ve diğerleri, 2007). Bu sınıflandırıcı, dizi varyantlarını sınıflandırılmış dizilerden oluşan bir eğitim setiyle karşılaştırır ve burada RDP v16 eğitim setini kullanırız (</a:t>
            </a:r>
            <a:r>
              <a:rPr lang="tr-TR" b="0" i="0" dirty="0" err="1">
                <a:solidFill>
                  <a:srgbClr val="374151"/>
                </a:solidFill>
                <a:effectLst/>
                <a:latin typeface="Times New Roman" panose="02020603050405020304" pitchFamily="18" charset="0"/>
                <a:cs typeface="Times New Roman" panose="02020603050405020304" pitchFamily="18" charset="0"/>
              </a:rPr>
              <a:t>Cole</a:t>
            </a:r>
            <a:r>
              <a:rPr lang="tr-TR" b="0" i="0" dirty="0">
                <a:solidFill>
                  <a:srgbClr val="374151"/>
                </a:solidFill>
                <a:effectLst/>
                <a:latin typeface="Times New Roman" panose="02020603050405020304" pitchFamily="18" charset="0"/>
                <a:cs typeface="Times New Roman" panose="02020603050405020304" pitchFamily="18" charset="0"/>
              </a:rPr>
              <a:t> ve diğerleri, 2009).</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70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7FF47CB7-972F-479F-A36D-9E72D26EC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D153B68-5844-490D-8E67-F616D6D72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6F6B1F3-3173-6E32-AF7A-F5023D11F393}"/>
              </a:ext>
            </a:extLst>
          </p:cNvPr>
          <p:cNvSpPr>
            <a:spLocks noGrp="1"/>
          </p:cNvSpPr>
          <p:nvPr>
            <p:ph type="title"/>
          </p:nvPr>
        </p:nvSpPr>
        <p:spPr>
          <a:xfrm>
            <a:off x="1137034" y="609597"/>
            <a:ext cx="9392421" cy="1330841"/>
          </a:xfrm>
        </p:spPr>
        <p:txBody>
          <a:bodyPr>
            <a:normAutofit/>
          </a:bodyPr>
          <a:lstStyle/>
          <a:p>
            <a:r>
              <a:rPr lang="tr-TR" sz="3100"/>
              <a:t>Operasyonel Taksonomik Ünitelerin (OTU) Oluşturulması</a:t>
            </a:r>
            <a:br>
              <a:rPr lang="tr-TR" sz="3100"/>
            </a:br>
            <a:endParaRPr lang="tr-TR" sz="3100"/>
          </a:p>
        </p:txBody>
      </p:sp>
      <p:sp>
        <p:nvSpPr>
          <p:cNvPr id="3" name="İçerik Yer Tutucusu 2">
            <a:extLst>
              <a:ext uri="{FF2B5EF4-FFF2-40B4-BE49-F238E27FC236}">
                <a16:creationId xmlns:a16="http://schemas.microsoft.com/office/drawing/2014/main" id="{0512C9A2-553B-7870-75F5-391B79E33CD3}"/>
              </a:ext>
            </a:extLst>
          </p:cNvPr>
          <p:cNvSpPr>
            <a:spLocks noGrp="1"/>
          </p:cNvSpPr>
          <p:nvPr>
            <p:ph idx="1"/>
          </p:nvPr>
        </p:nvSpPr>
        <p:spPr>
          <a:xfrm>
            <a:off x="711195" y="1408027"/>
            <a:ext cx="9973418" cy="1064822"/>
          </a:xfrm>
        </p:spPr>
        <p:txBody>
          <a:bodyPr>
            <a:normAutofit/>
          </a:bodyPr>
          <a:lstStyle/>
          <a:p>
            <a:r>
              <a:rPr lang="tr-TR" sz="2000" dirty="0">
                <a:latin typeface="Söhne"/>
              </a:rPr>
              <a:t>Her bir kümede belirlenebilen en küçük taksonomik basamağa kadar </a:t>
            </a:r>
            <a:r>
              <a:rPr lang="tr-TR" sz="2000" dirty="0" err="1">
                <a:latin typeface="Söhne"/>
              </a:rPr>
              <a:t>mikroorganizmlar</a:t>
            </a:r>
            <a:r>
              <a:rPr lang="tr-TR" sz="2000" dirty="0">
                <a:latin typeface="Söhne"/>
              </a:rPr>
              <a:t> belirlenir</a:t>
            </a:r>
          </a:p>
          <a:p>
            <a:endParaRPr lang="tr-TR" sz="2000" dirty="0"/>
          </a:p>
        </p:txBody>
      </p:sp>
      <p:sp>
        <p:nvSpPr>
          <p:cNvPr id="35" name="Freeform: Shape 34">
            <a:extLst>
              <a:ext uri="{FF2B5EF4-FFF2-40B4-BE49-F238E27FC236}">
                <a16:creationId xmlns:a16="http://schemas.microsoft.com/office/drawing/2014/main" id="{9A0D773F-7A7D-4DBB-9DEA-86BB8B8F4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67FEA58E-3668-3E4D-4AE2-09AB3266CA6A}"/>
              </a:ext>
            </a:extLst>
          </p:cNvPr>
          <p:cNvPicPr>
            <a:picLocks noChangeAspect="1"/>
          </p:cNvPicPr>
          <p:nvPr/>
        </p:nvPicPr>
        <p:blipFill>
          <a:blip r:embed="rId2"/>
          <a:stretch>
            <a:fillRect/>
          </a:stretch>
        </p:blipFill>
        <p:spPr>
          <a:xfrm>
            <a:off x="245807" y="2550035"/>
            <a:ext cx="11766176" cy="3937033"/>
          </a:xfrm>
          <a:prstGeom prst="rect">
            <a:avLst/>
          </a:prstGeom>
        </p:spPr>
      </p:pic>
    </p:spTree>
    <p:extLst>
      <p:ext uri="{BB962C8B-B14F-4D97-AF65-F5344CB8AC3E}">
        <p14:creationId xmlns:p14="http://schemas.microsoft.com/office/powerpoint/2010/main" val="22700546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589</Words>
  <Application>Microsoft Office PowerPoint</Application>
  <PresentationFormat>Geniş ekran</PresentationFormat>
  <Paragraphs>79</Paragraphs>
  <Slides>12</Slides>
  <Notes>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Calibri Light</vt:lpstr>
      <vt:lpstr>Söhne</vt:lpstr>
      <vt:lpstr>Times New Roman</vt:lpstr>
      <vt:lpstr>Office Teması</vt:lpstr>
      <vt:lpstr>Tilki Dışkısından Mikrobiyom Veri Analizi</vt:lpstr>
      <vt:lpstr>Tilki Örnekleri</vt:lpstr>
      <vt:lpstr>İş Akışı</vt:lpstr>
      <vt:lpstr>Yararlandığımız R Paketleri </vt:lpstr>
      <vt:lpstr>Kalite Kontrol,Filtreleme ve Trim</vt:lpstr>
      <vt:lpstr>Sekans Kümeleme</vt:lpstr>
      <vt:lpstr>Kimera Ayıklama</vt:lpstr>
      <vt:lpstr> Taksonomik Atama Operasyonel Taksonomik Ünitelerin (OTU) Oluşturulması  </vt:lpstr>
      <vt:lpstr>Operasyonel Taksonomik Ünitelerin (OTU) Oluşturulması </vt:lpstr>
      <vt:lpstr>İleri Veri Analizleri: 1.Alfa Çeşitlilik Analizi </vt:lpstr>
      <vt:lpstr>2. Bolluk Analizi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Tilki Dışkısından Mikrobiyom Veri Analizi</dc:title>
  <dc:creator>Pınar Akbaba</dc:creator>
  <cp:lastModifiedBy>ülkü özdemir</cp:lastModifiedBy>
  <cp:revision>5</cp:revision>
  <dcterms:created xsi:type="dcterms:W3CDTF">2023-07-14T08:19:57Z</dcterms:created>
  <dcterms:modified xsi:type="dcterms:W3CDTF">2023-07-14T13:10:01Z</dcterms:modified>
</cp:coreProperties>
</file>