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9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7365B-8C7F-A249-91BA-F583F110278A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FE03-A672-A54F-AA8C-10BFAD23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DDC3-DE8D-F44E-B279-DBAAB5AAFA37}" type="datetimeFigureOut">
              <a:rPr lang="en-US" smtClean="0"/>
              <a:t>02/02/16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3F1-4AEE-BB48-9DCF-AAEAD9DD7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Dizi</a:t>
            </a:r>
            <a:r>
              <a:rPr lang="en-US" b="1" dirty="0" smtClean="0"/>
              <a:t> </a:t>
            </a:r>
            <a:r>
              <a:rPr lang="en-US" b="1" dirty="0" err="1" smtClean="0"/>
              <a:t>Filtreleme</a:t>
            </a:r>
            <a:r>
              <a:rPr lang="en-US" b="1" dirty="0" smtClean="0"/>
              <a:t> </a:t>
            </a:r>
            <a:r>
              <a:rPr lang="en-US" b="1" dirty="0" err="1"/>
              <a:t>P</a:t>
            </a:r>
            <a:r>
              <a:rPr lang="en-US" b="1" dirty="0" err="1" smtClean="0"/>
              <a:t>ratigi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Tugce Bilgin Sonay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UZH,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Isvicre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GenomBilim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Okulu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2016, ODTU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9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Screen Shot 2015-05-12 at 13.3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3" y="2950169"/>
            <a:ext cx="6720614" cy="2787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75470" y="559123"/>
            <a:ext cx="3249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Gene ID, </a:t>
            </a:r>
            <a:r>
              <a:rPr lang="en-US" dirty="0" err="1" smtClean="0"/>
              <a:t>uzunluk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</a:t>
            </a:r>
            <a:r>
              <a:rPr lang="en-US" dirty="0" err="1" smtClean="0"/>
              <a:t>dizisi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 ID, </a:t>
            </a:r>
            <a:r>
              <a:rPr lang="en-US" dirty="0" err="1" smtClean="0"/>
              <a:t>uzunluk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Kalite</a:t>
            </a:r>
            <a:r>
              <a:rPr lang="en-US" dirty="0" smtClean="0"/>
              <a:t> </a:t>
            </a:r>
            <a:r>
              <a:rPr lang="en-US" dirty="0" err="1" smtClean="0"/>
              <a:t>verisi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11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0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44290" y="342924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428750" y="1803044"/>
            <a:ext cx="139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 toolkit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44290" y="2081090"/>
            <a:ext cx="141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FastQC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8893" y="2668726"/>
            <a:ext cx="5630840" cy="4005633"/>
            <a:chOff x="959261" y="2853392"/>
            <a:chExt cx="5630840" cy="4005633"/>
          </a:xfrm>
        </p:grpSpPr>
        <p:pic>
          <p:nvPicPr>
            <p:cNvPr id="85" name="Picture 84" descr="Screen Shot 2015-05-11 at 14.04.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304" y="2853392"/>
              <a:ext cx="5234797" cy="38209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15774" y="4365626"/>
              <a:ext cx="231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Degerleri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21669" y="6489693"/>
              <a:ext cx="231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Position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99733" y="3397250"/>
            <a:ext cx="234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Bastaki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sondaki</a:t>
            </a:r>
            <a:r>
              <a:rPr lang="en-US" sz="2000" dirty="0" smtClean="0"/>
              <a:t> </a:t>
            </a:r>
            <a:r>
              <a:rPr lang="en-US" sz="2000" dirty="0" err="1"/>
              <a:t>k</a:t>
            </a:r>
            <a:r>
              <a:rPr lang="en-US" sz="2000" dirty="0" err="1" smtClean="0"/>
              <a:t>otu</a:t>
            </a:r>
            <a:r>
              <a:rPr lang="en-US" sz="2000" dirty="0" smtClean="0"/>
              <a:t> </a:t>
            </a:r>
            <a:r>
              <a:rPr lang="en-US" sz="2000" dirty="0" err="1" smtClean="0"/>
              <a:t>kalite</a:t>
            </a:r>
            <a:r>
              <a:rPr lang="en-US" sz="2000" dirty="0" smtClean="0"/>
              <a:t> </a:t>
            </a:r>
            <a:r>
              <a:rPr lang="en-US" sz="2000" dirty="0" err="1" smtClean="0"/>
              <a:t>bazlari</a:t>
            </a:r>
            <a:r>
              <a:rPr lang="en-US" sz="2000" dirty="0" smtClean="0"/>
              <a:t> </a:t>
            </a:r>
            <a:r>
              <a:rPr lang="en-US" sz="2000" dirty="0" err="1" smtClean="0"/>
              <a:t>kes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Aralardaki</a:t>
            </a:r>
            <a:r>
              <a:rPr lang="en-US" sz="2000" dirty="0" smtClean="0"/>
              <a:t> </a:t>
            </a:r>
            <a:r>
              <a:rPr lang="en-US" sz="2000" dirty="0" err="1" smtClean="0"/>
              <a:t>kotu</a:t>
            </a:r>
            <a:r>
              <a:rPr lang="en-US" sz="2000" dirty="0" smtClean="0"/>
              <a:t> </a:t>
            </a:r>
            <a:r>
              <a:rPr lang="en-US" sz="2000" dirty="0" err="1" smtClean="0"/>
              <a:t>kalite</a:t>
            </a:r>
            <a:r>
              <a:rPr lang="en-US" sz="2000" dirty="0" smtClean="0"/>
              <a:t> </a:t>
            </a:r>
            <a:r>
              <a:rPr lang="en-US" sz="2000" dirty="0" err="1" smtClean="0"/>
              <a:t>bazlari</a:t>
            </a:r>
            <a:r>
              <a:rPr lang="en-US" sz="2000" dirty="0" smtClean="0"/>
              <a:t> </a:t>
            </a:r>
            <a:r>
              <a:rPr lang="en-US" sz="2000" dirty="0" err="1" smtClean="0"/>
              <a:t>filtrele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8294" y="342924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fastQ</a:t>
            </a:r>
            <a:endParaRPr lang="en-US" sz="2000" b="1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b="1" dirty="0" err="1" smtClean="0"/>
              <a:t>fast</a:t>
            </a:r>
            <a:r>
              <a:rPr lang="en-US" sz="2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b="1" dirty="0" smtClean="0"/>
              <a:t>Q</a:t>
            </a:r>
            <a:r>
              <a:rPr lang="en-US" sz="2000" dirty="0" smtClean="0"/>
              <a:t>uality data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57" y="1893252"/>
            <a:ext cx="4075893" cy="396462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05743" y="1893252"/>
            <a:ext cx="4093757" cy="39646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7374" y="750252"/>
            <a:ext cx="354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Oncesi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30774" y="750252"/>
            <a:ext cx="3540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Sonrasi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8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Screen Shot 2015-05-12 at 14.55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126"/>
            <a:ext cx="9144000" cy="323978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751578" y="881869"/>
            <a:ext cx="34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156 </a:t>
            </a:r>
            <a:r>
              <a:rPr lang="en-US" dirty="0" err="1" smtClean="0"/>
              <a:t>kisinin</a:t>
            </a:r>
            <a:r>
              <a:rPr lang="en-US" dirty="0" smtClean="0"/>
              <a:t> </a:t>
            </a:r>
            <a:r>
              <a:rPr lang="en-US" dirty="0" err="1" smtClean="0"/>
              <a:t>mitokondriyal</a:t>
            </a:r>
            <a:r>
              <a:rPr lang="en-US" dirty="0" smtClean="0"/>
              <a:t> </a:t>
            </a:r>
            <a:r>
              <a:rPr lang="en-US" dirty="0" err="1" smtClean="0"/>
              <a:t>DNAsi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Agizdan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kandan</a:t>
            </a:r>
            <a:r>
              <a:rPr lang="en-US" dirty="0" smtClean="0"/>
              <a:t> </a:t>
            </a:r>
            <a:r>
              <a:rPr lang="en-US" dirty="0" err="1" smtClean="0"/>
              <a:t>ornek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20,000X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derinligi</a:t>
            </a:r>
            <a:endParaRPr lang="en-US" dirty="0" smtClean="0"/>
          </a:p>
        </p:txBody>
      </p:sp>
      <p:pic>
        <p:nvPicPr>
          <p:cNvPr id="97" name="Picture 96" descr="Screen Shot 2015-05-11 at 12.26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98" name="Right Arrow 97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tugcebilginsonay:Desktop:Screen Shot 2015-04-28 at 11.23.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4" y="2304617"/>
            <a:ext cx="8187300" cy="424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creen Shot 2015-05-11 at 12.26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" y="754359"/>
            <a:ext cx="1403656" cy="11420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16705" y="1045887"/>
            <a:ext cx="864085" cy="5396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16103" y="5596926"/>
            <a:ext cx="952469" cy="38802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01205" y="6051639"/>
            <a:ext cx="520881" cy="6740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51578" y="881869"/>
            <a:ext cx="34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156 </a:t>
            </a:r>
            <a:r>
              <a:rPr lang="en-US" dirty="0" err="1" smtClean="0"/>
              <a:t>kisinin</a:t>
            </a:r>
            <a:r>
              <a:rPr lang="en-US" dirty="0" smtClean="0"/>
              <a:t> </a:t>
            </a:r>
            <a:r>
              <a:rPr lang="en-US" dirty="0" err="1" smtClean="0"/>
              <a:t>mitokondriyal</a:t>
            </a:r>
            <a:r>
              <a:rPr lang="en-US" dirty="0" smtClean="0"/>
              <a:t> </a:t>
            </a:r>
            <a:r>
              <a:rPr lang="en-US" dirty="0" err="1" smtClean="0"/>
              <a:t>DNAsi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Agizdan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kandan</a:t>
            </a:r>
            <a:r>
              <a:rPr lang="en-US" dirty="0" smtClean="0"/>
              <a:t> </a:t>
            </a:r>
            <a:r>
              <a:rPr lang="en-US" dirty="0" err="1" smtClean="0"/>
              <a:t>ornek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20,000X </a:t>
            </a:r>
            <a:r>
              <a:rPr lang="en-US" dirty="0" err="1" smtClean="0"/>
              <a:t>dizi</a:t>
            </a:r>
            <a:r>
              <a:rPr lang="en-US" dirty="0" smtClean="0"/>
              <a:t> </a:t>
            </a:r>
            <a:r>
              <a:rPr lang="en-US" dirty="0" err="1" smtClean="0"/>
              <a:t>derinligi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tugcebilginsonay:Desktop:Screen Shot 2015-04-28 at 11.25.3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" y="2459037"/>
            <a:ext cx="8600440" cy="3017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312178" y="213587"/>
            <a:ext cx="1264913" cy="155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893" y="393109"/>
            <a:ext cx="1611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SRA</a:t>
            </a:r>
          </a:p>
          <a:p>
            <a:pPr algn="ctr"/>
            <a:r>
              <a:rPr lang="en-US" sz="2000" b="1" dirty="0" smtClean="0"/>
              <a:t>S</a:t>
            </a:r>
            <a:r>
              <a:rPr lang="en-US" sz="2000" dirty="0" smtClean="0"/>
              <a:t>hort </a:t>
            </a:r>
            <a:r>
              <a:rPr lang="en-US" sz="2000" b="1" dirty="0"/>
              <a:t>R</a:t>
            </a:r>
            <a:r>
              <a:rPr lang="en-US" sz="2000" dirty="0" smtClean="0"/>
              <a:t>ead </a:t>
            </a:r>
            <a:r>
              <a:rPr lang="en-US" sz="2000" b="1" dirty="0" smtClean="0"/>
              <a:t>A</a:t>
            </a:r>
            <a:r>
              <a:rPr lang="en-US" sz="2000" dirty="0" smtClean="0"/>
              <a:t>rchive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58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1645" y="5714598"/>
            <a:ext cx="520881" cy="6740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Yeni</a:t>
            </a:r>
            <a:r>
              <a:rPr lang="en-US" b="1" dirty="0" smtClean="0"/>
              <a:t> </a:t>
            </a:r>
            <a:r>
              <a:rPr lang="en-US" b="1" dirty="0" err="1" smtClean="0"/>
              <a:t>nesil</a:t>
            </a:r>
            <a:r>
              <a:rPr lang="en-US" b="1" dirty="0" smtClean="0"/>
              <a:t> </a:t>
            </a:r>
            <a:r>
              <a:rPr lang="en-US" b="1" dirty="0" err="1" smtClean="0"/>
              <a:t>dizileme</a:t>
            </a:r>
            <a:r>
              <a:rPr lang="en-US" b="1" dirty="0" smtClean="0"/>
              <a:t> </a:t>
            </a:r>
            <a:r>
              <a:rPr lang="en-US" b="1" dirty="0" err="1" smtClean="0"/>
              <a:t>verisi</a:t>
            </a:r>
            <a:r>
              <a:rPr lang="en-US" b="1" dirty="0" smtClean="0"/>
              <a:t> </a:t>
            </a:r>
            <a:r>
              <a:rPr lang="en-US" b="1" dirty="0" err="1" smtClean="0"/>
              <a:t>analizi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Herhangi</a:t>
            </a:r>
            <a:r>
              <a:rPr lang="en-US" sz="1800" dirty="0" smtClean="0"/>
              <a:t> </a:t>
            </a:r>
            <a:r>
              <a:rPr lang="en-US" sz="1800" dirty="0" err="1" smtClean="0"/>
              <a:t>bir</a:t>
            </a:r>
            <a:r>
              <a:rPr lang="en-US" sz="1800" dirty="0" smtClean="0"/>
              <a:t> </a:t>
            </a:r>
            <a:r>
              <a:rPr lang="en-US" sz="1800" dirty="0" err="1" smtClean="0"/>
              <a:t>analize</a:t>
            </a:r>
            <a:r>
              <a:rPr lang="en-US" sz="1800" dirty="0" smtClean="0"/>
              <a:t> </a:t>
            </a:r>
            <a:r>
              <a:rPr lang="en-US" sz="1800" dirty="0" err="1" smtClean="0"/>
              <a:t>ba</a:t>
            </a:r>
            <a:r>
              <a:rPr lang="tr-TR" sz="1800" dirty="0" smtClean="0"/>
              <a:t>ş</a:t>
            </a:r>
            <a:r>
              <a:rPr lang="en-US" sz="1800" dirty="0" err="1" smtClean="0"/>
              <a:t>lamadan</a:t>
            </a:r>
            <a:r>
              <a:rPr lang="en-US" sz="1800" dirty="0" smtClean="0"/>
              <a:t> </a:t>
            </a:r>
            <a:r>
              <a:rPr lang="tr-TR" sz="1800" dirty="0" smtClean="0"/>
              <a:t>ö</a:t>
            </a:r>
            <a:r>
              <a:rPr lang="en-US" sz="1800" dirty="0" err="1" smtClean="0"/>
              <a:t>nce</a:t>
            </a:r>
            <a:r>
              <a:rPr lang="en-US" sz="1800" dirty="0" smtClean="0"/>
              <a:t> ilk yap</a:t>
            </a:r>
            <a:r>
              <a:rPr lang="tr-TR" sz="1800" dirty="0" smtClean="0"/>
              <a:t>ı</a:t>
            </a:r>
            <a:r>
              <a:rPr lang="en-US" sz="1800" dirty="0" err="1" smtClean="0"/>
              <a:t>lmas</a:t>
            </a:r>
            <a:r>
              <a:rPr lang="tr-TR" sz="1800" dirty="0" smtClean="0"/>
              <a:t>ı</a:t>
            </a:r>
            <a:r>
              <a:rPr lang="en-US" sz="1800" dirty="0" smtClean="0"/>
              <a:t> </a:t>
            </a:r>
            <a:r>
              <a:rPr lang="en-US" sz="1800" dirty="0" err="1" smtClean="0"/>
              <a:t>gereken</a:t>
            </a:r>
            <a:r>
              <a:rPr lang="en-US" sz="1800" dirty="0" smtClean="0"/>
              <a:t> </a:t>
            </a:r>
            <a:r>
              <a:rPr lang="en-US" sz="1800" dirty="0" err="1" smtClean="0"/>
              <a:t>basamak</a:t>
            </a:r>
            <a:r>
              <a:rPr lang="en-US" sz="1800" dirty="0" smtClean="0"/>
              <a:t> </a:t>
            </a:r>
            <a:r>
              <a:rPr lang="en-US" sz="1800" dirty="0" err="1" smtClean="0"/>
              <a:t>yeni</a:t>
            </a:r>
            <a:r>
              <a:rPr lang="en-US" sz="1800" dirty="0" smtClean="0"/>
              <a:t> </a:t>
            </a:r>
            <a:r>
              <a:rPr lang="en-US" sz="1800" dirty="0" err="1" smtClean="0"/>
              <a:t>nesil</a:t>
            </a:r>
            <a:r>
              <a:rPr lang="en-US" sz="1800" dirty="0" smtClean="0"/>
              <a:t> </a:t>
            </a:r>
            <a:r>
              <a:rPr lang="en-US" sz="1800" dirty="0" err="1" smtClean="0"/>
              <a:t>dizileme</a:t>
            </a:r>
            <a:r>
              <a:rPr lang="en-US" sz="1800" dirty="0" smtClean="0"/>
              <a:t> </a:t>
            </a:r>
            <a:r>
              <a:rPr lang="en-US" sz="1800" dirty="0" err="1" smtClean="0"/>
              <a:t>metodu</a:t>
            </a:r>
            <a:r>
              <a:rPr lang="en-US" sz="1800" dirty="0" smtClean="0"/>
              <a:t> </a:t>
            </a:r>
            <a:r>
              <a:rPr lang="tr-TR" sz="1800" dirty="0" smtClean="0"/>
              <a:t>ç</a:t>
            </a:r>
            <a:r>
              <a:rPr lang="tr-TR" sz="1800" dirty="0"/>
              <a:t>ı</a:t>
            </a:r>
            <a:r>
              <a:rPr lang="en-US" sz="1800" dirty="0" err="1" smtClean="0"/>
              <a:t>kt</a:t>
            </a:r>
            <a:r>
              <a:rPr lang="tr-TR" sz="1800" dirty="0" smtClean="0"/>
              <a:t>ı</a:t>
            </a:r>
            <a:r>
              <a:rPr lang="en-US" sz="1800" dirty="0" smtClean="0"/>
              <a:t>s</a:t>
            </a:r>
            <a:r>
              <a:rPr lang="tr-TR" sz="1800" dirty="0" smtClean="0"/>
              <a:t>ı</a:t>
            </a:r>
            <a:r>
              <a:rPr lang="en-US" sz="1800" dirty="0" smtClean="0"/>
              <a:t> par</a:t>
            </a:r>
            <a:r>
              <a:rPr lang="tr-TR" sz="1800" dirty="0" smtClean="0"/>
              <a:t>ç</a:t>
            </a:r>
            <a:r>
              <a:rPr lang="en-US" sz="1800" dirty="0" smtClean="0"/>
              <a:t>ac</a:t>
            </a:r>
            <a:r>
              <a:rPr lang="tr-TR" sz="1800" dirty="0" smtClean="0"/>
              <a:t>ı</a:t>
            </a:r>
            <a:r>
              <a:rPr lang="en-US" sz="1800" dirty="0" err="1" smtClean="0"/>
              <a:t>klar</a:t>
            </a:r>
            <a:r>
              <a:rPr lang="tr-TR" sz="1800" dirty="0" smtClean="0"/>
              <a:t>ı</a:t>
            </a:r>
            <a:r>
              <a:rPr lang="en-US" sz="1800" dirty="0" smtClean="0"/>
              <a:t>n </a:t>
            </a:r>
            <a:r>
              <a:rPr lang="en-US" sz="1800" dirty="0" err="1" smtClean="0"/>
              <a:t>kalite</a:t>
            </a:r>
            <a:r>
              <a:rPr lang="en-US" sz="1800" dirty="0" smtClean="0"/>
              <a:t> </a:t>
            </a:r>
            <a:r>
              <a:rPr lang="en-US" sz="1800" dirty="0" err="1" smtClean="0"/>
              <a:t>kontorolunun</a:t>
            </a:r>
            <a:r>
              <a:rPr lang="en-US" sz="1800" dirty="0" smtClean="0"/>
              <a:t> yap</a:t>
            </a:r>
            <a:r>
              <a:rPr lang="tr-TR" sz="1800" dirty="0" smtClean="0"/>
              <a:t>ı</a:t>
            </a:r>
            <a:r>
              <a:rPr lang="en-US" sz="1800" dirty="0" err="1" smtClean="0"/>
              <a:t>lmas</a:t>
            </a:r>
            <a:r>
              <a:rPr lang="tr-TR" sz="1800" dirty="0" smtClean="0"/>
              <a:t>ı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Par</a:t>
            </a:r>
            <a:r>
              <a:rPr lang="tr-TR" sz="1800" dirty="0" smtClean="0"/>
              <a:t>ç</a:t>
            </a:r>
            <a:r>
              <a:rPr lang="en-US" sz="1800" dirty="0" smtClean="0"/>
              <a:t>ac</a:t>
            </a:r>
            <a:r>
              <a:rPr lang="tr-TR" sz="1800" dirty="0" smtClean="0"/>
              <a:t>ı</a:t>
            </a:r>
            <a:r>
              <a:rPr lang="en-US" sz="1800" dirty="0" err="1" smtClean="0"/>
              <a:t>klar</a:t>
            </a:r>
            <a:r>
              <a:rPr lang="en-US" sz="1800" dirty="0" smtClean="0"/>
              <a:t> </a:t>
            </a:r>
            <a:r>
              <a:rPr lang="en-US" sz="1800" dirty="0" err="1" smtClean="0"/>
              <a:t>analiz</a:t>
            </a:r>
            <a:r>
              <a:rPr lang="en-US" sz="1800" dirty="0" smtClean="0"/>
              <a:t> yap</a:t>
            </a:r>
            <a:r>
              <a:rPr lang="tr-TR" sz="1800" dirty="0" smtClean="0"/>
              <a:t>ı</a:t>
            </a:r>
            <a:r>
              <a:rPr lang="en-US" sz="1800" dirty="0" err="1" smtClean="0"/>
              <a:t>lmas</a:t>
            </a:r>
            <a:r>
              <a:rPr lang="tr-TR" sz="1800" dirty="0" smtClean="0"/>
              <a:t>ı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tr-TR" sz="1800" dirty="0" smtClean="0"/>
              <a:t>ç</a:t>
            </a:r>
            <a:r>
              <a:rPr lang="en-US" sz="1800" dirty="0" smtClean="0"/>
              <a:t>in </a:t>
            </a:r>
            <a:r>
              <a:rPr lang="en-US" sz="1800" dirty="0" err="1" smtClean="0"/>
              <a:t>gerekli</a:t>
            </a:r>
            <a:r>
              <a:rPr lang="en-US" sz="1800" dirty="0" smtClean="0"/>
              <a:t> </a:t>
            </a:r>
            <a:r>
              <a:rPr lang="en-US" sz="1800" dirty="0" err="1" smtClean="0"/>
              <a:t>kaliteye</a:t>
            </a:r>
            <a:r>
              <a:rPr lang="en-US" sz="1800" dirty="0" smtClean="0"/>
              <a:t> </a:t>
            </a:r>
            <a:r>
              <a:rPr lang="en-US" sz="1800" dirty="0" err="1" smtClean="0"/>
              <a:t>sahip</a:t>
            </a:r>
            <a:r>
              <a:rPr lang="en-US" sz="1800" dirty="0" smtClean="0"/>
              <a:t> de</a:t>
            </a:r>
            <a:r>
              <a:rPr lang="tr-TR" sz="1800" dirty="0" smtClean="0"/>
              <a:t>ğ</a:t>
            </a:r>
            <a:r>
              <a:rPr lang="en-US" sz="1800" dirty="0" err="1" smtClean="0"/>
              <a:t>ilse</a:t>
            </a:r>
            <a:endParaRPr lang="en-US" sz="1800" dirty="0"/>
          </a:p>
          <a:p>
            <a:pPr lvl="1"/>
            <a:r>
              <a:rPr lang="en-US" sz="1800" dirty="0" smtClean="0"/>
              <a:t>Par</a:t>
            </a:r>
            <a:r>
              <a:rPr lang="tr-TR" sz="1800" dirty="0" smtClean="0"/>
              <a:t>ç</a:t>
            </a:r>
            <a:r>
              <a:rPr lang="en-US" sz="1800" dirty="0" smtClean="0"/>
              <a:t>ac</a:t>
            </a:r>
            <a:r>
              <a:rPr lang="tr-TR" sz="1800" dirty="0" smtClean="0"/>
              <a:t>ı</a:t>
            </a:r>
            <a:r>
              <a:rPr lang="en-US" sz="1800" dirty="0" err="1" smtClean="0"/>
              <a:t>klar</a:t>
            </a:r>
            <a:r>
              <a:rPr lang="tr-TR" sz="1800" dirty="0" smtClean="0"/>
              <a:t>ı</a:t>
            </a:r>
            <a:r>
              <a:rPr lang="en-US" sz="1800" dirty="0" smtClean="0"/>
              <a:t>n k</a:t>
            </a:r>
            <a:r>
              <a:rPr lang="tr-TR" sz="1800" dirty="0"/>
              <a:t>ö</a:t>
            </a:r>
            <a:r>
              <a:rPr lang="en-US" sz="1800" dirty="0" smtClean="0"/>
              <a:t>t</a:t>
            </a:r>
            <a:r>
              <a:rPr lang="tr-TR" sz="1800" dirty="0" smtClean="0"/>
              <a:t>ü</a:t>
            </a:r>
            <a:r>
              <a:rPr lang="en-US" sz="1800" dirty="0" smtClean="0"/>
              <a:t> </a:t>
            </a:r>
            <a:r>
              <a:rPr lang="en-US" sz="1800" dirty="0" err="1" smtClean="0"/>
              <a:t>kaliteli</a:t>
            </a:r>
            <a:r>
              <a:rPr lang="en-US" sz="1800" dirty="0" smtClean="0"/>
              <a:t> k</a:t>
            </a:r>
            <a:r>
              <a:rPr lang="tr-TR" sz="1800" dirty="0" smtClean="0"/>
              <a:t>ı</a:t>
            </a:r>
            <a:r>
              <a:rPr lang="en-US" sz="1800" dirty="0" smtClean="0"/>
              <a:t>s</a:t>
            </a:r>
            <a:r>
              <a:rPr lang="tr-TR" sz="1800" dirty="0" smtClean="0"/>
              <a:t>ı</a:t>
            </a:r>
            <a:r>
              <a:rPr lang="en-US" sz="1800" dirty="0" err="1" smtClean="0"/>
              <a:t>mlar</a:t>
            </a:r>
            <a:r>
              <a:rPr lang="tr-TR" sz="1800" dirty="0" smtClean="0"/>
              <a:t>ı</a:t>
            </a:r>
            <a:r>
              <a:rPr lang="en-US" sz="1800" dirty="0" smtClean="0"/>
              <a:t> at</a:t>
            </a:r>
            <a:r>
              <a:rPr lang="tr-TR" sz="1800" dirty="0" smtClean="0"/>
              <a:t>ı</a:t>
            </a:r>
            <a:r>
              <a:rPr lang="en-US" sz="1800" dirty="0" smtClean="0"/>
              <a:t>l</a:t>
            </a:r>
            <a:r>
              <a:rPr lang="tr-TR" sz="1800" dirty="0" smtClean="0"/>
              <a:t>ı</a:t>
            </a:r>
            <a:r>
              <a:rPr lang="en-US" sz="1800" dirty="0" smtClean="0"/>
              <a:t>r</a:t>
            </a:r>
          </a:p>
          <a:p>
            <a:pPr lvl="1"/>
            <a:r>
              <a:rPr lang="en-US" sz="1800" dirty="0" err="1" smtClean="0"/>
              <a:t>Gerekirse</a:t>
            </a:r>
            <a:r>
              <a:rPr lang="en-US" sz="1800" dirty="0" smtClean="0"/>
              <a:t> </a:t>
            </a:r>
            <a:r>
              <a:rPr lang="en-US" sz="1800" dirty="0" err="1" smtClean="0"/>
              <a:t>dizileme</a:t>
            </a:r>
            <a:r>
              <a:rPr lang="en-US" sz="1800" dirty="0" smtClean="0"/>
              <a:t> </a:t>
            </a:r>
            <a:r>
              <a:rPr lang="en-US" sz="1800" dirty="0" err="1" smtClean="0"/>
              <a:t>yeniden</a:t>
            </a:r>
            <a:r>
              <a:rPr lang="en-US" sz="1800" dirty="0" smtClean="0"/>
              <a:t> </a:t>
            </a:r>
            <a:r>
              <a:rPr lang="en-US" sz="1800" dirty="0" err="1" smtClean="0"/>
              <a:t>yapilir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26159" y="2267507"/>
            <a:ext cx="2022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2219" y="1771200"/>
            <a:ext cx="2513109" cy="732644"/>
            <a:chOff x="4917419" y="1279748"/>
            <a:chExt cx="2513109" cy="7326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05007" y="1782530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698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074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213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8997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4413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8789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02002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1202" y="159720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409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7057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1924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3708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73967" y="1589900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4416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17419" y="1279748"/>
              <a:ext cx="251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ATG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CAG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GTTCG</a:t>
              </a:r>
              <a:r>
                <a:rPr lang="en-US" dirty="0" smtClean="0">
                  <a:solidFill>
                    <a:srgbClr val="E46C0A"/>
                  </a:solidFill>
                </a:rPr>
                <a:t>GA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NN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891807" y="159221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406886" y="1263200"/>
            <a:ext cx="4917325" cy="439618"/>
            <a:chOff x="3818730" y="758077"/>
            <a:chExt cx="3455863" cy="646331"/>
          </a:xfrm>
        </p:grpSpPr>
        <p:sp>
          <p:nvSpPr>
            <p:cNvPr id="54" name="Rounded Rectangular Callout 53"/>
            <p:cNvSpPr/>
            <p:nvPr/>
          </p:nvSpPr>
          <p:spPr>
            <a:xfrm>
              <a:off x="3818731" y="758077"/>
              <a:ext cx="3386746" cy="646331"/>
            </a:xfrm>
            <a:prstGeom prst="wedgeRoundRectCallout">
              <a:avLst>
                <a:gd name="adj1" fmla="val 16645"/>
                <a:gd name="adj2" fmla="val 89541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8730" y="758077"/>
              <a:ext cx="3455863" cy="5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30 -&gt; </a:t>
              </a:r>
              <a:r>
                <a:rPr lang="en-US" dirty="0" err="1" smtClean="0"/>
                <a:t>baz</a:t>
              </a:r>
              <a:r>
                <a:rPr lang="en-US" dirty="0" smtClean="0"/>
                <a:t> %99.9 </a:t>
              </a:r>
              <a:r>
                <a:rPr lang="en-US" dirty="0" err="1" smtClean="0"/>
                <a:t>ihtimal</a:t>
              </a:r>
              <a:r>
                <a:rPr lang="en-US" dirty="0" smtClean="0"/>
                <a:t> </a:t>
              </a:r>
              <a:r>
                <a:rPr lang="en-US" dirty="0" err="1" smtClean="0"/>
                <a:t>dogru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7</a:t>
            </a:fld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alite</a:t>
            </a:r>
            <a:r>
              <a:rPr lang="en-US" b="1" dirty="0" smtClean="0"/>
              <a:t> </a:t>
            </a:r>
            <a:r>
              <a:rPr lang="en-US" b="1" dirty="0" err="1" smtClean="0"/>
              <a:t>degerleri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6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26159" y="2267507"/>
            <a:ext cx="2022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2219" y="1771200"/>
            <a:ext cx="2513109" cy="732644"/>
            <a:chOff x="4917419" y="1279748"/>
            <a:chExt cx="2513109" cy="7326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05007" y="1782530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698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074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213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8997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4413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8789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02002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1202" y="159720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409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7057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1924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3708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73967" y="1589900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4416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17419" y="1279748"/>
              <a:ext cx="251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ATG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CAG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GTTCG</a:t>
              </a:r>
              <a:r>
                <a:rPr lang="en-US" dirty="0" smtClean="0">
                  <a:solidFill>
                    <a:srgbClr val="E46C0A"/>
                  </a:solidFill>
                </a:rPr>
                <a:t>GA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NN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891807" y="159221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467114" y="1973273"/>
            <a:ext cx="1821197" cy="680027"/>
            <a:chOff x="2968234" y="1420312"/>
            <a:chExt cx="1821197" cy="1794175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2968234" y="1420312"/>
              <a:ext cx="1821197" cy="1794175"/>
            </a:xfrm>
            <a:prstGeom prst="wedgeRoundRectCallout">
              <a:avLst>
                <a:gd name="adj1" fmla="val 62734"/>
                <a:gd name="adj2" fmla="val -42079"/>
                <a:gd name="adj3" fmla="val 16667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2843" y="1460160"/>
              <a:ext cx="1796587" cy="17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10-&gt; </a:t>
              </a:r>
              <a:r>
                <a:rPr lang="en-US" dirty="0" err="1" smtClean="0"/>
                <a:t>baz</a:t>
              </a:r>
              <a:r>
                <a:rPr lang="en-US" dirty="0" smtClean="0"/>
                <a:t> %10 </a:t>
              </a:r>
              <a:r>
                <a:rPr lang="en-US" dirty="0" err="1" smtClean="0"/>
                <a:t>yanlis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8</a:t>
            </a:fld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alite</a:t>
            </a:r>
            <a:r>
              <a:rPr lang="en-US" b="1" dirty="0" smtClean="0"/>
              <a:t> </a:t>
            </a:r>
            <a:r>
              <a:rPr lang="en-US" b="1" dirty="0" err="1" smtClean="0"/>
              <a:t>degerleri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2406886" y="1263200"/>
            <a:ext cx="4917325" cy="439618"/>
            <a:chOff x="3818730" y="758077"/>
            <a:chExt cx="3455863" cy="646331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3818731" y="758077"/>
              <a:ext cx="3386746" cy="646331"/>
            </a:xfrm>
            <a:prstGeom prst="wedgeRoundRectCallout">
              <a:avLst>
                <a:gd name="adj1" fmla="val 16645"/>
                <a:gd name="adj2" fmla="val 89541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18730" y="758077"/>
              <a:ext cx="3455863" cy="5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30 -&gt; </a:t>
              </a:r>
              <a:r>
                <a:rPr lang="en-US" dirty="0" err="1" smtClean="0"/>
                <a:t>baz</a:t>
              </a:r>
              <a:r>
                <a:rPr lang="en-US" dirty="0" smtClean="0"/>
                <a:t> %99.9 </a:t>
              </a:r>
              <a:r>
                <a:rPr lang="en-US" dirty="0" err="1" smtClean="0"/>
                <a:t>ihtimal</a:t>
              </a:r>
              <a:r>
                <a:rPr lang="en-US" dirty="0" smtClean="0"/>
                <a:t> </a:t>
              </a:r>
              <a:r>
                <a:rPr lang="en-US" dirty="0" err="1" smtClean="0"/>
                <a:t>dogru</a:t>
              </a:r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4526159" y="2267507"/>
            <a:ext cx="20227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442219" y="1771200"/>
            <a:ext cx="2513109" cy="732644"/>
            <a:chOff x="4917419" y="1279748"/>
            <a:chExt cx="2513109" cy="7326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005007" y="1782530"/>
              <a:ext cx="202274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9698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0749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7213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89974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4413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87897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02002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11202" y="159720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409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70579" y="1584912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1924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637084" y="1579924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773967" y="1589900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4416" y="157493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917419" y="1279748"/>
              <a:ext cx="251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ATG</a:t>
              </a: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CAG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GTTCG</a:t>
              </a:r>
              <a:r>
                <a:rPr lang="en-US" dirty="0" smtClean="0">
                  <a:solidFill>
                    <a:srgbClr val="E46C0A"/>
                  </a:solidFill>
                </a:rPr>
                <a:t>GA</a:t>
              </a:r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NN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891807" y="1592216"/>
              <a:ext cx="0" cy="415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73474" y="1978560"/>
            <a:ext cx="1785178" cy="1290896"/>
            <a:chOff x="7248674" y="1460160"/>
            <a:chExt cx="1581057" cy="1844894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7248674" y="1460160"/>
              <a:ext cx="1581057" cy="1844894"/>
            </a:xfrm>
            <a:prstGeom prst="wedgeRoundRectCallout">
              <a:avLst>
                <a:gd name="adj1" fmla="val -68414"/>
                <a:gd name="adj2" fmla="val -43952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48674" y="1550727"/>
              <a:ext cx="1581057" cy="131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bazin</a:t>
              </a:r>
              <a:r>
                <a:rPr lang="en-US" dirty="0" smtClean="0"/>
                <a:t> ne </a:t>
              </a:r>
              <a:r>
                <a:rPr lang="en-US" dirty="0" err="1" smtClean="0"/>
                <a:t>oldugu</a:t>
              </a:r>
              <a:r>
                <a:rPr lang="en-US" dirty="0" smtClean="0"/>
                <a:t> </a:t>
              </a:r>
              <a:r>
                <a:rPr lang="en-US" dirty="0" err="1" smtClean="0"/>
                <a:t>belirlenemediyse</a:t>
              </a:r>
              <a:r>
                <a:rPr lang="en-US" dirty="0" smtClean="0"/>
                <a:t> N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560-ACD1-FB46-BD22-93D54C53683C}" type="slidenum">
              <a:rPr lang="en-US" smtClean="0"/>
              <a:t>9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467114" y="1973273"/>
            <a:ext cx="1821197" cy="680027"/>
            <a:chOff x="2968234" y="1420312"/>
            <a:chExt cx="1821197" cy="1794175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2968234" y="1420312"/>
              <a:ext cx="1821197" cy="1794175"/>
            </a:xfrm>
            <a:prstGeom prst="wedgeRoundRectCallout">
              <a:avLst>
                <a:gd name="adj1" fmla="val 62734"/>
                <a:gd name="adj2" fmla="val -42079"/>
                <a:gd name="adj3" fmla="val 16667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92843" y="1460160"/>
              <a:ext cx="1796587" cy="17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10-&gt; </a:t>
              </a:r>
              <a:r>
                <a:rPr lang="en-US" dirty="0" err="1" smtClean="0"/>
                <a:t>baz</a:t>
              </a:r>
              <a:r>
                <a:rPr lang="en-US" dirty="0" smtClean="0"/>
                <a:t> %10 </a:t>
              </a:r>
              <a:r>
                <a:rPr lang="en-US" dirty="0" err="1" smtClean="0"/>
                <a:t>yanlis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Dizinin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alite</a:t>
            </a:r>
            <a:r>
              <a:rPr lang="en-US" b="1" dirty="0" smtClean="0"/>
              <a:t> </a:t>
            </a:r>
            <a:r>
              <a:rPr lang="en-US" b="1" dirty="0" err="1" smtClean="0"/>
              <a:t>degerleri</a:t>
            </a:r>
            <a:endParaRPr lang="en-US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2406886" y="1263200"/>
            <a:ext cx="4917325" cy="439618"/>
            <a:chOff x="3818730" y="758077"/>
            <a:chExt cx="3455863" cy="646331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818731" y="758077"/>
              <a:ext cx="3386746" cy="646331"/>
            </a:xfrm>
            <a:prstGeom prst="wedgeRoundRectCallout">
              <a:avLst>
                <a:gd name="adj1" fmla="val 16645"/>
                <a:gd name="adj2" fmla="val 89541"/>
                <a:gd name="adj3" fmla="val 166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18730" y="758077"/>
              <a:ext cx="3455863" cy="5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kalite</a:t>
              </a:r>
              <a:r>
                <a:rPr lang="en-US" dirty="0" smtClean="0"/>
                <a:t> </a:t>
              </a:r>
              <a:r>
                <a:rPr lang="en-US" dirty="0" err="1" smtClean="0"/>
                <a:t>degeri</a:t>
              </a:r>
              <a:r>
                <a:rPr lang="en-US" dirty="0" smtClean="0"/>
                <a:t>: 30 -&gt; </a:t>
              </a:r>
              <a:r>
                <a:rPr lang="en-US" dirty="0" err="1" smtClean="0"/>
                <a:t>baz</a:t>
              </a:r>
              <a:r>
                <a:rPr lang="en-US" dirty="0" smtClean="0"/>
                <a:t> %99.9 </a:t>
              </a:r>
              <a:r>
                <a:rPr lang="en-US" dirty="0" err="1" smtClean="0"/>
                <a:t>ihtimal</a:t>
              </a:r>
              <a:r>
                <a:rPr lang="en-US" dirty="0" smtClean="0"/>
                <a:t> </a:t>
              </a:r>
              <a:r>
                <a:rPr lang="en-US" dirty="0" err="1" smtClean="0"/>
                <a:t>dogru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521951" y="6488668"/>
            <a:ext cx="362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F7F7F"/>
                </a:solidFill>
              </a:rPr>
              <a:t>GenomBilim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Kis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dirty="0" err="1" smtClean="0">
                <a:solidFill>
                  <a:srgbClr val="7F7F7F"/>
                </a:solidFill>
              </a:rPr>
              <a:t>Okulu</a:t>
            </a:r>
            <a:r>
              <a:rPr lang="en-US" dirty="0" smtClean="0">
                <a:solidFill>
                  <a:srgbClr val="7F7F7F"/>
                </a:solidFill>
              </a:rPr>
              <a:t>, 2016, ODTU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318</Words>
  <Application>Microsoft Macintosh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Dizi Filtreleme Pratigi</vt:lpstr>
      <vt:lpstr>PowerPoint Presentation</vt:lpstr>
      <vt:lpstr>PowerPoint Presentation</vt:lpstr>
      <vt:lpstr>PowerPoint Presentation</vt:lpstr>
      <vt:lpstr>PowerPoint Presentation</vt:lpstr>
      <vt:lpstr>Yeni nesil dizileme verisi analizi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Dizileme ve Mutasyon Tespiti pratigi</dc:title>
  <dc:creator>Tugce Bilgin Sonay</dc:creator>
  <cp:lastModifiedBy>Tugce Bilgin Sonay</cp:lastModifiedBy>
  <cp:revision>34</cp:revision>
  <dcterms:created xsi:type="dcterms:W3CDTF">2015-12-09T10:40:11Z</dcterms:created>
  <dcterms:modified xsi:type="dcterms:W3CDTF">2016-02-02T08:20:32Z</dcterms:modified>
</cp:coreProperties>
</file>