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9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/>
    <p:restoredTop sz="94341"/>
  </p:normalViewPr>
  <p:slideViewPr>
    <p:cSldViewPr snapToGrid="0" snapToObjects="1">
      <p:cViewPr varScale="1">
        <p:scale>
          <a:sx n="65" d="100"/>
          <a:sy n="65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29/01/19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29/01/19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29/01/19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508E01-4F24-8547-9C9C-10B1717F454B}" type="datetimeFigureOut">
              <a:t>29/01/19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0920849-C4BB-C64F-9C0B-BD9A9783CA3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  <p:sldLayoutId id="2147483997" r:id="rId18"/>
    <p:sldLayoutId id="2147483998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 dersi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Tugce</a:t>
            </a:r>
            <a:r>
              <a:rPr lang="en-US" dirty="0"/>
              <a:t> </a:t>
            </a:r>
            <a:r>
              <a:rPr lang="en-US" dirty="0" err="1"/>
              <a:t>Bilgin</a:t>
            </a:r>
            <a:r>
              <a:rPr lang="en-US" dirty="0"/>
              <a:t> </a:t>
            </a:r>
            <a:r>
              <a:rPr lang="en-US" dirty="0" err="1"/>
              <a:t>Sonay</a:t>
            </a:r>
            <a:endParaRPr lang="en-US" dirty="0"/>
          </a:p>
          <a:p>
            <a:r>
              <a:rPr lang="en-US" dirty="0" err="1"/>
              <a:t>Genombilim</a:t>
            </a:r>
            <a:r>
              <a:rPr lang="en-US" dirty="0"/>
              <a:t> </a:t>
            </a:r>
            <a:r>
              <a:rPr lang="en-US" dirty="0" err="1"/>
              <a:t>Kisokulu</a:t>
            </a:r>
            <a:r>
              <a:rPr lang="en-US" dirty="0"/>
              <a:t> </a:t>
            </a:r>
            <a:r>
              <a:rPr lang="en-US" dirty="0" smtClean="0"/>
              <a:t>2019</a:t>
            </a:r>
            <a:endParaRPr lang="en-US" dirty="0"/>
          </a:p>
          <a:p>
            <a:r>
              <a:rPr lang="en-US" dirty="0" err="1" smtClean="0"/>
              <a:t>Ege</a:t>
            </a:r>
            <a:r>
              <a:rPr lang="en-US" dirty="0" smtClean="0"/>
              <a:t> </a:t>
            </a:r>
            <a:r>
              <a:rPr lang="en-US" dirty="0" err="1" smtClean="0"/>
              <a:t>Universitesi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7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R’la neler yapabilirim?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arg(komut)</a:t>
            </a:r>
          </a:p>
          <a:p>
            <a:r>
              <a:rPr lang="en-US"/>
              <a:t>?komut</a:t>
            </a:r>
          </a:p>
          <a:p>
            <a:r>
              <a:rPr lang="en-US"/>
              <a:t>savehistory("~/Desktop/RCourse/first_day.Rhistory")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6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R’la neler yapabilirim?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 loop: tekrar sayisi bilinen islemleri bir satirda yazmak icin:</a:t>
            </a:r>
          </a:p>
          <a:p>
            <a:pPr lvl="1"/>
            <a:r>
              <a:rPr lang="en-US"/>
              <a:t>for (degisken dizisi) {komut}</a:t>
            </a:r>
          </a:p>
          <a:p>
            <a:pPr lvl="1"/>
            <a:endParaRPr lang="en-US"/>
          </a:p>
          <a:p>
            <a:r>
              <a:rPr lang="en-US"/>
              <a:t>While loop: tekrar sayisi bir kosula bagli islemleri bir satirda yazmak icin:</a:t>
            </a:r>
          </a:p>
          <a:p>
            <a:pPr lvl="1"/>
            <a:r>
              <a:rPr lang="en-US"/>
              <a:t>while (kosul) {komut}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R’la neler yapabilirim?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If: </a:t>
            </a:r>
            <a:r>
              <a:rPr lang="en-US" dirty="0" err="1" smtClean="0"/>
              <a:t>kosula</a:t>
            </a:r>
            <a:r>
              <a:rPr lang="en-US" dirty="0" smtClean="0"/>
              <a:t> </a:t>
            </a:r>
            <a:r>
              <a:rPr lang="en-US" dirty="0" err="1" smtClean="0"/>
              <a:t>bagli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islemi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kere</a:t>
            </a:r>
            <a:r>
              <a:rPr lang="en-US" dirty="0" smtClean="0"/>
              <a:t> </a:t>
            </a:r>
            <a:r>
              <a:rPr lang="en-US" dirty="0" err="1" smtClean="0"/>
              <a:t>yaptirmak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kosul</a:t>
            </a:r>
            <a:r>
              <a:rPr lang="en-US" dirty="0" smtClean="0"/>
              <a:t>) </a:t>
            </a:r>
            <a:r>
              <a:rPr lang="en-US" dirty="0"/>
              <a:t>{</a:t>
            </a:r>
            <a:r>
              <a:rPr lang="en-US" dirty="0" err="1"/>
              <a:t>komut</a:t>
            </a:r>
            <a:r>
              <a:rPr lang="en-US" dirty="0"/>
              <a:t>}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1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Ornek Calisma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coli Metadata</a:t>
            </a:r>
          </a:p>
          <a:p>
            <a:pPr lvl="1"/>
            <a:r>
              <a:rPr lang="en-US" dirty="0" err="1"/>
              <a:t>Farkli</a:t>
            </a:r>
            <a:r>
              <a:rPr lang="en-US" dirty="0"/>
              <a:t> </a:t>
            </a:r>
            <a:r>
              <a:rPr lang="en-US" dirty="0" err="1"/>
              <a:t>nesillerde</a:t>
            </a:r>
            <a:r>
              <a:rPr lang="en-US" dirty="0"/>
              <a:t> </a:t>
            </a:r>
            <a:r>
              <a:rPr lang="en-US" dirty="0" err="1"/>
              <a:t>dizilenmis</a:t>
            </a:r>
            <a:r>
              <a:rPr lang="en-US" dirty="0"/>
              <a:t> e. coli </a:t>
            </a:r>
            <a:r>
              <a:rPr lang="en-US" dirty="0" err="1"/>
              <a:t>kolonilerileri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buyuklukleri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baska</a:t>
            </a:r>
            <a:r>
              <a:rPr lang="en-US" dirty="0"/>
              <a:t> </a:t>
            </a:r>
            <a:r>
              <a:rPr lang="en-US" dirty="0" err="1"/>
              <a:t>parametreler</a:t>
            </a: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err="1"/>
              <a:t>Soru</a:t>
            </a:r>
            <a:r>
              <a:rPr lang="en-US" dirty="0"/>
              <a:t>: </a:t>
            </a:r>
            <a:r>
              <a:rPr lang="en-US" dirty="0" err="1"/>
              <a:t>Datamizda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buyuklugunu</a:t>
            </a:r>
            <a:r>
              <a:rPr lang="en-US" dirty="0"/>
              <a:t> </a:t>
            </a:r>
            <a:r>
              <a:rPr lang="en-US" dirty="0" err="1"/>
              <a:t>etkileyen</a:t>
            </a:r>
            <a:r>
              <a:rPr lang="en-US" dirty="0"/>
              <a:t> </a:t>
            </a:r>
            <a:r>
              <a:rPr lang="en-US" dirty="0" err="1"/>
              <a:t>sistematik</a:t>
            </a:r>
            <a:r>
              <a:rPr lang="en-US" dirty="0"/>
              <a:t> </a:t>
            </a:r>
            <a:r>
              <a:rPr lang="en-US" dirty="0" err="1"/>
              <a:t>faktorler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mi?  </a:t>
            </a:r>
          </a:p>
        </p:txBody>
      </p:sp>
    </p:spTree>
    <p:extLst>
      <p:ext uri="{BB962C8B-B14F-4D97-AF65-F5344CB8AC3E}">
        <p14:creationId xmlns:p14="http://schemas.microsoft.com/office/powerpoint/2010/main" val="273204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Ecoli Metadata Analizi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dosyayi okumak ve incelemek icin: </a:t>
            </a:r>
          </a:p>
          <a:p>
            <a:pPr lvl="1"/>
            <a:r>
              <a:rPr lang="en-US"/>
              <a:t>read_csv(), view(), head(), summary(), dim(), nrow(), ncol(), min(), max(), which()</a:t>
            </a:r>
          </a:p>
          <a:p>
            <a:pPr lvl="1"/>
            <a:endParaRPr lang="en-US"/>
          </a:p>
          <a:p>
            <a:r>
              <a:rPr lang="en-US"/>
              <a:t>verileri goruntulemek icin:</a:t>
            </a:r>
          </a:p>
          <a:p>
            <a:pPr lvl="1"/>
            <a:r>
              <a:rPr lang="en-US"/>
              <a:t>plot(), boxplot()</a:t>
            </a:r>
          </a:p>
          <a:p>
            <a:pPr lvl="1"/>
            <a:endParaRPr lang="en-US"/>
          </a:p>
          <a:p>
            <a:r>
              <a:rPr lang="en-US"/>
              <a:t>temel istatistiksel analiz icin:</a:t>
            </a:r>
          </a:p>
          <a:p>
            <a:pPr lvl="1"/>
            <a:r>
              <a:rPr lang="en-US"/>
              <a:t>cor.test(), wilcox.test()</a:t>
            </a:r>
          </a:p>
        </p:txBody>
      </p:sp>
    </p:spTree>
    <p:extLst>
      <p:ext uri="{BB962C8B-B14F-4D97-AF65-F5344CB8AC3E}">
        <p14:creationId xmlns:p14="http://schemas.microsoft.com/office/powerpoint/2010/main" val="147087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Neden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Figurler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82" y="1331643"/>
            <a:ext cx="21336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83" y="2931843"/>
            <a:ext cx="2133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82" y="5065443"/>
            <a:ext cx="1792557" cy="1792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998" y="1331644"/>
            <a:ext cx="1794372" cy="1794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132" y="3235915"/>
            <a:ext cx="1658237" cy="1658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894" y="5065443"/>
            <a:ext cx="1709475" cy="1709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5212" y="3342657"/>
            <a:ext cx="1722786" cy="17227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166" y="4376966"/>
            <a:ext cx="2332560" cy="23100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5212" y="1417638"/>
            <a:ext cx="1599310" cy="15993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9091" y="2595512"/>
            <a:ext cx="1781454" cy="17814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4673" y="5136252"/>
            <a:ext cx="1389849" cy="13898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573373" y="78219"/>
            <a:ext cx="1316328" cy="1316328"/>
          </a:xfrm>
          <a:prstGeom prst="rect">
            <a:avLst/>
          </a:prstGeom>
        </p:spPr>
      </p:pic>
      <p:pic>
        <p:nvPicPr>
          <p:cNvPr id="18" name="Picture 17" descr="Screen Shot 2017-01-26 at 11.42.05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70"/>
            <a:ext cx="3492733" cy="11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3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Neden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Figurler</a:t>
            </a:r>
          </a:p>
          <a:p>
            <a:r>
              <a:rPr lang="en-US"/>
              <a:t>Istatistik testleri</a:t>
            </a:r>
          </a:p>
          <a:p>
            <a:r>
              <a:rPr lang="en-US"/>
              <a:t>paketler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87" y="1643063"/>
            <a:ext cx="3810000" cy="4483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4274197" y="636617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Sylvia Tippmann/Source: Elsevier Scopus database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9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Neden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Figurler</a:t>
            </a:r>
          </a:p>
          <a:p>
            <a:r>
              <a:rPr lang="en-US"/>
              <a:t>Istatistik testleri</a:t>
            </a:r>
          </a:p>
          <a:p>
            <a:r>
              <a:rPr lang="en-US"/>
              <a:t>paketler</a:t>
            </a:r>
          </a:p>
          <a:p>
            <a:pPr lvl="1"/>
            <a:r>
              <a:rPr lang="en-US"/>
              <a:t>ape</a:t>
            </a:r>
          </a:p>
          <a:p>
            <a:pPr lvl="1"/>
            <a:r>
              <a:rPr lang="en-US"/>
              <a:t>Bioconductor: edgeR, DESeq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8" name="Picture 17" descr="Screen Shot 2017-01-26 at 11.3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0" y="4536275"/>
            <a:ext cx="2087597" cy="2755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2336009"/>
            <a:ext cx="3302000" cy="24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322" y="2429207"/>
            <a:ext cx="1784457" cy="2254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320" y="4536275"/>
            <a:ext cx="2350502" cy="21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6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Neden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Figurler</a:t>
            </a:r>
          </a:p>
          <a:p>
            <a:r>
              <a:rPr lang="en-US"/>
              <a:t>Istatistik testleri</a:t>
            </a:r>
          </a:p>
          <a:p>
            <a:r>
              <a:rPr lang="en-US"/>
              <a:t>paketler</a:t>
            </a:r>
          </a:p>
          <a:p>
            <a:pPr lvl="1"/>
            <a:r>
              <a:rPr lang="en-US"/>
              <a:t>ape</a:t>
            </a:r>
          </a:p>
          <a:p>
            <a:pPr lvl="1"/>
            <a:r>
              <a:rPr lang="en-US"/>
              <a:t>Bioconductor: edgeR, DESeq</a:t>
            </a:r>
          </a:p>
          <a:p>
            <a:pPr lvl="1"/>
            <a:r>
              <a:rPr lang="en-US"/>
              <a:t>ggbio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606" y="183236"/>
            <a:ext cx="2468804" cy="2468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43" y="4693583"/>
            <a:ext cx="3569822" cy="1981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301" y="2899442"/>
            <a:ext cx="2566503" cy="25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19" y="4551731"/>
            <a:ext cx="2306269" cy="2306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172" y="3272829"/>
            <a:ext cx="3686828" cy="3109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Neden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Figurler</a:t>
            </a:r>
            <a:endParaRPr lang="en-US" dirty="0"/>
          </a:p>
          <a:p>
            <a:r>
              <a:rPr lang="en-US" dirty="0" err="1"/>
              <a:t>Istatistik</a:t>
            </a:r>
            <a:r>
              <a:rPr lang="en-US" dirty="0"/>
              <a:t> </a:t>
            </a:r>
            <a:r>
              <a:rPr lang="en-US" dirty="0" err="1"/>
              <a:t>testleri</a:t>
            </a:r>
            <a:endParaRPr lang="en-US" dirty="0"/>
          </a:p>
          <a:p>
            <a:r>
              <a:rPr lang="en-US" dirty="0" err="1"/>
              <a:t>paketler</a:t>
            </a:r>
            <a:endParaRPr lang="en-US" dirty="0"/>
          </a:p>
          <a:p>
            <a:pPr lvl="1"/>
            <a:r>
              <a:rPr lang="en-US" dirty="0"/>
              <a:t>ape</a:t>
            </a:r>
          </a:p>
          <a:p>
            <a:pPr lvl="1"/>
            <a:r>
              <a:rPr lang="en-US" dirty="0"/>
              <a:t>Bioconductor: </a:t>
            </a:r>
            <a:r>
              <a:rPr lang="en-US" dirty="0" err="1"/>
              <a:t>edgeR</a:t>
            </a:r>
            <a:r>
              <a:rPr lang="en-US" dirty="0"/>
              <a:t>, </a:t>
            </a:r>
            <a:r>
              <a:rPr lang="en-US" dirty="0" err="1"/>
              <a:t>DESeq</a:t>
            </a:r>
            <a:endParaRPr lang="en-US" dirty="0"/>
          </a:p>
          <a:p>
            <a:pPr lvl="1"/>
            <a:r>
              <a:rPr lang="en-US" dirty="0" err="1" smtClean="0"/>
              <a:t>ggbio</a:t>
            </a:r>
            <a:endParaRPr lang="en-US" dirty="0" smtClean="0"/>
          </a:p>
          <a:p>
            <a:pPr lvl="1"/>
            <a:r>
              <a:rPr lang="en-US" dirty="0" err="1" smtClean="0"/>
              <a:t>circos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492" y="-242178"/>
            <a:ext cx="3260296" cy="351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3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98584" y="2857499"/>
            <a:ext cx="6858002" cy="1143000"/>
          </a:xfrm>
        </p:spPr>
        <p:txBody>
          <a:bodyPr/>
          <a:lstStyle/>
          <a:p>
            <a:r>
              <a:rPr lang="en-US"/>
              <a:t>Data Tipleri</a:t>
            </a:r>
          </a:p>
        </p:txBody>
      </p:sp>
      <p:pic>
        <p:nvPicPr>
          <p:cNvPr id="5" name="Picture 4" descr="Screen Shot 2017-01-26 at 12.28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84" y="0"/>
            <a:ext cx="2191215" cy="6858000"/>
          </a:xfrm>
          <a:prstGeom prst="rect">
            <a:avLst/>
          </a:prstGeom>
        </p:spPr>
      </p:pic>
      <p:pic>
        <p:nvPicPr>
          <p:cNvPr id="6" name="Picture 5" descr="Screen Shot 2017-01-26 at 12.2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68" y="757493"/>
            <a:ext cx="2628900" cy="346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4468" y="230832"/>
            <a:ext cx="26289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Isimlendirme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4167" y="723862"/>
            <a:ext cx="8915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dogru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4167" y="1263600"/>
            <a:ext cx="89150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/>
              <a:t>yanlis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4167" y="1928862"/>
            <a:ext cx="89150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/>
              <a:t>yanlis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4167" y="2451480"/>
            <a:ext cx="8915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dogru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4167" y="3192463"/>
            <a:ext cx="89150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/>
              <a:t>yanlis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167" y="3869524"/>
            <a:ext cx="89150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/>
              <a:t>yanlis</a:t>
            </a:r>
          </a:p>
        </p:txBody>
      </p:sp>
    </p:spTree>
    <p:extLst>
      <p:ext uri="{BB962C8B-B14F-4D97-AF65-F5344CB8AC3E}">
        <p14:creationId xmlns:p14="http://schemas.microsoft.com/office/powerpoint/2010/main" val="385808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Neredeyim?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getwd() </a:t>
            </a:r>
          </a:p>
          <a:p>
            <a:r>
              <a:rPr lang="en-US"/>
              <a:t>setwd("/Users/tugcebilginsonay/Desktop/RCourse")</a:t>
            </a:r>
          </a:p>
        </p:txBody>
      </p:sp>
    </p:spTree>
    <p:extLst>
      <p:ext uri="{BB962C8B-B14F-4D97-AF65-F5344CB8AC3E}">
        <p14:creationId xmlns:p14="http://schemas.microsoft.com/office/powerpoint/2010/main" val="9279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R’la neler yapabilirim?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matematiksel islemler</a:t>
            </a:r>
          </a:p>
          <a:p>
            <a:pPr lvl="1"/>
            <a:r>
              <a:rPr lang="en-US"/>
              <a:t>dort islem – sum() …</a:t>
            </a:r>
          </a:p>
          <a:p>
            <a:pPr lvl="1"/>
            <a:r>
              <a:rPr lang="en-US"/>
              <a:t>kare kok, yuvarlamak vs. – sqrt(), round()</a:t>
            </a:r>
          </a:p>
          <a:p>
            <a:r>
              <a:rPr lang="en-US"/>
              <a:t>denklikler ==, &gt;=, &lt;=, !=</a:t>
            </a:r>
          </a:p>
          <a:p>
            <a:r>
              <a:rPr lang="en-US"/>
              <a:t>vektor ve matrixler – c(), seq(), matrix(), array()</a:t>
            </a:r>
          </a:p>
          <a:p>
            <a:r>
              <a:rPr lang="en-US"/>
              <a:t>siraya dizme – sort()</a:t>
            </a:r>
          </a:p>
          <a:p>
            <a:r>
              <a:rPr lang="en-US"/>
              <a:t>ortalama vs. – mean(), median(), sd()</a:t>
            </a:r>
          </a:p>
          <a:p>
            <a:r>
              <a:rPr lang="en-US"/>
              <a:t>uzunlugunu olc – length()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2951</TotalTime>
  <Words>367</Words>
  <Application>Microsoft Macintosh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Plaza</vt:lpstr>
      <vt:lpstr>R dersi</vt:lpstr>
      <vt:lpstr>Neden R</vt:lpstr>
      <vt:lpstr>Neden R</vt:lpstr>
      <vt:lpstr>Neden R</vt:lpstr>
      <vt:lpstr>Neden R</vt:lpstr>
      <vt:lpstr>Neden R</vt:lpstr>
      <vt:lpstr>Data Tipleri</vt:lpstr>
      <vt:lpstr>Neredeyim?</vt:lpstr>
      <vt:lpstr>R’la neler yapabilirim?</vt:lpstr>
      <vt:lpstr>R’la neler yapabilirim?</vt:lpstr>
      <vt:lpstr>R’la neler yapabilirim?</vt:lpstr>
      <vt:lpstr>R’la neler yapabilirim?</vt:lpstr>
      <vt:lpstr>Ornek Calisma</vt:lpstr>
      <vt:lpstr>Ecoli Metadata Analizi</vt:lpstr>
    </vt:vector>
  </TitlesOfParts>
  <Company>AIM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dersi</dc:title>
  <dc:creator>Tugce Bilgin Sonay</dc:creator>
  <cp:lastModifiedBy>Sonay  Ali Yasin</cp:lastModifiedBy>
  <cp:revision>16</cp:revision>
  <dcterms:created xsi:type="dcterms:W3CDTF">2017-01-26T10:22:40Z</dcterms:created>
  <dcterms:modified xsi:type="dcterms:W3CDTF">2019-01-29T18:02:36Z</dcterms:modified>
</cp:coreProperties>
</file>