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64" r:id="rId5"/>
    <p:sldId id="929" r:id="rId6"/>
    <p:sldId id="930" r:id="rId7"/>
    <p:sldId id="931" r:id="rId8"/>
    <p:sldId id="938" r:id="rId9"/>
    <p:sldId id="932" r:id="rId10"/>
    <p:sldId id="933" r:id="rId11"/>
    <p:sldId id="935" r:id="rId12"/>
    <p:sldId id="936" r:id="rId13"/>
    <p:sldId id="934" r:id="rId14"/>
    <p:sldId id="939" r:id="rId15"/>
    <p:sldId id="925" r:id="rId16"/>
    <p:sldId id="926" r:id="rId17"/>
    <p:sldId id="941" r:id="rId18"/>
    <p:sldId id="927" r:id="rId19"/>
    <p:sldId id="940" r:id="rId20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B8D78-793B-2840-9EAC-3D6145336D98}" v="4188" dt="2020-06-04T12:55:10.559"/>
    <p1510:client id="{A1B5527F-9F06-4A16-BAAB-450726B5F648}" v="4" dt="2020-06-03T20:42:10.938"/>
    <p1510:client id="{B50BA459-8954-3D4D-A595-6FC9BE9DB346}" v="1227" dt="2020-06-03T13:44:04.305"/>
    <p1510:client id="{BDD11794-17AC-3247-97F9-DEE1824ABB27}" v="6" dt="2020-06-03T12:07:48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Bond" userId="0418ea45-4e85-4b0b-88f6-c77bc351686f" providerId="ADAL" clId="{002B8D78-793B-2840-9EAC-3D6145336D98}"/>
    <pc:docChg chg="undo custSel addSld delSld modSld sldOrd addMainMaster delMainMaster modMainMaster">
      <pc:chgData name="Andy Bond" userId="0418ea45-4e85-4b0b-88f6-c77bc351686f" providerId="ADAL" clId="{002B8D78-793B-2840-9EAC-3D6145336D98}" dt="2020-06-04T12:55:10.559" v="4164" actId="20577"/>
      <pc:docMkLst>
        <pc:docMk/>
      </pc:docMkLst>
      <pc:sldChg chg="modSp">
        <pc:chgData name="Andy Bond" userId="0418ea45-4e85-4b0b-88f6-c77bc351686f" providerId="ADAL" clId="{002B8D78-793B-2840-9EAC-3D6145336D98}" dt="2020-06-03T13:57:15.775" v="140" actId="20577"/>
        <pc:sldMkLst>
          <pc:docMk/>
          <pc:sldMk cId="710221137" sldId="264"/>
        </pc:sldMkLst>
        <pc:spChg chg="mod">
          <ac:chgData name="Andy Bond" userId="0418ea45-4e85-4b0b-88f6-c77bc351686f" providerId="ADAL" clId="{002B8D78-793B-2840-9EAC-3D6145336D98}" dt="2020-06-03T13:57:15.775" v="140" actId="20577"/>
          <ac:spMkLst>
            <pc:docMk/>
            <pc:sldMk cId="710221137" sldId="264"/>
            <ac:spMk id="2" creationId="{00000000-0000-0000-0000-000000000000}"/>
          </ac:spMkLst>
        </pc:spChg>
      </pc:sldChg>
      <pc:sldChg chg="del">
        <pc:chgData name="Andy Bond" userId="0418ea45-4e85-4b0b-88f6-c77bc351686f" providerId="ADAL" clId="{002B8D78-793B-2840-9EAC-3D6145336D98}" dt="2020-06-03T14:54:24.122" v="2112" actId="2696"/>
        <pc:sldMkLst>
          <pc:docMk/>
          <pc:sldMk cId="289303761" sldId="924"/>
        </pc:sldMkLst>
      </pc:sldChg>
      <pc:sldChg chg="modSp ord">
        <pc:chgData name="Andy Bond" userId="0418ea45-4e85-4b0b-88f6-c77bc351686f" providerId="ADAL" clId="{002B8D78-793B-2840-9EAC-3D6145336D98}" dt="2020-06-04T12:33:38.645" v="4022"/>
        <pc:sldMkLst>
          <pc:docMk/>
          <pc:sldMk cId="3281451450" sldId="925"/>
        </pc:sldMkLst>
        <pc:spChg chg="mod">
          <ac:chgData name="Andy Bond" userId="0418ea45-4e85-4b0b-88f6-c77bc351686f" providerId="ADAL" clId="{002B8D78-793B-2840-9EAC-3D6145336D98}" dt="2020-06-04T12:09:02.423" v="3726" actId="20577"/>
          <ac:spMkLst>
            <pc:docMk/>
            <pc:sldMk cId="3281451450" sldId="925"/>
            <ac:spMk id="2" creationId="{6A2B7812-1439-C64C-9581-1DFE2A78A100}"/>
          </ac:spMkLst>
        </pc:spChg>
        <pc:spChg chg="mod">
          <ac:chgData name="Andy Bond" userId="0418ea45-4e85-4b0b-88f6-c77bc351686f" providerId="ADAL" clId="{002B8D78-793B-2840-9EAC-3D6145336D98}" dt="2020-06-04T12:31:19.209" v="3995" actId="20577"/>
          <ac:spMkLst>
            <pc:docMk/>
            <pc:sldMk cId="3281451450" sldId="925"/>
            <ac:spMk id="3" creationId="{F9EA4B54-A00D-FA41-ACF0-1CB480BFBD68}"/>
          </ac:spMkLst>
        </pc:spChg>
      </pc:sldChg>
      <pc:sldChg chg="addSp modSp ord">
        <pc:chgData name="Andy Bond" userId="0418ea45-4e85-4b0b-88f6-c77bc351686f" providerId="ADAL" clId="{002B8D78-793B-2840-9EAC-3D6145336D98}" dt="2020-06-04T12:42:26.001" v="4086" actId="20577"/>
        <pc:sldMkLst>
          <pc:docMk/>
          <pc:sldMk cId="3779127165" sldId="926"/>
        </pc:sldMkLst>
        <pc:spChg chg="mod">
          <ac:chgData name="Andy Bond" userId="0418ea45-4e85-4b0b-88f6-c77bc351686f" providerId="ADAL" clId="{002B8D78-793B-2840-9EAC-3D6145336D98}" dt="2020-06-03T15:36:11.711" v="2694" actId="20577"/>
          <ac:spMkLst>
            <pc:docMk/>
            <pc:sldMk cId="3779127165" sldId="926"/>
            <ac:spMk id="2" creationId="{6A2B7812-1439-C64C-9581-1DFE2A78A100}"/>
          </ac:spMkLst>
        </pc:spChg>
        <pc:spChg chg="mod">
          <ac:chgData name="Andy Bond" userId="0418ea45-4e85-4b0b-88f6-c77bc351686f" providerId="ADAL" clId="{002B8D78-793B-2840-9EAC-3D6145336D98}" dt="2020-06-04T12:42:26.001" v="4086" actId="20577"/>
          <ac:spMkLst>
            <pc:docMk/>
            <pc:sldMk cId="3779127165" sldId="926"/>
            <ac:spMk id="3" creationId="{F9EA4B54-A00D-FA41-ACF0-1CB480BFBD68}"/>
          </ac:spMkLst>
        </pc:spChg>
        <pc:picChg chg="add mod">
          <ac:chgData name="Andy Bond" userId="0418ea45-4e85-4b0b-88f6-c77bc351686f" providerId="ADAL" clId="{002B8D78-793B-2840-9EAC-3D6145336D98}" dt="2020-06-03T15:47:34.839" v="3091" actId="1076"/>
          <ac:picMkLst>
            <pc:docMk/>
            <pc:sldMk cId="3779127165" sldId="926"/>
            <ac:picMk id="7" creationId="{B8AA7E8F-4F00-304C-A8DE-F444E0334047}"/>
          </ac:picMkLst>
        </pc:picChg>
      </pc:sldChg>
      <pc:sldChg chg="modSp">
        <pc:chgData name="Andy Bond" userId="0418ea45-4e85-4b0b-88f6-c77bc351686f" providerId="ADAL" clId="{002B8D78-793B-2840-9EAC-3D6145336D98}" dt="2020-06-04T12:55:10.559" v="4164" actId="20577"/>
        <pc:sldMkLst>
          <pc:docMk/>
          <pc:sldMk cId="4043248569" sldId="927"/>
        </pc:sldMkLst>
        <pc:spChg chg="mod">
          <ac:chgData name="Andy Bond" userId="0418ea45-4e85-4b0b-88f6-c77bc351686f" providerId="ADAL" clId="{002B8D78-793B-2840-9EAC-3D6145336D98}" dt="2020-06-04T12:55:10.559" v="4164" actId="20577"/>
          <ac:spMkLst>
            <pc:docMk/>
            <pc:sldMk cId="4043248569" sldId="927"/>
            <ac:spMk id="3" creationId="{DED72FCF-69D8-2C4B-8B57-4453CBE0CB94}"/>
          </ac:spMkLst>
        </pc:spChg>
      </pc:sldChg>
      <pc:sldChg chg="modSp del">
        <pc:chgData name="Andy Bond" userId="0418ea45-4e85-4b0b-88f6-c77bc351686f" providerId="ADAL" clId="{002B8D78-793B-2840-9EAC-3D6145336D98}" dt="2020-06-04T12:33:25.645" v="4021" actId="2696"/>
        <pc:sldMkLst>
          <pc:docMk/>
          <pc:sldMk cId="804350548" sldId="928"/>
        </pc:sldMkLst>
        <pc:spChg chg="mod">
          <ac:chgData name="Andy Bond" userId="0418ea45-4e85-4b0b-88f6-c77bc351686f" providerId="ADAL" clId="{002B8D78-793B-2840-9EAC-3D6145336D98}" dt="2020-06-04T10:00:08.106" v="3129" actId="5793"/>
          <ac:spMkLst>
            <pc:docMk/>
            <pc:sldMk cId="804350548" sldId="928"/>
            <ac:spMk id="3" creationId="{FA1BBCA9-3026-304C-BB2F-ADFE9A7CD437}"/>
          </ac:spMkLst>
        </pc:spChg>
      </pc:sldChg>
      <pc:sldChg chg="modSp">
        <pc:chgData name="Andy Bond" userId="0418ea45-4e85-4b0b-88f6-c77bc351686f" providerId="ADAL" clId="{002B8D78-793B-2840-9EAC-3D6145336D98}" dt="2020-06-04T09:57:17.661" v="3108" actId="20577"/>
        <pc:sldMkLst>
          <pc:docMk/>
          <pc:sldMk cId="3956056938" sldId="930"/>
        </pc:sldMkLst>
        <pc:spChg chg="mod">
          <ac:chgData name="Andy Bond" userId="0418ea45-4e85-4b0b-88f6-c77bc351686f" providerId="ADAL" clId="{002B8D78-793B-2840-9EAC-3D6145336D98}" dt="2020-06-04T09:57:17.661" v="3108" actId="20577"/>
          <ac:spMkLst>
            <pc:docMk/>
            <pc:sldMk cId="3956056938" sldId="930"/>
            <ac:spMk id="3" creationId="{358BD477-4EC1-4F96-B571-29444AA2ABF9}"/>
          </ac:spMkLst>
        </pc:spChg>
      </pc:sldChg>
      <pc:sldChg chg="addSp modSp">
        <pc:chgData name="Andy Bond" userId="0418ea45-4e85-4b0b-88f6-c77bc351686f" providerId="ADAL" clId="{002B8D78-793B-2840-9EAC-3D6145336D98}" dt="2020-06-03T13:56:02.815" v="89" actId="113"/>
        <pc:sldMkLst>
          <pc:docMk/>
          <pc:sldMk cId="2139249513" sldId="931"/>
        </pc:sldMkLst>
        <pc:spChg chg="mod">
          <ac:chgData name="Andy Bond" userId="0418ea45-4e85-4b0b-88f6-c77bc351686f" providerId="ADAL" clId="{002B8D78-793B-2840-9EAC-3D6145336D98}" dt="2020-06-03T13:56:02.815" v="89" actId="113"/>
          <ac:spMkLst>
            <pc:docMk/>
            <pc:sldMk cId="2139249513" sldId="931"/>
            <ac:spMk id="2" creationId="{FE717D30-2EE2-404D-849C-2C3B161A099D}"/>
          </ac:spMkLst>
        </pc:spChg>
        <pc:spChg chg="add mod">
          <ac:chgData name="Andy Bond" userId="0418ea45-4e85-4b0b-88f6-c77bc351686f" providerId="ADAL" clId="{002B8D78-793B-2840-9EAC-3D6145336D98}" dt="2020-06-03T13:47:54.899" v="0"/>
          <ac:spMkLst>
            <pc:docMk/>
            <pc:sldMk cId="2139249513" sldId="931"/>
            <ac:spMk id="7" creationId="{7AEF76BD-F662-B345-A65E-804CE7DE955D}"/>
          </ac:spMkLst>
        </pc:spChg>
      </pc:sldChg>
      <pc:sldChg chg="modSp add">
        <pc:chgData name="Andy Bond" userId="0418ea45-4e85-4b0b-88f6-c77bc351686f" providerId="ADAL" clId="{002B8D78-793B-2840-9EAC-3D6145336D98}" dt="2020-06-03T14:28:03.503" v="1747" actId="12"/>
        <pc:sldMkLst>
          <pc:docMk/>
          <pc:sldMk cId="2388488415" sldId="932"/>
        </pc:sldMkLst>
        <pc:spChg chg="mod">
          <ac:chgData name="Andy Bond" userId="0418ea45-4e85-4b0b-88f6-c77bc351686f" providerId="ADAL" clId="{002B8D78-793B-2840-9EAC-3D6145336D98}" dt="2020-06-03T13:52:50.658" v="2" actId="20577"/>
          <ac:spMkLst>
            <pc:docMk/>
            <pc:sldMk cId="2388488415" sldId="932"/>
            <ac:spMk id="2" creationId="{3DBEAC6B-3944-D148-96F5-AD06BA893E7C}"/>
          </ac:spMkLst>
        </pc:spChg>
        <pc:spChg chg="mod">
          <ac:chgData name="Andy Bond" userId="0418ea45-4e85-4b0b-88f6-c77bc351686f" providerId="ADAL" clId="{002B8D78-793B-2840-9EAC-3D6145336D98}" dt="2020-06-03T14:28:03.503" v="1747" actId="12"/>
          <ac:spMkLst>
            <pc:docMk/>
            <pc:sldMk cId="2388488415" sldId="932"/>
            <ac:spMk id="3" creationId="{2F65E032-95AD-3849-9387-E7F214BABA79}"/>
          </ac:spMkLst>
        </pc:spChg>
      </pc:sldChg>
      <pc:sldChg chg="addSp delSp modSp add">
        <pc:chgData name="Andy Bond" userId="0418ea45-4e85-4b0b-88f6-c77bc351686f" providerId="ADAL" clId="{002B8D78-793B-2840-9EAC-3D6145336D98}" dt="2020-06-04T09:57:57.050" v="3109" actId="20577"/>
        <pc:sldMkLst>
          <pc:docMk/>
          <pc:sldMk cId="613610821" sldId="933"/>
        </pc:sldMkLst>
        <pc:spChg chg="mod">
          <ac:chgData name="Andy Bond" userId="0418ea45-4e85-4b0b-88f6-c77bc351686f" providerId="ADAL" clId="{002B8D78-793B-2840-9EAC-3D6145336D98}" dt="2020-06-03T14:00:41.777" v="286"/>
          <ac:spMkLst>
            <pc:docMk/>
            <pc:sldMk cId="613610821" sldId="933"/>
            <ac:spMk id="2" creationId="{67FEB277-F4E0-DA49-BE13-F04B54A1E37B}"/>
          </ac:spMkLst>
        </pc:spChg>
        <pc:spChg chg="mod">
          <ac:chgData name="Andy Bond" userId="0418ea45-4e85-4b0b-88f6-c77bc351686f" providerId="ADAL" clId="{002B8D78-793B-2840-9EAC-3D6145336D98}" dt="2020-06-03T14:30:52.132" v="1900" actId="27636"/>
          <ac:spMkLst>
            <pc:docMk/>
            <pc:sldMk cId="613610821" sldId="933"/>
            <ac:spMk id="3" creationId="{19E84CC3-C369-A340-9496-5FB8F0AE8EA3}"/>
          </ac:spMkLst>
        </pc:spChg>
        <pc:spChg chg="mod">
          <ac:chgData name="Andy Bond" userId="0418ea45-4e85-4b0b-88f6-c77bc351686f" providerId="ADAL" clId="{002B8D78-793B-2840-9EAC-3D6145336D98}" dt="2020-06-04T09:57:57.050" v="3109" actId="20577"/>
          <ac:spMkLst>
            <pc:docMk/>
            <pc:sldMk cId="613610821" sldId="933"/>
            <ac:spMk id="5" creationId="{565F0302-BC24-8948-93CE-A0024EE747A6}"/>
          </ac:spMkLst>
        </pc:spChg>
        <pc:spChg chg="add del mod">
          <ac:chgData name="Andy Bond" userId="0418ea45-4e85-4b0b-88f6-c77bc351686f" providerId="ADAL" clId="{002B8D78-793B-2840-9EAC-3D6145336D98}" dt="2020-06-03T14:53:27.824" v="2105" actId="478"/>
          <ac:spMkLst>
            <pc:docMk/>
            <pc:sldMk cId="613610821" sldId="933"/>
            <ac:spMk id="7" creationId="{D3E4ACEF-A2AB-9440-ADDB-78EEF7D495AE}"/>
          </ac:spMkLst>
        </pc:spChg>
      </pc:sldChg>
      <pc:sldChg chg="addSp delSp modSp add">
        <pc:chgData name="Andy Bond" userId="0418ea45-4e85-4b0b-88f6-c77bc351686f" providerId="ADAL" clId="{002B8D78-793B-2840-9EAC-3D6145336D98}" dt="2020-06-04T09:58:11.261" v="3112" actId="20577"/>
        <pc:sldMkLst>
          <pc:docMk/>
          <pc:sldMk cId="1453361739" sldId="934"/>
        </pc:sldMkLst>
        <pc:spChg chg="mod">
          <ac:chgData name="Andy Bond" userId="0418ea45-4e85-4b0b-88f6-c77bc351686f" providerId="ADAL" clId="{002B8D78-793B-2840-9EAC-3D6145336D98}" dt="2020-06-03T14:45:00.750" v="2015" actId="14100"/>
          <ac:spMkLst>
            <pc:docMk/>
            <pc:sldMk cId="1453361739" sldId="934"/>
            <ac:spMk id="3" creationId="{19E84CC3-C369-A340-9496-5FB8F0AE8EA3}"/>
          </ac:spMkLst>
        </pc:spChg>
        <pc:spChg chg="mod">
          <ac:chgData name="Andy Bond" userId="0418ea45-4e85-4b0b-88f6-c77bc351686f" providerId="ADAL" clId="{002B8D78-793B-2840-9EAC-3D6145336D98}" dt="2020-06-04T09:58:11.261" v="3112" actId="20577"/>
          <ac:spMkLst>
            <pc:docMk/>
            <pc:sldMk cId="1453361739" sldId="934"/>
            <ac:spMk id="5" creationId="{565F0302-BC24-8948-93CE-A0024EE747A6}"/>
          </ac:spMkLst>
        </pc:spChg>
        <pc:spChg chg="add del mod topLvl">
          <ac:chgData name="Andy Bond" userId="0418ea45-4e85-4b0b-88f6-c77bc351686f" providerId="ADAL" clId="{002B8D78-793B-2840-9EAC-3D6145336D98}" dt="2020-06-03T14:51:53.667" v="2088" actId="478"/>
          <ac:spMkLst>
            <pc:docMk/>
            <pc:sldMk cId="1453361739" sldId="934"/>
            <ac:spMk id="8" creationId="{E8FE021A-F970-6842-8255-BEACC5773CFF}"/>
          </ac:spMkLst>
        </pc:spChg>
        <pc:spChg chg="add mod">
          <ac:chgData name="Andy Bond" userId="0418ea45-4e85-4b0b-88f6-c77bc351686f" providerId="ADAL" clId="{002B8D78-793B-2840-9EAC-3D6145336D98}" dt="2020-06-03T14:43:48.379" v="2003" actId="767"/>
          <ac:spMkLst>
            <pc:docMk/>
            <pc:sldMk cId="1453361739" sldId="934"/>
            <ac:spMk id="9" creationId="{787FEA77-016A-1348-B1FF-8C2FCB3F9886}"/>
          </ac:spMkLst>
        </pc:spChg>
        <pc:spChg chg="add del mod">
          <ac:chgData name="Andy Bond" userId="0418ea45-4e85-4b0b-88f6-c77bc351686f" providerId="ADAL" clId="{002B8D78-793B-2840-9EAC-3D6145336D98}" dt="2020-06-03T14:45:58.310" v="2022" actId="478"/>
          <ac:spMkLst>
            <pc:docMk/>
            <pc:sldMk cId="1453361739" sldId="934"/>
            <ac:spMk id="10" creationId="{33F5F78E-ACB7-924A-8CA7-DC81C782D732}"/>
          </ac:spMkLst>
        </pc:spChg>
        <pc:spChg chg="add del mod">
          <ac:chgData name="Andy Bond" userId="0418ea45-4e85-4b0b-88f6-c77bc351686f" providerId="ADAL" clId="{002B8D78-793B-2840-9EAC-3D6145336D98}" dt="2020-06-03T14:50:11.402" v="2067" actId="478"/>
          <ac:spMkLst>
            <pc:docMk/>
            <pc:sldMk cId="1453361739" sldId="934"/>
            <ac:spMk id="15" creationId="{AA2ABA6B-2D75-6A40-9795-E85F761519A3}"/>
          </ac:spMkLst>
        </pc:spChg>
        <pc:spChg chg="add del mod">
          <ac:chgData name="Andy Bond" userId="0418ea45-4e85-4b0b-88f6-c77bc351686f" providerId="ADAL" clId="{002B8D78-793B-2840-9EAC-3D6145336D98}" dt="2020-06-03T14:52:18.616" v="2091" actId="478"/>
          <ac:spMkLst>
            <pc:docMk/>
            <pc:sldMk cId="1453361739" sldId="934"/>
            <ac:spMk id="25" creationId="{0CE9DBC3-B06C-4948-AC79-E0C12A5DF454}"/>
          </ac:spMkLst>
        </pc:spChg>
        <pc:spChg chg="add del mod">
          <ac:chgData name="Andy Bond" userId="0418ea45-4e85-4b0b-88f6-c77bc351686f" providerId="ADAL" clId="{002B8D78-793B-2840-9EAC-3D6145336D98}" dt="2020-06-03T14:53:56.664" v="2111" actId="478"/>
          <ac:spMkLst>
            <pc:docMk/>
            <pc:sldMk cId="1453361739" sldId="934"/>
            <ac:spMk id="26" creationId="{0A9C0AA5-D162-2940-B7AE-678D69469123}"/>
          </ac:spMkLst>
        </pc:spChg>
        <pc:spChg chg="add mod">
          <ac:chgData name="Andy Bond" userId="0418ea45-4e85-4b0b-88f6-c77bc351686f" providerId="ADAL" clId="{002B8D78-793B-2840-9EAC-3D6145336D98}" dt="2020-06-03T14:53:16.665" v="2103" actId="1038"/>
          <ac:spMkLst>
            <pc:docMk/>
            <pc:sldMk cId="1453361739" sldId="934"/>
            <ac:spMk id="27" creationId="{6CF4C49F-6EF8-054D-A875-05E070A86D11}"/>
          </ac:spMkLst>
        </pc:spChg>
        <pc:grpChg chg="add del mod">
          <ac:chgData name="Andy Bond" userId="0418ea45-4e85-4b0b-88f6-c77bc351686f" providerId="ADAL" clId="{002B8D78-793B-2840-9EAC-3D6145336D98}" dt="2020-06-03T14:51:47.099" v="2085" actId="165"/>
          <ac:grpSpMkLst>
            <pc:docMk/>
            <pc:sldMk cId="1453361739" sldId="934"/>
            <ac:grpSpMk id="14" creationId="{41D0D37D-5CF7-ED45-9BD1-F5E08210B309}"/>
          </ac:grpSpMkLst>
        </pc:grpChg>
        <pc:grpChg chg="add mod">
          <ac:chgData name="Andy Bond" userId="0418ea45-4e85-4b0b-88f6-c77bc351686f" providerId="ADAL" clId="{002B8D78-793B-2840-9EAC-3D6145336D98}" dt="2020-06-03T14:51:59.196" v="2089" actId="164"/>
          <ac:grpSpMkLst>
            <pc:docMk/>
            <pc:sldMk cId="1453361739" sldId="934"/>
            <ac:grpSpMk id="24" creationId="{49E95F8F-820E-0947-A62E-64193233DFC5}"/>
          </ac:grpSpMkLst>
        </pc:grpChg>
        <pc:picChg chg="add del mod modCrop">
          <ac:chgData name="Andy Bond" userId="0418ea45-4e85-4b0b-88f6-c77bc351686f" providerId="ADAL" clId="{002B8D78-793B-2840-9EAC-3D6145336D98}" dt="2020-06-03T14:46:13.135" v="2026" actId="478"/>
          <ac:picMkLst>
            <pc:docMk/>
            <pc:sldMk cId="1453361739" sldId="934"/>
            <ac:picMk id="7" creationId="{1538F458-8857-FE42-8291-EE809C6319E8}"/>
          </ac:picMkLst>
        </pc:picChg>
        <pc:picChg chg="add mod">
          <ac:chgData name="Andy Bond" userId="0418ea45-4e85-4b0b-88f6-c77bc351686f" providerId="ADAL" clId="{002B8D78-793B-2840-9EAC-3D6145336D98}" dt="2020-06-03T14:46:01.823" v="2023" actId="1076"/>
          <ac:picMkLst>
            <pc:docMk/>
            <pc:sldMk cId="1453361739" sldId="934"/>
            <ac:picMk id="11" creationId="{44DC3A68-2B7E-974D-9009-BA15DB557EF6}"/>
          </ac:picMkLst>
        </pc:picChg>
        <pc:picChg chg="add del mod topLvl">
          <ac:chgData name="Andy Bond" userId="0418ea45-4e85-4b0b-88f6-c77bc351686f" providerId="ADAL" clId="{002B8D78-793B-2840-9EAC-3D6145336D98}" dt="2020-06-03T14:51:59.196" v="2089" actId="164"/>
          <ac:picMkLst>
            <pc:docMk/>
            <pc:sldMk cId="1453361739" sldId="934"/>
            <ac:picMk id="12" creationId="{24442323-F53D-0649-B51B-70C1C7D83947}"/>
          </ac:picMkLst>
        </pc:picChg>
        <pc:picChg chg="add del mod topLvl">
          <ac:chgData name="Andy Bond" userId="0418ea45-4e85-4b0b-88f6-c77bc351686f" providerId="ADAL" clId="{002B8D78-793B-2840-9EAC-3D6145336D98}" dt="2020-06-03T14:51:59.196" v="2089" actId="164"/>
          <ac:picMkLst>
            <pc:docMk/>
            <pc:sldMk cId="1453361739" sldId="934"/>
            <ac:picMk id="13" creationId="{518497F6-BF0C-3B44-9161-3EA4A0E0FC3C}"/>
          </ac:picMkLst>
        </pc:picChg>
        <pc:cxnChg chg="add del mod">
          <ac:chgData name="Andy Bond" userId="0418ea45-4e85-4b0b-88f6-c77bc351686f" providerId="ADAL" clId="{002B8D78-793B-2840-9EAC-3D6145336D98}" dt="2020-06-03T14:51:39.071" v="2081" actId="478"/>
          <ac:cxnSpMkLst>
            <pc:docMk/>
            <pc:sldMk cId="1453361739" sldId="934"/>
            <ac:cxnSpMk id="17" creationId="{65AC730B-E42E-A24E-861E-E6191C9B72CE}"/>
          </ac:cxnSpMkLst>
        </pc:cxnChg>
        <pc:cxnChg chg="add del mod">
          <ac:chgData name="Andy Bond" userId="0418ea45-4e85-4b0b-88f6-c77bc351686f" providerId="ADAL" clId="{002B8D78-793B-2840-9EAC-3D6145336D98}" dt="2020-06-03T14:51:40.458" v="2082" actId="478"/>
          <ac:cxnSpMkLst>
            <pc:docMk/>
            <pc:sldMk cId="1453361739" sldId="934"/>
            <ac:cxnSpMk id="19" creationId="{166D915E-49DF-5C47-8FD9-D2CFCF5FEFD4}"/>
          </ac:cxnSpMkLst>
        </pc:cxnChg>
      </pc:sldChg>
      <pc:sldChg chg="modSp add del">
        <pc:chgData name="Andy Bond" userId="0418ea45-4e85-4b0b-88f6-c77bc351686f" providerId="ADAL" clId="{002B8D78-793B-2840-9EAC-3D6145336D98}" dt="2020-06-03T14:27:40.675" v="1745" actId="2696"/>
        <pc:sldMkLst>
          <pc:docMk/>
          <pc:sldMk cId="3627048586" sldId="934"/>
        </pc:sldMkLst>
        <pc:spChg chg="mod">
          <ac:chgData name="Andy Bond" userId="0418ea45-4e85-4b0b-88f6-c77bc351686f" providerId="ADAL" clId="{002B8D78-793B-2840-9EAC-3D6145336D98}" dt="2020-06-03T14:24:46.607" v="1538" actId="20577"/>
          <ac:spMkLst>
            <pc:docMk/>
            <pc:sldMk cId="3627048586" sldId="934"/>
            <ac:spMk id="3" creationId="{19E84CC3-C369-A340-9496-5FB8F0AE8EA3}"/>
          </ac:spMkLst>
        </pc:spChg>
      </pc:sldChg>
      <pc:sldChg chg="modSp add del">
        <pc:chgData name="Andy Bond" userId="0418ea45-4e85-4b0b-88f6-c77bc351686f" providerId="ADAL" clId="{002B8D78-793B-2840-9EAC-3D6145336D98}" dt="2020-06-03T14:18:39.825" v="993" actId="2696"/>
        <pc:sldMkLst>
          <pc:docMk/>
          <pc:sldMk cId="789590365" sldId="935"/>
        </pc:sldMkLst>
        <pc:spChg chg="mod">
          <ac:chgData name="Andy Bond" userId="0418ea45-4e85-4b0b-88f6-c77bc351686f" providerId="ADAL" clId="{002B8D78-793B-2840-9EAC-3D6145336D98}" dt="2020-06-03T14:18:33.727" v="992" actId="27636"/>
          <ac:spMkLst>
            <pc:docMk/>
            <pc:sldMk cId="789590365" sldId="935"/>
            <ac:spMk id="3" creationId="{19E84CC3-C369-A340-9496-5FB8F0AE8EA3}"/>
          </ac:spMkLst>
        </pc:spChg>
      </pc:sldChg>
      <pc:sldChg chg="delSp modSp add">
        <pc:chgData name="Andy Bond" userId="0418ea45-4e85-4b0b-88f6-c77bc351686f" providerId="ADAL" clId="{002B8D78-793B-2840-9EAC-3D6145336D98}" dt="2020-06-04T09:57:59.849" v="3110" actId="20577"/>
        <pc:sldMkLst>
          <pc:docMk/>
          <pc:sldMk cId="919069244" sldId="935"/>
        </pc:sldMkLst>
        <pc:spChg chg="mod">
          <ac:chgData name="Andy Bond" userId="0418ea45-4e85-4b0b-88f6-c77bc351686f" providerId="ADAL" clId="{002B8D78-793B-2840-9EAC-3D6145336D98}" dt="2020-06-04T09:57:59.849" v="3110" actId="20577"/>
          <ac:spMkLst>
            <pc:docMk/>
            <pc:sldMk cId="919069244" sldId="935"/>
            <ac:spMk id="5" creationId="{565F0302-BC24-8948-93CE-A0024EE747A6}"/>
          </ac:spMkLst>
        </pc:spChg>
        <pc:spChg chg="del">
          <ac:chgData name="Andy Bond" userId="0418ea45-4e85-4b0b-88f6-c77bc351686f" providerId="ADAL" clId="{002B8D78-793B-2840-9EAC-3D6145336D98}" dt="2020-06-03T14:53:37.723" v="2108" actId="478"/>
          <ac:spMkLst>
            <pc:docMk/>
            <pc:sldMk cId="919069244" sldId="935"/>
            <ac:spMk id="26" creationId="{0A9C0AA5-D162-2940-B7AE-678D69469123}"/>
          </ac:spMkLst>
        </pc:spChg>
        <pc:spChg chg="del">
          <ac:chgData name="Andy Bond" userId="0418ea45-4e85-4b0b-88f6-c77bc351686f" providerId="ADAL" clId="{002B8D78-793B-2840-9EAC-3D6145336D98}" dt="2020-06-03T14:53:43.344" v="2109" actId="478"/>
          <ac:spMkLst>
            <pc:docMk/>
            <pc:sldMk cId="919069244" sldId="935"/>
            <ac:spMk id="27" creationId="{6CF4C49F-6EF8-054D-A875-05E070A86D11}"/>
          </ac:spMkLst>
        </pc:spChg>
      </pc:sldChg>
      <pc:sldChg chg="delSp modSp add">
        <pc:chgData name="Andy Bond" userId="0418ea45-4e85-4b0b-88f6-c77bc351686f" providerId="ADAL" clId="{002B8D78-793B-2840-9EAC-3D6145336D98}" dt="2020-06-04T09:58:05.670" v="3111" actId="20577"/>
        <pc:sldMkLst>
          <pc:docMk/>
          <pc:sldMk cId="898636818" sldId="936"/>
        </pc:sldMkLst>
        <pc:spChg chg="mod">
          <ac:chgData name="Andy Bond" userId="0418ea45-4e85-4b0b-88f6-c77bc351686f" providerId="ADAL" clId="{002B8D78-793B-2840-9EAC-3D6145336D98}" dt="2020-06-04T09:58:05.670" v="3111" actId="20577"/>
          <ac:spMkLst>
            <pc:docMk/>
            <pc:sldMk cId="898636818" sldId="936"/>
            <ac:spMk id="5" creationId="{565F0302-BC24-8948-93CE-A0024EE747A6}"/>
          </ac:spMkLst>
        </pc:spChg>
        <pc:spChg chg="del">
          <ac:chgData name="Andy Bond" userId="0418ea45-4e85-4b0b-88f6-c77bc351686f" providerId="ADAL" clId="{002B8D78-793B-2840-9EAC-3D6145336D98}" dt="2020-06-03T14:53:53.325" v="2110" actId="478"/>
          <ac:spMkLst>
            <pc:docMk/>
            <pc:sldMk cId="898636818" sldId="936"/>
            <ac:spMk id="27" creationId="{6CF4C49F-6EF8-054D-A875-05E070A86D11}"/>
          </ac:spMkLst>
        </pc:spChg>
      </pc:sldChg>
      <pc:sldChg chg="add del">
        <pc:chgData name="Andy Bond" userId="0418ea45-4e85-4b0b-88f6-c77bc351686f" providerId="ADAL" clId="{002B8D78-793B-2840-9EAC-3D6145336D98}" dt="2020-06-03T15:09:27.320" v="2115" actId="2696"/>
        <pc:sldMkLst>
          <pc:docMk/>
          <pc:sldMk cId="2300778004" sldId="937"/>
        </pc:sldMkLst>
      </pc:sldChg>
      <pc:sldChg chg="add del">
        <pc:chgData name="Andy Bond" userId="0418ea45-4e85-4b0b-88f6-c77bc351686f" providerId="ADAL" clId="{002B8D78-793B-2840-9EAC-3D6145336D98}" dt="2020-06-03T15:12:02.629" v="2157" actId="2696"/>
        <pc:sldMkLst>
          <pc:docMk/>
          <pc:sldMk cId="3113370599" sldId="937"/>
        </pc:sldMkLst>
      </pc:sldChg>
      <pc:sldChg chg="addSp delSp modSp add del">
        <pc:chgData name="Andy Bond" userId="0418ea45-4e85-4b0b-88f6-c77bc351686f" providerId="ADAL" clId="{002B8D78-793B-2840-9EAC-3D6145336D98}" dt="2020-06-03T15:10:18.865" v="2126" actId="2696"/>
        <pc:sldMkLst>
          <pc:docMk/>
          <pc:sldMk cId="2216394433" sldId="938"/>
        </pc:sldMkLst>
        <pc:spChg chg="add del mod">
          <ac:chgData name="Andy Bond" userId="0418ea45-4e85-4b0b-88f6-c77bc351686f" providerId="ADAL" clId="{002B8D78-793B-2840-9EAC-3D6145336D98}" dt="2020-06-03T15:09:32.918" v="2118" actId="478"/>
          <ac:spMkLst>
            <pc:docMk/>
            <pc:sldMk cId="2216394433" sldId="938"/>
            <ac:spMk id="2" creationId="{121F0CD9-7388-E44D-BE74-3EF6D2851905}"/>
          </ac:spMkLst>
        </pc:spChg>
        <pc:spChg chg="add del mod">
          <ac:chgData name="Andy Bond" userId="0418ea45-4e85-4b0b-88f6-c77bc351686f" providerId="ADAL" clId="{002B8D78-793B-2840-9EAC-3D6145336D98}" dt="2020-06-03T15:09:38.843" v="2120" actId="478"/>
          <ac:spMkLst>
            <pc:docMk/>
            <pc:sldMk cId="2216394433" sldId="938"/>
            <ac:spMk id="3" creationId="{11CDCB46-3AE5-174E-90AD-AFDBC2F1A3AA}"/>
          </ac:spMkLst>
        </pc:spChg>
        <pc:spChg chg="add del mod">
          <ac:chgData name="Andy Bond" userId="0418ea45-4e85-4b0b-88f6-c77bc351686f" providerId="ADAL" clId="{002B8D78-793B-2840-9EAC-3D6145336D98}" dt="2020-06-03T15:09:45.808" v="2122" actId="478"/>
          <ac:spMkLst>
            <pc:docMk/>
            <pc:sldMk cId="2216394433" sldId="938"/>
            <ac:spMk id="4" creationId="{DE3FC72A-2A38-4346-A022-9BA95DC29018}"/>
          </ac:spMkLst>
        </pc:spChg>
        <pc:spChg chg="add del mod">
          <ac:chgData name="Andy Bond" userId="0418ea45-4e85-4b0b-88f6-c77bc351686f" providerId="ADAL" clId="{002B8D78-793B-2840-9EAC-3D6145336D98}" dt="2020-06-03T15:10:16" v="2125" actId="478"/>
          <ac:spMkLst>
            <pc:docMk/>
            <pc:sldMk cId="2216394433" sldId="938"/>
            <ac:spMk id="5" creationId="{404DB8C4-F345-D148-837F-34906BE467A4}"/>
          </ac:spMkLst>
        </pc:spChg>
      </pc:sldChg>
      <pc:sldChg chg="addSp modSp add">
        <pc:chgData name="Andy Bond" userId="0418ea45-4e85-4b0b-88f6-c77bc351686f" providerId="ADAL" clId="{002B8D78-793B-2840-9EAC-3D6145336D98}" dt="2020-06-03T15:12:47.031" v="2187" actId="1076"/>
        <pc:sldMkLst>
          <pc:docMk/>
          <pc:sldMk cId="3601012112" sldId="938"/>
        </pc:sldMkLst>
        <pc:spChg chg="add mod">
          <ac:chgData name="Andy Bond" userId="0418ea45-4e85-4b0b-88f6-c77bc351686f" providerId="ADAL" clId="{002B8D78-793B-2840-9EAC-3D6145336D98}" dt="2020-06-03T15:12:47.031" v="2187" actId="1076"/>
          <ac:spMkLst>
            <pc:docMk/>
            <pc:sldMk cId="3601012112" sldId="938"/>
            <ac:spMk id="2" creationId="{9C06919B-59DA-3444-9A1E-C277F80922B7}"/>
          </ac:spMkLst>
        </pc:spChg>
      </pc:sldChg>
      <pc:sldChg chg="modSp add">
        <pc:chgData name="Andy Bond" userId="0418ea45-4e85-4b0b-88f6-c77bc351686f" providerId="ADAL" clId="{002B8D78-793B-2840-9EAC-3D6145336D98}" dt="2020-06-03T15:13:06.431" v="2199" actId="20577"/>
        <pc:sldMkLst>
          <pc:docMk/>
          <pc:sldMk cId="27312423" sldId="939"/>
        </pc:sldMkLst>
        <pc:spChg chg="mod">
          <ac:chgData name="Andy Bond" userId="0418ea45-4e85-4b0b-88f6-c77bc351686f" providerId="ADAL" clId="{002B8D78-793B-2840-9EAC-3D6145336D98}" dt="2020-06-03T15:13:06.431" v="2199" actId="20577"/>
          <ac:spMkLst>
            <pc:docMk/>
            <pc:sldMk cId="27312423" sldId="939"/>
            <ac:spMk id="2" creationId="{9C06919B-59DA-3444-9A1E-C277F80922B7}"/>
          </ac:spMkLst>
        </pc:spChg>
      </pc:sldChg>
      <pc:sldChg chg="modSp add">
        <pc:chgData name="Andy Bond" userId="0418ea45-4e85-4b0b-88f6-c77bc351686f" providerId="ADAL" clId="{002B8D78-793B-2840-9EAC-3D6145336D98}" dt="2020-06-04T12:33:23.688" v="4020" actId="20577"/>
        <pc:sldMkLst>
          <pc:docMk/>
          <pc:sldMk cId="664684917" sldId="940"/>
        </pc:sldMkLst>
        <pc:spChg chg="mod">
          <ac:chgData name="Andy Bond" userId="0418ea45-4e85-4b0b-88f6-c77bc351686f" providerId="ADAL" clId="{002B8D78-793B-2840-9EAC-3D6145336D98}" dt="2020-06-04T12:33:23.688" v="4020" actId="20577"/>
          <ac:spMkLst>
            <pc:docMk/>
            <pc:sldMk cId="664684917" sldId="940"/>
            <ac:spMk id="2" creationId="{9C06919B-59DA-3444-9A1E-C277F80922B7}"/>
          </ac:spMkLst>
        </pc:spChg>
      </pc:sldChg>
      <pc:sldChg chg="modSp add">
        <pc:chgData name="Andy Bond" userId="0418ea45-4e85-4b0b-88f6-c77bc351686f" providerId="ADAL" clId="{002B8D78-793B-2840-9EAC-3D6145336D98}" dt="2020-06-04T12:53:50.598" v="4091" actId="20577"/>
        <pc:sldMkLst>
          <pc:docMk/>
          <pc:sldMk cId="2329810450" sldId="941"/>
        </pc:sldMkLst>
        <pc:spChg chg="mod">
          <ac:chgData name="Andy Bond" userId="0418ea45-4e85-4b0b-88f6-c77bc351686f" providerId="ADAL" clId="{002B8D78-793B-2840-9EAC-3D6145336D98}" dt="2020-06-04T12:53:50.598" v="4091" actId="20577"/>
          <ac:spMkLst>
            <pc:docMk/>
            <pc:sldMk cId="2329810450" sldId="941"/>
            <ac:spMk id="2" creationId="{9C06919B-59DA-3444-9A1E-C277F80922B7}"/>
          </ac:spMkLst>
        </pc:spChg>
      </pc:sldChg>
      <pc:sldMasterChg chg="modSldLayout">
        <pc:chgData name="Andy Bond" userId="0418ea45-4e85-4b0b-88f6-c77bc351686f" providerId="ADAL" clId="{002B8D78-793B-2840-9EAC-3D6145336D98}" dt="2020-06-03T15:11:25.537" v="2152" actId="20577"/>
        <pc:sldMasterMkLst>
          <pc:docMk/>
          <pc:sldMasterMk cId="1231182858" sldId="2147483660"/>
        </pc:sldMasterMkLst>
        <pc:sldLayoutChg chg="modSp">
          <pc:chgData name="Andy Bond" userId="0418ea45-4e85-4b0b-88f6-c77bc351686f" providerId="ADAL" clId="{002B8D78-793B-2840-9EAC-3D6145336D98}" dt="2020-06-03T15:11:25.537" v="2152" actId="20577"/>
          <pc:sldLayoutMkLst>
            <pc:docMk/>
            <pc:sldMasterMk cId="1231182858" sldId="2147483660"/>
            <pc:sldLayoutMk cId="3177960566" sldId="2147483663"/>
          </pc:sldLayoutMkLst>
          <pc:spChg chg="mod">
            <ac:chgData name="Andy Bond" userId="0418ea45-4e85-4b0b-88f6-c77bc351686f" providerId="ADAL" clId="{002B8D78-793B-2840-9EAC-3D6145336D98}" dt="2020-06-03T15:11:25.537" v="2152" actId="20577"/>
            <ac:spMkLst>
              <pc:docMk/>
              <pc:sldMasterMk cId="1231182858" sldId="2147483660"/>
              <pc:sldLayoutMk cId="3177960566" sldId="2147483663"/>
              <ac:spMk id="6" creationId="{00000000-0000-0000-0000-000000000000}"/>
            </ac:spMkLst>
          </pc:spChg>
        </pc:sldLayoutChg>
      </pc:sldMasterChg>
      <pc:sldMasterChg chg="new del mod addSldLayout delSldLayout">
        <pc:chgData name="Andy Bond" userId="0418ea45-4e85-4b0b-88f6-c77bc351686f" providerId="ADAL" clId="{002B8D78-793B-2840-9EAC-3D6145336D98}" dt="2020-06-03T15:11:41.436" v="2154" actId="6938"/>
        <pc:sldMasterMkLst>
          <pc:docMk/>
          <pc:sldMasterMk cId="4133428574" sldId="2147483665"/>
        </pc:sldMasterMkLst>
        <pc:sldLayoutChg chg="new del replId">
          <pc:chgData name="Andy Bond" userId="0418ea45-4e85-4b0b-88f6-c77bc351686f" providerId="ADAL" clId="{002B8D78-793B-2840-9EAC-3D6145336D98}" dt="2020-06-03T15:11:41.436" v="2154" actId="6938"/>
          <pc:sldLayoutMkLst>
            <pc:docMk/>
            <pc:sldMasterMk cId="4133428574" sldId="2147483665"/>
            <pc:sldLayoutMk cId="1829727638" sldId="2147483666"/>
          </pc:sldLayoutMkLst>
        </pc:sldLayoutChg>
        <pc:sldLayoutChg chg="new del replId">
          <pc:chgData name="Andy Bond" userId="0418ea45-4e85-4b0b-88f6-c77bc351686f" providerId="ADAL" clId="{002B8D78-793B-2840-9EAC-3D6145336D98}" dt="2020-06-03T15:11:41.436" v="2154" actId="6938"/>
          <pc:sldLayoutMkLst>
            <pc:docMk/>
            <pc:sldMasterMk cId="4133428574" sldId="2147483665"/>
            <pc:sldLayoutMk cId="45557483" sldId="2147483667"/>
          </pc:sldLayoutMkLst>
        </pc:sldLayoutChg>
        <pc:sldLayoutChg chg="new del replId">
          <pc:chgData name="Andy Bond" userId="0418ea45-4e85-4b0b-88f6-c77bc351686f" providerId="ADAL" clId="{002B8D78-793B-2840-9EAC-3D6145336D98}" dt="2020-06-03T15:11:41.436" v="2154" actId="6938"/>
          <pc:sldLayoutMkLst>
            <pc:docMk/>
            <pc:sldMasterMk cId="4133428574" sldId="2147483665"/>
            <pc:sldLayoutMk cId="1621505001" sldId="2147483668"/>
          </pc:sldLayoutMkLst>
        </pc:sldLayoutChg>
        <pc:sldLayoutChg chg="new del replId">
          <pc:chgData name="Andy Bond" userId="0418ea45-4e85-4b0b-88f6-c77bc351686f" providerId="ADAL" clId="{002B8D78-793B-2840-9EAC-3D6145336D98}" dt="2020-06-03T15:11:41.436" v="2154" actId="6938"/>
          <pc:sldLayoutMkLst>
            <pc:docMk/>
            <pc:sldMasterMk cId="4133428574" sldId="2147483665"/>
            <pc:sldLayoutMk cId="3666032026" sldId="2147483669"/>
          </pc:sldLayoutMkLst>
        </pc:sldLayoutChg>
        <pc:sldLayoutChg chg="new del replId">
          <pc:chgData name="Andy Bond" userId="0418ea45-4e85-4b0b-88f6-c77bc351686f" providerId="ADAL" clId="{002B8D78-793B-2840-9EAC-3D6145336D98}" dt="2020-06-03T15:11:41.436" v="2154" actId="6938"/>
          <pc:sldLayoutMkLst>
            <pc:docMk/>
            <pc:sldMasterMk cId="4133428574" sldId="2147483665"/>
            <pc:sldLayoutMk cId="2712298714" sldId="2147483670"/>
          </pc:sldLayoutMkLst>
        </pc:sldLayoutChg>
        <pc:sldLayoutChg chg="new del replId">
          <pc:chgData name="Andy Bond" userId="0418ea45-4e85-4b0b-88f6-c77bc351686f" providerId="ADAL" clId="{002B8D78-793B-2840-9EAC-3D6145336D98}" dt="2020-06-03T15:11:41.436" v="2154" actId="6938"/>
          <pc:sldLayoutMkLst>
            <pc:docMk/>
            <pc:sldMasterMk cId="4133428574" sldId="2147483665"/>
            <pc:sldLayoutMk cId="1615744547" sldId="2147483671"/>
          </pc:sldLayoutMkLst>
        </pc:sldLayoutChg>
        <pc:sldLayoutChg chg="new del replId">
          <pc:chgData name="Andy Bond" userId="0418ea45-4e85-4b0b-88f6-c77bc351686f" providerId="ADAL" clId="{002B8D78-793B-2840-9EAC-3D6145336D98}" dt="2020-06-03T15:11:41.436" v="2154" actId="6938"/>
          <pc:sldLayoutMkLst>
            <pc:docMk/>
            <pc:sldMasterMk cId="4133428574" sldId="2147483665"/>
            <pc:sldLayoutMk cId="366393396" sldId="2147483672"/>
          </pc:sldLayoutMkLst>
        </pc:sldLayoutChg>
        <pc:sldLayoutChg chg="new del replId">
          <pc:chgData name="Andy Bond" userId="0418ea45-4e85-4b0b-88f6-c77bc351686f" providerId="ADAL" clId="{002B8D78-793B-2840-9EAC-3D6145336D98}" dt="2020-06-03T15:11:41.436" v="2154" actId="6938"/>
          <pc:sldLayoutMkLst>
            <pc:docMk/>
            <pc:sldMasterMk cId="4133428574" sldId="2147483665"/>
            <pc:sldLayoutMk cId="1199323620" sldId="2147483673"/>
          </pc:sldLayoutMkLst>
        </pc:sldLayoutChg>
        <pc:sldLayoutChg chg="new del replId">
          <pc:chgData name="Andy Bond" userId="0418ea45-4e85-4b0b-88f6-c77bc351686f" providerId="ADAL" clId="{002B8D78-793B-2840-9EAC-3D6145336D98}" dt="2020-06-03T15:11:41.436" v="2154" actId="6938"/>
          <pc:sldLayoutMkLst>
            <pc:docMk/>
            <pc:sldMasterMk cId="4133428574" sldId="2147483665"/>
            <pc:sldLayoutMk cId="1375160603" sldId="2147483674"/>
          </pc:sldLayoutMkLst>
        </pc:sldLayoutChg>
        <pc:sldLayoutChg chg="new del replId">
          <pc:chgData name="Andy Bond" userId="0418ea45-4e85-4b0b-88f6-c77bc351686f" providerId="ADAL" clId="{002B8D78-793B-2840-9EAC-3D6145336D98}" dt="2020-06-03T15:11:41.436" v="2154" actId="6938"/>
          <pc:sldLayoutMkLst>
            <pc:docMk/>
            <pc:sldMasterMk cId="4133428574" sldId="2147483665"/>
            <pc:sldLayoutMk cId="2805358709" sldId="2147483675"/>
          </pc:sldLayoutMkLst>
        </pc:sldLayoutChg>
        <pc:sldLayoutChg chg="new del replId">
          <pc:chgData name="Andy Bond" userId="0418ea45-4e85-4b0b-88f6-c77bc351686f" providerId="ADAL" clId="{002B8D78-793B-2840-9EAC-3D6145336D98}" dt="2020-06-03T15:11:41.436" v="2154" actId="6938"/>
          <pc:sldLayoutMkLst>
            <pc:docMk/>
            <pc:sldMasterMk cId="4133428574" sldId="2147483665"/>
            <pc:sldLayoutMk cId="1449240906" sldId="2147483676"/>
          </pc:sldLayoutMkLst>
        </pc:sldLayoutChg>
      </pc:sldMasterChg>
    </pc:docChg>
  </pc:docChgLst>
  <pc:docChgLst>
    <pc:chgData name="Christopher Boustred" userId="S::christopher.boustred@genomicsengland.co.uk::eec716c5-0ec2-4d61-8ebe-ec121edc98ec" providerId="AD" clId="Web-{61C3FBE7-AC66-4067-9162-31FE86E9C46B}"/>
    <pc:docChg chg="modSld">
      <pc:chgData name="Christopher Boustred" userId="S::christopher.boustred@genomicsengland.co.uk::eec716c5-0ec2-4d61-8ebe-ec121edc98ec" providerId="AD" clId="Web-{61C3FBE7-AC66-4067-9162-31FE86E9C46B}" dt="2020-06-03T12:06:19.993" v="1"/>
      <pc:docMkLst>
        <pc:docMk/>
      </pc:docMkLst>
      <pc:sldChg chg="addSp delSp modSp">
        <pc:chgData name="Christopher Boustred" userId="S::christopher.boustred@genomicsengland.co.uk::eec716c5-0ec2-4d61-8ebe-ec121edc98ec" providerId="AD" clId="Web-{61C3FBE7-AC66-4067-9162-31FE86E9C46B}" dt="2020-06-03T12:06:19.993" v="1"/>
        <pc:sldMkLst>
          <pc:docMk/>
          <pc:sldMk cId="3773310537" sldId="923"/>
        </pc:sldMkLst>
        <pc:picChg chg="add del mod">
          <ac:chgData name="Christopher Boustred" userId="S::christopher.boustred@genomicsengland.co.uk::eec716c5-0ec2-4d61-8ebe-ec121edc98ec" providerId="AD" clId="Web-{61C3FBE7-AC66-4067-9162-31FE86E9C46B}" dt="2020-06-03T12:06:19.993" v="1"/>
          <ac:picMkLst>
            <pc:docMk/>
            <pc:sldMk cId="3773310537" sldId="923"/>
            <ac:picMk id="5" creationId="{CE74A709-9E3C-4DCE-8B2D-E9A2531FD5A1}"/>
          </ac:picMkLst>
        </pc:picChg>
      </pc:sldChg>
    </pc:docChg>
  </pc:docChgLst>
  <pc:docChgLst>
    <pc:chgData name="Andy Bond" userId="S::andy.bond@genomicsengland.co.uk::0418ea45-4e85-4b0b-88f6-c77bc351686f" providerId="AD" clId="Web-{A1B5527F-9F06-4A16-BAAB-450726B5F648}"/>
    <pc:docChg chg="modSld">
      <pc:chgData name="Andy Bond" userId="S::andy.bond@genomicsengland.co.uk::0418ea45-4e85-4b0b-88f6-c77bc351686f" providerId="AD" clId="Web-{A1B5527F-9F06-4A16-BAAB-450726B5F648}" dt="2020-06-03T20:42:10.938" v="3" actId="20577"/>
      <pc:docMkLst>
        <pc:docMk/>
      </pc:docMkLst>
      <pc:sldChg chg="modSp">
        <pc:chgData name="Andy Bond" userId="S::andy.bond@genomicsengland.co.uk::0418ea45-4e85-4b0b-88f6-c77bc351686f" providerId="AD" clId="Web-{A1B5527F-9F06-4A16-BAAB-450726B5F648}" dt="2020-06-03T20:42:10.938" v="2" actId="20577"/>
        <pc:sldMkLst>
          <pc:docMk/>
          <pc:sldMk cId="3779127165" sldId="926"/>
        </pc:sldMkLst>
        <pc:spChg chg="mod">
          <ac:chgData name="Andy Bond" userId="S::andy.bond@genomicsengland.co.uk::0418ea45-4e85-4b0b-88f6-c77bc351686f" providerId="AD" clId="Web-{A1B5527F-9F06-4A16-BAAB-450726B5F648}" dt="2020-06-03T20:42:10.938" v="2" actId="20577"/>
          <ac:spMkLst>
            <pc:docMk/>
            <pc:sldMk cId="3779127165" sldId="926"/>
            <ac:spMk id="3" creationId="{F9EA4B54-A00D-FA41-ACF0-1CB480BFBD68}"/>
          </ac:spMkLst>
        </pc:spChg>
      </pc:sldChg>
    </pc:docChg>
  </pc:docChgLst>
  <pc:docChgLst>
    <pc:chgData name="Andy Bond" userId="S::andy.bond@genomicsengland.co.uk::0418ea45-4e85-4b0b-88f6-c77bc351686f" providerId="AD" clId="Web-{B50BA459-8954-3D4D-A595-6FC9BE9DB346}"/>
    <pc:docChg chg="addSld delSld modSld">
      <pc:chgData name="Andy Bond" userId="S::andy.bond@genomicsengland.co.uk::0418ea45-4e85-4b0b-88f6-c77bc351686f" providerId="AD" clId="Web-{B50BA459-8954-3D4D-A595-6FC9BE9DB346}" dt="2020-06-03T13:44:04.305" v="1221" actId="20577"/>
      <pc:docMkLst>
        <pc:docMk/>
      </pc:docMkLst>
      <pc:sldChg chg="modSp">
        <pc:chgData name="Andy Bond" userId="S::andy.bond@genomicsengland.co.uk::0418ea45-4e85-4b0b-88f6-c77bc351686f" providerId="AD" clId="Web-{B50BA459-8954-3D4D-A595-6FC9BE9DB346}" dt="2020-06-03T13:35:02.362" v="775" actId="20577"/>
        <pc:sldMkLst>
          <pc:docMk/>
          <pc:sldMk cId="710221137" sldId="264"/>
        </pc:sldMkLst>
        <pc:spChg chg="mod">
          <ac:chgData name="Andy Bond" userId="S::andy.bond@genomicsengland.co.uk::0418ea45-4e85-4b0b-88f6-c77bc351686f" providerId="AD" clId="Web-{B50BA459-8954-3D4D-A595-6FC9BE9DB346}" dt="2020-06-03T13:34:51.456" v="774" actId="20577"/>
          <ac:spMkLst>
            <pc:docMk/>
            <pc:sldMk cId="710221137" sldId="264"/>
            <ac:spMk id="2" creationId="{00000000-0000-0000-0000-000000000000}"/>
          </ac:spMkLst>
        </pc:spChg>
        <pc:spChg chg="mod">
          <ac:chgData name="Andy Bond" userId="S::andy.bond@genomicsengland.co.uk::0418ea45-4e85-4b0b-88f6-c77bc351686f" providerId="AD" clId="Web-{B50BA459-8954-3D4D-A595-6FC9BE9DB346}" dt="2020-06-03T13:35:02.362" v="775" actId="20577"/>
          <ac:spMkLst>
            <pc:docMk/>
            <pc:sldMk cId="710221137" sldId="264"/>
            <ac:spMk id="7" creationId="{00000000-0000-0000-0000-000000000000}"/>
          </ac:spMkLst>
        </pc:spChg>
      </pc:sldChg>
      <pc:sldChg chg="del">
        <pc:chgData name="Andy Bond" userId="S::andy.bond@genomicsengland.co.uk::0418ea45-4e85-4b0b-88f6-c77bc351686f" providerId="AD" clId="Web-{B50BA459-8954-3D4D-A595-6FC9BE9DB346}" dt="2020-06-03T13:43:25.882" v="1202"/>
        <pc:sldMkLst>
          <pc:docMk/>
          <pc:sldMk cId="647729888" sldId="877"/>
        </pc:sldMkLst>
      </pc:sldChg>
      <pc:sldChg chg="modSp del">
        <pc:chgData name="Andy Bond" userId="S::andy.bond@genomicsengland.co.uk::0418ea45-4e85-4b0b-88f6-c77bc351686f" providerId="AD" clId="Web-{B50BA459-8954-3D4D-A595-6FC9BE9DB346}" dt="2020-06-03T13:41:51.506" v="1187"/>
        <pc:sldMkLst>
          <pc:docMk/>
          <pc:sldMk cId="3773310537" sldId="923"/>
        </pc:sldMkLst>
        <pc:spChg chg="mod">
          <ac:chgData name="Andy Bond" userId="S::andy.bond@genomicsengland.co.uk::0418ea45-4e85-4b0b-88f6-c77bc351686f" providerId="AD" clId="Web-{B50BA459-8954-3D4D-A595-6FC9BE9DB346}" dt="2020-06-03T12:04:45.553" v="213" actId="20577"/>
          <ac:spMkLst>
            <pc:docMk/>
            <pc:sldMk cId="3773310537" sldId="923"/>
            <ac:spMk id="3" creationId="{2F65E032-95AD-3849-9387-E7F214BABA79}"/>
          </ac:spMkLst>
        </pc:spChg>
      </pc:sldChg>
      <pc:sldChg chg="modSp">
        <pc:chgData name="Andy Bond" userId="S::andy.bond@genomicsengland.co.uk::0418ea45-4e85-4b0b-88f6-c77bc351686f" providerId="AD" clId="Web-{B50BA459-8954-3D4D-A595-6FC9BE9DB346}" dt="2020-06-03T13:44:04.305" v="1221" actId="20577"/>
        <pc:sldMkLst>
          <pc:docMk/>
          <pc:sldMk cId="289303761" sldId="924"/>
        </pc:sldMkLst>
        <pc:spChg chg="mod">
          <ac:chgData name="Andy Bond" userId="S::andy.bond@genomicsengland.co.uk::0418ea45-4e85-4b0b-88f6-c77bc351686f" providerId="AD" clId="Web-{B50BA459-8954-3D4D-A595-6FC9BE9DB346}" dt="2020-06-03T13:44:04.305" v="1221" actId="20577"/>
          <ac:spMkLst>
            <pc:docMk/>
            <pc:sldMk cId="289303761" sldId="924"/>
            <ac:spMk id="2" creationId="{3DBEAC6B-3944-D148-96F5-AD06BA893E7C}"/>
          </ac:spMkLst>
        </pc:spChg>
        <pc:spChg chg="mod">
          <ac:chgData name="Andy Bond" userId="S::andy.bond@genomicsengland.co.uk::0418ea45-4e85-4b0b-88f6-c77bc351686f" providerId="AD" clId="Web-{B50BA459-8954-3D4D-A595-6FC9BE9DB346}" dt="2020-06-03T12:11:56.801" v="365" actId="20577"/>
          <ac:spMkLst>
            <pc:docMk/>
            <pc:sldMk cId="289303761" sldId="924"/>
            <ac:spMk id="3" creationId="{2F65E032-95AD-3849-9387-E7F214BABA79}"/>
          </ac:spMkLst>
        </pc:spChg>
      </pc:sldChg>
      <pc:sldChg chg="modSp">
        <pc:chgData name="Andy Bond" userId="S::andy.bond@genomicsengland.co.uk::0418ea45-4e85-4b0b-88f6-c77bc351686f" providerId="AD" clId="Web-{B50BA459-8954-3D4D-A595-6FC9BE9DB346}" dt="2020-06-03T12:15:10.784" v="644" actId="20577"/>
        <pc:sldMkLst>
          <pc:docMk/>
          <pc:sldMk cId="3281451450" sldId="925"/>
        </pc:sldMkLst>
        <pc:spChg chg="mod">
          <ac:chgData name="Andy Bond" userId="S::andy.bond@genomicsengland.co.uk::0418ea45-4e85-4b0b-88f6-c77bc351686f" providerId="AD" clId="Web-{B50BA459-8954-3D4D-A595-6FC9BE9DB346}" dt="2020-06-03T12:15:10.784" v="644" actId="20577"/>
          <ac:spMkLst>
            <pc:docMk/>
            <pc:sldMk cId="3281451450" sldId="925"/>
            <ac:spMk id="3" creationId="{F9EA4B54-A00D-FA41-ACF0-1CB480BFBD68}"/>
          </ac:spMkLst>
        </pc:spChg>
      </pc:sldChg>
      <pc:sldChg chg="modSp">
        <pc:chgData name="Andy Bond" userId="S::andy.bond@genomicsengland.co.uk::0418ea45-4e85-4b0b-88f6-c77bc351686f" providerId="AD" clId="Web-{B50BA459-8954-3D4D-A595-6FC9BE9DB346}" dt="2020-06-03T12:44:02.164" v="755" actId="20577"/>
        <pc:sldMkLst>
          <pc:docMk/>
          <pc:sldMk cId="4043248569" sldId="927"/>
        </pc:sldMkLst>
        <pc:spChg chg="mod">
          <ac:chgData name="Andy Bond" userId="S::andy.bond@genomicsengland.co.uk::0418ea45-4e85-4b0b-88f6-c77bc351686f" providerId="AD" clId="Web-{B50BA459-8954-3D4D-A595-6FC9BE9DB346}" dt="2020-06-03T12:44:02.164" v="755" actId="20577"/>
          <ac:spMkLst>
            <pc:docMk/>
            <pc:sldMk cId="4043248569" sldId="927"/>
            <ac:spMk id="3" creationId="{DED72FCF-69D8-2C4B-8B57-4453CBE0CB94}"/>
          </ac:spMkLst>
        </pc:spChg>
      </pc:sldChg>
      <pc:sldChg chg="modSp new">
        <pc:chgData name="Andy Bond" userId="S::andy.bond@genomicsengland.co.uk::0418ea45-4e85-4b0b-88f6-c77bc351686f" providerId="AD" clId="Web-{B50BA459-8954-3D4D-A595-6FC9BE9DB346}" dt="2020-06-03T13:40:37.865" v="1184" actId="20577"/>
        <pc:sldMkLst>
          <pc:docMk/>
          <pc:sldMk cId="3385938651" sldId="929"/>
        </pc:sldMkLst>
        <pc:spChg chg="mod">
          <ac:chgData name="Andy Bond" userId="S::andy.bond@genomicsengland.co.uk::0418ea45-4e85-4b0b-88f6-c77bc351686f" providerId="AD" clId="Web-{B50BA459-8954-3D4D-A595-6FC9BE9DB346}" dt="2020-06-03T13:40:37.865" v="1184" actId="20577"/>
          <ac:spMkLst>
            <pc:docMk/>
            <pc:sldMk cId="3385938651" sldId="929"/>
            <ac:spMk id="3" creationId="{B3F84629-9B9F-4C76-9E62-57A9C68D6873}"/>
          </ac:spMkLst>
        </pc:spChg>
      </pc:sldChg>
      <pc:sldChg chg="modSp new">
        <pc:chgData name="Andy Bond" userId="S::andy.bond@genomicsengland.co.uk::0418ea45-4e85-4b0b-88f6-c77bc351686f" providerId="AD" clId="Web-{B50BA459-8954-3D4D-A595-6FC9BE9DB346}" dt="2020-06-03T12:03:27.241" v="181" actId="20577"/>
        <pc:sldMkLst>
          <pc:docMk/>
          <pc:sldMk cId="3956056938" sldId="930"/>
        </pc:sldMkLst>
        <pc:spChg chg="mod">
          <ac:chgData name="Andy Bond" userId="S::andy.bond@genomicsengland.co.uk::0418ea45-4e85-4b0b-88f6-c77bc351686f" providerId="AD" clId="Web-{B50BA459-8954-3D4D-A595-6FC9BE9DB346}" dt="2020-06-03T12:03:03.866" v="178" actId="20577"/>
          <ac:spMkLst>
            <pc:docMk/>
            <pc:sldMk cId="3956056938" sldId="930"/>
            <ac:spMk id="2" creationId="{5599BF28-8C45-4476-B67C-7260723D8FBE}"/>
          </ac:spMkLst>
        </pc:spChg>
        <pc:spChg chg="mod">
          <ac:chgData name="Andy Bond" userId="S::andy.bond@genomicsengland.co.uk::0418ea45-4e85-4b0b-88f6-c77bc351686f" providerId="AD" clId="Web-{B50BA459-8954-3D4D-A595-6FC9BE9DB346}" dt="2020-06-03T12:03:27.241" v="181" actId="20577"/>
          <ac:spMkLst>
            <pc:docMk/>
            <pc:sldMk cId="3956056938" sldId="930"/>
            <ac:spMk id="3" creationId="{358BD477-4EC1-4F96-B571-29444AA2ABF9}"/>
          </ac:spMkLst>
        </pc:spChg>
      </pc:sldChg>
      <pc:sldChg chg="addSp modSp new">
        <pc:chgData name="Andy Bond" userId="S::andy.bond@genomicsengland.co.uk::0418ea45-4e85-4b0b-88f6-c77bc351686f" providerId="AD" clId="Web-{B50BA459-8954-3D4D-A595-6FC9BE9DB346}" dt="2020-06-03T13:43:11.538" v="1201" actId="1076"/>
        <pc:sldMkLst>
          <pc:docMk/>
          <pc:sldMk cId="2139249513" sldId="931"/>
        </pc:sldMkLst>
        <pc:spChg chg="mod">
          <ac:chgData name="Andy Bond" userId="S::andy.bond@genomicsengland.co.uk::0418ea45-4e85-4b0b-88f6-c77bc351686f" providerId="AD" clId="Web-{B50BA459-8954-3D4D-A595-6FC9BE9DB346}" dt="2020-06-03T13:42:22.132" v="1189" actId="20577"/>
          <ac:spMkLst>
            <pc:docMk/>
            <pc:sldMk cId="2139249513" sldId="931"/>
            <ac:spMk id="2" creationId="{FE717D30-2EE2-404D-849C-2C3B161A099D}"/>
          </ac:spMkLst>
        </pc:spChg>
        <pc:spChg chg="mod">
          <ac:chgData name="Andy Bond" userId="S::andy.bond@genomicsengland.co.uk::0418ea45-4e85-4b0b-88f6-c77bc351686f" providerId="AD" clId="Web-{B50BA459-8954-3D4D-A595-6FC9BE9DB346}" dt="2020-06-03T13:42:59.726" v="1196" actId="20577"/>
          <ac:spMkLst>
            <pc:docMk/>
            <pc:sldMk cId="2139249513" sldId="931"/>
            <ac:spMk id="3" creationId="{225D5B53-8618-418E-B708-96DB912A9C90}"/>
          </ac:spMkLst>
        </pc:spChg>
        <pc:picChg chg="add mod">
          <ac:chgData name="Andy Bond" userId="S::andy.bond@genomicsengland.co.uk::0418ea45-4e85-4b0b-88f6-c77bc351686f" providerId="AD" clId="Web-{B50BA459-8954-3D4D-A595-6FC9BE9DB346}" dt="2020-06-03T13:43:11.538" v="1201" actId="1076"/>
          <ac:picMkLst>
            <pc:docMk/>
            <pc:sldMk cId="2139249513" sldId="931"/>
            <ac:picMk id="8" creationId="{6D2E0637-DA79-4BF5-9493-E9C30D2969EC}"/>
          </ac:picMkLst>
        </pc:picChg>
      </pc:sldChg>
    </pc:docChg>
  </pc:docChgLst>
  <pc:docChgLst>
    <pc:chgData name="Christopher Boustred" userId="eec716c5-0ec2-4d61-8ebe-ec121edc98ec" providerId="ADAL" clId="{BDD11794-17AC-3247-97F9-DEE1824ABB27}"/>
    <pc:docChg chg="custSel addSld modSld">
      <pc:chgData name="Christopher Boustred" userId="eec716c5-0ec2-4d61-8ebe-ec121edc98ec" providerId="ADAL" clId="{BDD11794-17AC-3247-97F9-DEE1824ABB27}" dt="2020-06-03T12:07:48.466" v="4" actId="1076"/>
      <pc:docMkLst>
        <pc:docMk/>
      </pc:docMkLst>
      <pc:sldChg chg="addSp delSp modSp add">
        <pc:chgData name="Christopher Boustred" userId="eec716c5-0ec2-4d61-8ebe-ec121edc98ec" providerId="ADAL" clId="{BDD11794-17AC-3247-97F9-DEE1824ABB27}" dt="2020-06-03T12:07:48.466" v="4" actId="1076"/>
        <pc:sldMkLst>
          <pc:docMk/>
          <pc:sldMk cId="647729888" sldId="877"/>
        </pc:sldMkLst>
        <pc:picChg chg="add mod">
          <ac:chgData name="Christopher Boustred" userId="eec716c5-0ec2-4d61-8ebe-ec121edc98ec" providerId="ADAL" clId="{BDD11794-17AC-3247-97F9-DEE1824ABB27}" dt="2020-06-03T12:07:48.466" v="4" actId="1076"/>
          <ac:picMkLst>
            <pc:docMk/>
            <pc:sldMk cId="647729888" sldId="877"/>
            <ac:picMk id="5" creationId="{F2D3DBDB-116B-084D-AB4C-38B38521D471}"/>
          </ac:picMkLst>
        </pc:picChg>
        <pc:picChg chg="del">
          <ac:chgData name="Christopher Boustred" userId="eec716c5-0ec2-4d61-8ebe-ec121edc98ec" providerId="ADAL" clId="{BDD11794-17AC-3247-97F9-DEE1824ABB27}" dt="2020-06-03T12:06:54.150" v="1" actId="478"/>
          <ac:picMkLst>
            <pc:docMk/>
            <pc:sldMk cId="647729888" sldId="877"/>
            <ac:picMk id="9" creationId="{8130BF90-CDD9-1445-9A6F-7E842EA29DC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C6969DD-ED56-417C-806D-56B8BBB61E6C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B6FD2B97-95CA-4B7B-A455-738D0DABB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832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D890A584-8B3E-4B5E-A806-1A46752A65F6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E1AFC4F0-0FE0-486D-ABE3-40DBC9BD5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395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52538"/>
            <a:ext cx="4506913" cy="3381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985DB-ABB5-4EFD-AFAB-9E2A60D6573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031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FC4F0-0FE0-486D-ABE3-40DBC9BD557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50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1"/>
            <a:ext cx="2057400" cy="365125"/>
          </a:xfrm>
        </p:spPr>
        <p:txBody>
          <a:bodyPr/>
          <a:lstStyle/>
          <a:p>
            <a:fld id="{C46B1AEE-CCAF-410D-910E-D5C484D07D99}" type="datetime4">
              <a:rPr lang="en-GB" smtClean="0"/>
              <a:t>04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44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937" y="230190"/>
            <a:ext cx="1470564" cy="75548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89700"/>
            <a:ext cx="9144000" cy="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04700"/>
            <a:ext cx="6953250" cy="874749"/>
          </a:xfrm>
        </p:spPr>
        <p:txBody>
          <a:bodyPr anchor="t">
            <a:noAutofit/>
          </a:bodyPr>
          <a:lstStyle>
            <a:lvl1pPr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1373224"/>
            <a:ext cx="8569326" cy="4856127"/>
          </a:xfrm>
        </p:spPr>
        <p:txBody>
          <a:bodyPr/>
          <a:lstStyle>
            <a:lvl1pPr>
              <a:buClr>
                <a:srgbClr val="33CCCC"/>
              </a:buClr>
              <a:defRPr/>
            </a:lvl1pPr>
            <a:lvl2pPr>
              <a:buClr>
                <a:srgbClr val="33CCCC"/>
              </a:buClr>
              <a:defRPr/>
            </a:lvl2pPr>
            <a:lvl3pPr>
              <a:buClr>
                <a:srgbClr val="33CCCC"/>
              </a:buClr>
              <a:defRPr/>
            </a:lvl3pPr>
            <a:lvl4pPr>
              <a:buClr>
                <a:srgbClr val="33CCCC"/>
              </a:buClr>
              <a:defRPr/>
            </a:lvl4pPr>
            <a:lvl5pPr>
              <a:buClr>
                <a:srgbClr val="33CCC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1025" y="6507164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D1D181-4E93-46C3-B835-E35B2B9C0FA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64930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496C1E9-2609-4E37-A6E2-96BDF5BD2BC5}" type="datetime4">
              <a:rPr lang="en-GB" smtClean="0"/>
              <a:t>04 June 2020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0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43000"/>
            <a:ext cx="9144000" cy="5714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/>
              <a:t>   </a:t>
            </a:r>
            <a:endParaRPr lang="en-GB" sz="6600">
              <a:solidFill>
                <a:schemeClr val="bg1"/>
              </a:solidFill>
            </a:endParaRPr>
          </a:p>
          <a:p>
            <a:endParaRPr lang="en-GB" sz="6600">
              <a:solidFill>
                <a:schemeClr val="tx1"/>
              </a:solidFill>
            </a:endParaRPr>
          </a:p>
          <a:p>
            <a:endParaRPr lang="en-GB" sz="6600">
              <a:solidFill>
                <a:schemeClr val="tx1"/>
              </a:solidFill>
            </a:endParaRPr>
          </a:p>
          <a:p>
            <a:endParaRPr lang="en-GB" sz="6600">
              <a:solidFill>
                <a:schemeClr val="tx1"/>
              </a:solidFill>
            </a:endParaRPr>
          </a:p>
          <a:p>
            <a:endParaRPr lang="en-GB" sz="480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937" y="230190"/>
            <a:ext cx="1470564" cy="7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6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937" y="230190"/>
            <a:ext cx="1470564" cy="75548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89700"/>
            <a:ext cx="9144000" cy="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238126"/>
            <a:ext cx="6953250" cy="620549"/>
          </a:xfrm>
        </p:spPr>
        <p:txBody>
          <a:bodyPr anchor="t">
            <a:noAutofit/>
          </a:bodyPr>
          <a:lstStyle>
            <a:lvl1pPr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1373224"/>
            <a:ext cx="8569326" cy="4856127"/>
          </a:xfrm>
        </p:spPr>
        <p:txBody>
          <a:bodyPr/>
          <a:lstStyle>
            <a:lvl1pPr>
              <a:buClr>
                <a:srgbClr val="33CCCC"/>
              </a:buClr>
              <a:defRPr/>
            </a:lvl1pPr>
            <a:lvl2pPr>
              <a:buClr>
                <a:srgbClr val="33CCCC"/>
              </a:buClr>
              <a:defRPr/>
            </a:lvl2pPr>
            <a:lvl3pPr>
              <a:buClr>
                <a:srgbClr val="33CCCC"/>
              </a:buClr>
              <a:defRPr/>
            </a:lvl3pPr>
            <a:lvl4pPr>
              <a:buClr>
                <a:srgbClr val="33CCCC"/>
              </a:buClr>
              <a:defRPr/>
            </a:lvl4pPr>
            <a:lvl5pPr>
              <a:buClr>
                <a:srgbClr val="33CCC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1025" y="6507164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D1D181-4E93-46C3-B835-E35B2B9C0FA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7175" y="816877"/>
            <a:ext cx="6959813" cy="556347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Click to add subtitle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64930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496C1E9-2609-4E37-A6E2-96BDF5BD2BC5}" type="datetime4">
              <a:rPr lang="en-GB" smtClean="0"/>
              <a:t>04 June 2020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03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48E6C-A1D4-41A1-A7F4-78214903BF53}" type="datetime4">
              <a:rPr lang="en-GB" smtClean="0"/>
              <a:t>04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1D181-4E93-46C3-B835-E35B2B9C0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18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postman.com/docs/postman/variables-and-environments/variables/#defining-collection-variables" TargetMode="External"/><Relationship Id="rId2" Type="http://schemas.openxmlformats.org/officeDocument/2006/relationships/hyperlink" Target="https://github.com/genomicsengland/ACGS_GeL_API_workshop/blob/master/postman_workshop/CIPAPI%20SIT.postman_collection.json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ipapi-beta.genomicsengland.co.uk/api/2/doc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ipapi-beta.genomicsengland.co.uk/interpretationportal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8363" y="1941738"/>
            <a:ext cx="6857962" cy="1792123"/>
          </a:xfrm>
          <a:prstGeom prst="rect">
            <a:avLst/>
          </a:prstGeom>
          <a:solidFill>
            <a:srgbClr val="2FB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400">
                <a:latin typeface="Calibri"/>
                <a:ea typeface="Geneva" panose="020B0503030404040204" pitchFamily="34" charset="0"/>
                <a:cs typeface="Baghdad"/>
              </a:rPr>
              <a:t>CIP-API SIT Environment and API Test Workshop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2048363" y="3908551"/>
            <a:ext cx="6400800" cy="1189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GB" sz="2800">
                <a:solidFill>
                  <a:schemeClr val="tx2"/>
                </a:solidFill>
                <a:latin typeface="Calibri"/>
                <a:ea typeface="Geneva" panose="020B0503030404040204" pitchFamily="34" charset="0"/>
                <a:cs typeface="Baghdad"/>
              </a:rPr>
              <a:t>04/06/2020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040" y="197833"/>
            <a:ext cx="2081284" cy="106923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55329" y="0"/>
            <a:ext cx="1441480" cy="6861355"/>
            <a:chOff x="316361" y="-12880"/>
            <a:chExt cx="1441480" cy="686135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361" y="3350651"/>
              <a:ext cx="1441480" cy="34978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67"/>
            <a:stretch/>
          </p:blipFill>
          <p:spPr>
            <a:xfrm>
              <a:off x="316361" y="-12880"/>
              <a:ext cx="1441480" cy="3373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0221137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B277-F4E0-DA49-BE13-F04B54A1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SIT Environment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4CC3-C369-A340-9496-5FB8F0AE8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373224"/>
            <a:ext cx="8569326" cy="1173423"/>
          </a:xfrm>
        </p:spPr>
        <p:txBody>
          <a:bodyPr>
            <a:normAutofit/>
          </a:bodyPr>
          <a:lstStyle/>
          <a:p>
            <a:r>
              <a:rPr lang="en-US"/>
              <a:t>If you use </a:t>
            </a:r>
            <a:r>
              <a:rPr lang="en-US" err="1"/>
              <a:t>JellyPy</a:t>
            </a:r>
            <a:r>
              <a:rPr lang="en-US"/>
              <a:t>, this already has support for CIP-API SIT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F2EF7-9E0B-DF40-9803-8CC848A6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F0302-BC24-8948-93CE-A0024EE747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C5BBCF-8555-354B-9504-BB2DE7EE1D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96C1E9-2609-4E37-A6E2-96BDF5BD2BC5}" type="datetime4">
              <a:rPr lang="en-GB" smtClean="0"/>
              <a:t>04 June 2020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FEA77-016A-1348-B1FF-8C2FCB3F9886}"/>
              </a:ext>
            </a:extLst>
          </p:cNvPr>
          <p:cNvSpPr txBox="1"/>
          <p:nvPr/>
        </p:nvSpPr>
        <p:spPr>
          <a:xfrm>
            <a:off x="4572000" y="3429000"/>
            <a:ext cx="18473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DC3A68-2B7E-974D-9009-BA15DB557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5812900"/>
            <a:ext cx="8648700" cy="533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9E95F8F-820E-0947-A62E-64193233DFC5}"/>
              </a:ext>
            </a:extLst>
          </p:cNvPr>
          <p:cNvGrpSpPr/>
          <p:nvPr/>
        </p:nvGrpSpPr>
        <p:grpSpPr>
          <a:xfrm>
            <a:off x="1050313" y="2417389"/>
            <a:ext cx="7043373" cy="3067387"/>
            <a:chOff x="1050313" y="2417389"/>
            <a:chExt cx="7043373" cy="306738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4442323-F53D-0649-B51B-70C1C7D83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313" y="2958993"/>
              <a:ext cx="7043373" cy="252578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18497F6-BF0C-3B44-9161-3EA4A0E0F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5859" y="2417389"/>
              <a:ext cx="4884743" cy="404330"/>
            </a:xfrm>
            <a:prstGeom prst="rect">
              <a:avLst/>
            </a:prstGeom>
          </p:spPr>
        </p:pic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CF4C49F-6EF8-054D-A875-05E070A86D11}"/>
              </a:ext>
            </a:extLst>
          </p:cNvPr>
          <p:cNvSpPr/>
          <p:nvPr/>
        </p:nvSpPr>
        <p:spPr>
          <a:xfrm>
            <a:off x="4533293" y="6041123"/>
            <a:ext cx="1713683" cy="3649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6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6919B-59DA-3444-9A1E-C277F80922B7}"/>
              </a:ext>
            </a:extLst>
          </p:cNvPr>
          <p:cNvSpPr txBox="1"/>
          <p:nvPr/>
        </p:nvSpPr>
        <p:spPr>
          <a:xfrm>
            <a:off x="2144994" y="2967335"/>
            <a:ext cx="4854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API Testing</a:t>
            </a:r>
          </a:p>
        </p:txBody>
      </p:sp>
    </p:spTree>
    <p:extLst>
      <p:ext uri="{BB962C8B-B14F-4D97-AF65-F5344CB8AC3E}">
        <p14:creationId xmlns:p14="http://schemas.microsoft.com/office/powerpoint/2010/main" val="2731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7812-1439-C64C-9581-1DFE2A78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API Tests</a:t>
            </a:r>
            <a:br>
              <a:rPr lang="en-GB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A4B54-A00D-FA41-ACF0-1CB480BF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Automated tests to check API endpoints working as expected</a:t>
            </a:r>
            <a:endParaRPr lang="en-US">
              <a:cs typeface="Calibri" panose="020F0502020204030204"/>
            </a:endParaRPr>
          </a:p>
          <a:p>
            <a:r>
              <a:rPr lang="en-US"/>
              <a:t>Can be integrated into CI/CD workflows</a:t>
            </a:r>
          </a:p>
          <a:p>
            <a:r>
              <a:rPr lang="en-US"/>
              <a:t>Can monitor performance, trigger alerts etc.</a:t>
            </a:r>
          </a:p>
          <a:p>
            <a:endParaRPr lang="en-US"/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Contract testing (PACT)</a:t>
            </a:r>
          </a:p>
          <a:p>
            <a:r>
              <a:rPr lang="en-US">
                <a:cs typeface="Calibri" panose="020F0502020204030204"/>
              </a:rPr>
              <a:t>Contract between “consumer” (i.e. clients) and “provider” (i.e. API)</a:t>
            </a:r>
          </a:p>
          <a:p>
            <a:r>
              <a:rPr lang="en-US">
                <a:cs typeface="Calibri" panose="020F0502020204030204"/>
              </a:rPr>
              <a:t>Ensures APIs and clients will work together </a:t>
            </a: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8863F-87AD-7D42-8494-54F0A5C9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FC482-E652-3A4F-9C65-E628F49BDA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3EC3DA-2691-874B-BCB7-B3DBBD442A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96C1E9-2609-4E37-A6E2-96BDF5BD2BC5}" type="datetime4">
              <a:rPr lang="en-GB" smtClean="0"/>
              <a:t>04 June 2020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45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7812-1439-C64C-9581-1DFE2A78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Postman</a:t>
            </a:r>
            <a:br>
              <a:rPr lang="en-GB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A4B54-A00D-FA41-ACF0-1CB480BF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endParaRPr lang="en-GB">
              <a:solidFill>
                <a:prstClr val="black"/>
              </a:solidFill>
            </a:endParaRPr>
          </a:p>
          <a:p>
            <a:pPr lvl="0"/>
            <a:endParaRPr lang="en-GB">
              <a:solidFill>
                <a:prstClr val="black"/>
              </a:solidFill>
            </a:endParaRPr>
          </a:p>
          <a:p>
            <a:pPr lvl="0"/>
            <a:endParaRPr lang="en-GB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GB">
              <a:solidFill>
                <a:prstClr val="black"/>
              </a:solidFill>
            </a:endParaRPr>
          </a:p>
          <a:p>
            <a:pPr lvl="0"/>
            <a:r>
              <a:rPr lang="en-GB"/>
              <a:t>Postman is a platform for building, testing and monitoring APIs</a:t>
            </a:r>
          </a:p>
          <a:p>
            <a:pPr lvl="0"/>
            <a:r>
              <a:rPr lang="en-GB">
                <a:cs typeface="Calibri"/>
              </a:rPr>
              <a:t>API to allow integration with CI/CD pipelines</a:t>
            </a:r>
          </a:p>
          <a:p>
            <a:pPr lvl="0"/>
            <a:r>
              <a:rPr lang="en-GB"/>
              <a:t>We used this to write quick set of tests to check all CIPAPI-SIT endpoints - used during recent migration to AWS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8863F-87AD-7D42-8494-54F0A5C9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FC482-E652-3A4F-9C65-E628F49BDA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3EC3DA-2691-874B-BCB7-B3DBBD442A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96C1E9-2609-4E37-A6E2-96BDF5BD2BC5}" type="datetime4">
              <a:rPr lang="en-GB" smtClean="0"/>
              <a:t>04 June 2020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AA7E8F-4F00-304C-A8DE-F444E0334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150" y="1541860"/>
            <a:ext cx="4725699" cy="18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27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6919B-59DA-3444-9A1E-C277F80922B7}"/>
              </a:ext>
            </a:extLst>
          </p:cNvPr>
          <p:cNvSpPr txBox="1"/>
          <p:nvPr/>
        </p:nvSpPr>
        <p:spPr>
          <a:xfrm>
            <a:off x="2144994" y="2967335"/>
            <a:ext cx="4854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29810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48C9-1149-2748-BA5F-ADD0993F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72FCF-69D8-2C4B-8B57-4453CBE0C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Postman collection used in the demo is available to download at: </a:t>
            </a:r>
            <a:r>
              <a:rPr lang="en-GB">
                <a:hlinkClick r:id="rId2"/>
              </a:rPr>
              <a:t>https://github.com/genomicsengland/ACGS_GeL_API_workshop/blob/master/postman_workshop/CIPAPI%20SIT.postman_collection.json</a:t>
            </a:r>
            <a:endParaRPr lang="en-GB"/>
          </a:p>
          <a:p>
            <a:pPr marL="0" indent="0">
              <a:buNone/>
            </a:pPr>
            <a:endParaRPr lang="en-US"/>
          </a:p>
          <a:p>
            <a:r>
              <a:rPr lang="en-US"/>
              <a:t>To use it, you will need to:</a:t>
            </a:r>
          </a:p>
          <a:p>
            <a:pPr lvl="1"/>
            <a:r>
              <a:rPr lang="en-US"/>
              <a:t>Import the JSON file into Postman</a:t>
            </a:r>
          </a:p>
          <a:p>
            <a:pPr lvl="1"/>
            <a:r>
              <a:rPr lang="en-US"/>
              <a:t>Configure the collection variables (as described here </a:t>
            </a:r>
            <a:r>
              <a:rPr lang="en-GB">
                <a:hlinkClick r:id="rId3"/>
              </a:rPr>
              <a:t>https://learning.postman.com/docs/postman/variables-and-environments/variables/#defining-collection-variables</a:t>
            </a:r>
            <a:r>
              <a:rPr lang="en-US"/>
              <a:t>)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E880-333E-AE4C-B802-88787B86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7ACF5-0855-1D4F-8BA0-0DFCF8F1A3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0B50E8-FA18-5748-A26E-067105F032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96C1E9-2609-4E37-A6E2-96BDF5BD2BC5}" type="datetime4">
              <a:rPr lang="en-GB" smtClean="0"/>
              <a:t>04 June 2020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248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6919B-59DA-3444-9A1E-C277F80922B7}"/>
              </a:ext>
            </a:extLst>
          </p:cNvPr>
          <p:cNvSpPr txBox="1"/>
          <p:nvPr/>
        </p:nvSpPr>
        <p:spPr>
          <a:xfrm>
            <a:off x="2144994" y="2967335"/>
            <a:ext cx="4854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66468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B4B9-F0F5-4C53-99B7-DAC414BC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84629-9B9F-4C76-9E62-57A9C68D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234742"/>
            <a:ext cx="8569326" cy="59946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>
                <a:cs typeface="Calibri"/>
              </a:rPr>
              <a:t>This meeting is being recorded for those that cannot attend.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90A40-DFFC-43B0-8CDD-D0C46EDF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E3520-A909-4988-9AFF-85B05E4A1D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AE8F2A0-D4E2-408D-81D8-D8EE6506ED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96C1E9-2609-4E37-A6E2-96BDF5BD2BC5}" type="datetime4">
              <a:rPr lang="en-GB" smtClean="0"/>
              <a:t>04 June 2020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93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BF28-8C45-4476-B67C-7260723D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D477-4EC1-4F96-B571-29444AA2A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Background to CIP-API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SIT (BETA) environment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API testing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Postman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Demo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Feedback</a:t>
            </a: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CED28-2C48-4096-9BE2-471EB5A2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E0494-EAB4-4C7E-A284-2841104A5C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A1A01D-9ABE-46AC-AABA-3FEA6248797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96C1E9-2609-4E37-A6E2-96BDF5BD2BC5}" type="datetime4">
              <a:rPr lang="en-GB" smtClean="0"/>
              <a:t>04 June 2020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05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7D30-2EE2-404D-849C-2C3B161A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Interpretation-API (CIP-API)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5B53-8618-418E-B708-96DB912A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The case manager for the Interpretation Platform; it handles different cases in the platform, the interpretation services applied to them, the status of their interpretation, the reporting and the final outcomes. Can be accessed programmatically through a REST API </a:t>
            </a:r>
            <a:endParaRPr lang="en-US" sz="200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A2E1C-839F-44FD-9E26-4C95B50F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8564D-9F64-4ED5-BA20-DDF2414FA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09CEF6-D951-4184-A6BA-6DD3F6C5601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96C1E9-2609-4E37-A6E2-96BDF5BD2BC5}" type="datetime4">
              <a:rPr lang="en-GB" smtClean="0"/>
              <a:t>04 June 2020</a:t>
            </a:fld>
            <a:endParaRPr lang="en-GB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2E0637-DA79-4BF5-9493-E9C30D296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36" y="2644639"/>
            <a:ext cx="6931025" cy="35291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EF76BD-F662-B345-A65E-804CE7DE955D}"/>
              </a:ext>
            </a:extLst>
          </p:cNvPr>
          <p:cNvSpPr/>
          <p:nvPr/>
        </p:nvSpPr>
        <p:spPr>
          <a:xfrm>
            <a:off x="4450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00"/>
                </a:solidFill>
                <a:latin typeface="Times" pitchFamily="2" charset="0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4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6919B-59DA-3444-9A1E-C277F80922B7}"/>
              </a:ext>
            </a:extLst>
          </p:cNvPr>
          <p:cNvSpPr txBox="1"/>
          <p:nvPr/>
        </p:nvSpPr>
        <p:spPr>
          <a:xfrm>
            <a:off x="2144994" y="2967335"/>
            <a:ext cx="4854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SIT Environment</a:t>
            </a:r>
          </a:p>
        </p:txBody>
      </p:sp>
    </p:spTree>
    <p:extLst>
      <p:ext uri="{BB962C8B-B14F-4D97-AF65-F5344CB8AC3E}">
        <p14:creationId xmlns:p14="http://schemas.microsoft.com/office/powerpoint/2010/main" val="360101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AC6B-3944-D148-96F5-AD06BA89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SIT Environment</a:t>
            </a:r>
            <a:br>
              <a:rPr lang="en-GB"/>
            </a:br>
            <a:br>
              <a:rPr lang="en-GB"/>
            </a:br>
            <a:endParaRPr lang="en-US"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E032-95AD-3849-9387-E7F214BA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456" y="1373224"/>
            <a:ext cx="8569326" cy="485612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SIT =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ystem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ntegration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esting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Instance of CIP API on public internet containing dummy data pulled from 1000G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Beta – features will be deployed here before being rolled out to production</a:t>
            </a:r>
          </a:p>
          <a:p>
            <a:pPr marL="0" indent="0">
              <a:buNone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API:</a:t>
            </a:r>
          </a:p>
          <a:p>
            <a:pPr marL="0" indent="0">
              <a:buNone/>
            </a:pPr>
            <a:r>
              <a:rPr lang="en-GB" sz="260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https://cipapi-beta.genomicsengland.co.uk/api/2/docs/</a:t>
            </a:r>
            <a:endParaRPr lang="en-GB" sz="2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Interpretation Portal:</a:t>
            </a:r>
          </a:p>
          <a:p>
            <a:pPr marL="0" indent="0">
              <a:buNone/>
            </a:pPr>
            <a:r>
              <a:rPr lang="en-GB" sz="2600">
                <a:hlinkClick r:id="rId4"/>
              </a:rPr>
              <a:t>https://cipapi-beta.genomicsengland.co.uk/interpretationportal/</a:t>
            </a:r>
            <a:endParaRPr lang="en-US" sz="2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41730-8E1D-EB40-893E-64449846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D0C4FC-80FF-5447-9BB5-4DBEEB65C4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96C1E9-2609-4E37-A6E2-96BDF5BD2BC5}" type="datetime4">
              <a:rPr lang="en-GB" smtClean="0"/>
              <a:t>04 June 2020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48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B277-F4E0-DA49-BE13-F04B54A1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SIT Environment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4CC3-C369-A340-9496-5FB8F0AE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Available for GLHs to use for testing local systems that integrate with CIP-API</a:t>
            </a:r>
          </a:p>
          <a:p>
            <a:pPr lvl="1"/>
            <a:r>
              <a:rPr lang="en-US"/>
              <a:t>Test new features of tools that integrate with CIP-API</a:t>
            </a:r>
          </a:p>
          <a:p>
            <a:pPr lvl="1"/>
            <a:r>
              <a:rPr lang="en-US"/>
              <a:t>Test compatibility with new CIP-API features before release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Can test features that modify data (e.g. submitting exit questionnaires) without affecting live cases.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Requires separate client credentials – if you don’t have these ask service desk</a:t>
            </a:r>
          </a:p>
          <a:p>
            <a:r>
              <a:rPr lang="en-US"/>
              <a:t>Warning – data in CIP-API SIT shouldn’t be considered stable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F2EF7-9E0B-DF40-9803-8CC848A6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F0302-BC24-8948-93CE-A0024EE747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C5BBCF-8555-354B-9504-BB2DE7EE1D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96C1E9-2609-4E37-A6E2-96BDF5BD2BC5}" type="datetime4">
              <a:rPr lang="en-GB" smtClean="0"/>
              <a:t>04 June 2020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1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B277-F4E0-DA49-BE13-F04B54A1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SIT Environment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4CC3-C369-A340-9496-5FB8F0AE8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373224"/>
            <a:ext cx="8569326" cy="1173423"/>
          </a:xfrm>
        </p:spPr>
        <p:txBody>
          <a:bodyPr>
            <a:normAutofit/>
          </a:bodyPr>
          <a:lstStyle/>
          <a:p>
            <a:r>
              <a:rPr lang="en-US"/>
              <a:t>If you use </a:t>
            </a:r>
            <a:r>
              <a:rPr lang="en-US" err="1"/>
              <a:t>JellyPy</a:t>
            </a:r>
            <a:r>
              <a:rPr lang="en-US"/>
              <a:t>, this already has support for CIP-API SIT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F2EF7-9E0B-DF40-9803-8CC848A6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F0302-BC24-8948-93CE-A0024EE747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C5BBCF-8555-354B-9504-BB2DE7EE1D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96C1E9-2609-4E37-A6E2-96BDF5BD2BC5}" type="datetime4">
              <a:rPr lang="en-GB" smtClean="0"/>
              <a:t>04 June 2020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FEA77-016A-1348-B1FF-8C2FCB3F9886}"/>
              </a:ext>
            </a:extLst>
          </p:cNvPr>
          <p:cNvSpPr txBox="1"/>
          <p:nvPr/>
        </p:nvSpPr>
        <p:spPr>
          <a:xfrm>
            <a:off x="4572000" y="3429000"/>
            <a:ext cx="18473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DC3A68-2B7E-974D-9009-BA15DB557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5812900"/>
            <a:ext cx="8648700" cy="533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9E95F8F-820E-0947-A62E-64193233DFC5}"/>
              </a:ext>
            </a:extLst>
          </p:cNvPr>
          <p:cNvGrpSpPr/>
          <p:nvPr/>
        </p:nvGrpSpPr>
        <p:grpSpPr>
          <a:xfrm>
            <a:off x="1050313" y="2417389"/>
            <a:ext cx="7043373" cy="3067387"/>
            <a:chOff x="1050313" y="2417389"/>
            <a:chExt cx="7043373" cy="306738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4442323-F53D-0649-B51B-70C1C7D83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313" y="2958993"/>
              <a:ext cx="7043373" cy="252578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18497F6-BF0C-3B44-9161-3EA4A0E0F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5859" y="2417389"/>
              <a:ext cx="4884743" cy="404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906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B277-F4E0-DA49-BE13-F04B54A1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SIT Environment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4CC3-C369-A340-9496-5FB8F0AE8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373224"/>
            <a:ext cx="8569326" cy="1173423"/>
          </a:xfrm>
        </p:spPr>
        <p:txBody>
          <a:bodyPr>
            <a:normAutofit/>
          </a:bodyPr>
          <a:lstStyle/>
          <a:p>
            <a:r>
              <a:rPr lang="en-US"/>
              <a:t>If you use </a:t>
            </a:r>
            <a:r>
              <a:rPr lang="en-US" err="1"/>
              <a:t>JellyPy</a:t>
            </a:r>
            <a:r>
              <a:rPr lang="en-US"/>
              <a:t>, this already has support for CIP-API SIT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F2EF7-9E0B-DF40-9803-8CC848A6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D181-4E93-46C3-B835-E35B2B9C0FA8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F0302-BC24-8948-93CE-A0024EE747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C5BBCF-8555-354B-9504-BB2DE7EE1D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96C1E9-2609-4E37-A6E2-96BDF5BD2BC5}" type="datetime4">
              <a:rPr lang="en-GB" smtClean="0"/>
              <a:t>04 June 2020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FEA77-016A-1348-B1FF-8C2FCB3F9886}"/>
              </a:ext>
            </a:extLst>
          </p:cNvPr>
          <p:cNvSpPr txBox="1"/>
          <p:nvPr/>
        </p:nvSpPr>
        <p:spPr>
          <a:xfrm>
            <a:off x="4572000" y="3429000"/>
            <a:ext cx="18473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DC3A68-2B7E-974D-9009-BA15DB557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5812900"/>
            <a:ext cx="8648700" cy="533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9E95F8F-820E-0947-A62E-64193233DFC5}"/>
              </a:ext>
            </a:extLst>
          </p:cNvPr>
          <p:cNvGrpSpPr/>
          <p:nvPr/>
        </p:nvGrpSpPr>
        <p:grpSpPr>
          <a:xfrm>
            <a:off x="1050313" y="2417389"/>
            <a:ext cx="7043373" cy="3067387"/>
            <a:chOff x="1050313" y="2417389"/>
            <a:chExt cx="7043373" cy="306738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4442323-F53D-0649-B51B-70C1C7D83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313" y="2958993"/>
              <a:ext cx="7043373" cy="252578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18497F6-BF0C-3B44-9161-3EA4A0E0F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5859" y="2417389"/>
              <a:ext cx="4884743" cy="404330"/>
            </a:xfrm>
            <a:prstGeom prst="rect">
              <a:avLst/>
            </a:prstGeom>
          </p:spPr>
        </p:pic>
      </p:grp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A9C0AA5-D162-2940-B7AE-678D69469123}"/>
              </a:ext>
            </a:extLst>
          </p:cNvPr>
          <p:cNvSpPr/>
          <p:nvPr/>
        </p:nvSpPr>
        <p:spPr>
          <a:xfrm>
            <a:off x="1580972" y="4939469"/>
            <a:ext cx="3083393" cy="3931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3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6F8F8"/>
      </a:lt2>
      <a:accent1>
        <a:srgbClr val="33B8C8"/>
      </a:accent1>
      <a:accent2>
        <a:srgbClr val="0EAD84"/>
      </a:accent2>
      <a:accent3>
        <a:srgbClr val="AFDDE6"/>
      </a:accent3>
      <a:accent4>
        <a:srgbClr val="44546B"/>
      </a:accent4>
      <a:accent5>
        <a:srgbClr val="92C581"/>
      </a:accent5>
      <a:accent6>
        <a:srgbClr val="D4922D"/>
      </a:accent6>
      <a:hlink>
        <a:srgbClr val="33B8C8"/>
      </a:hlink>
      <a:folHlink>
        <a:srgbClr val="0099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bg2"/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Genomics England template_DEC15.pptx [Read-Only]" id="{819B0D5F-18E0-4549-BFA5-F3E32831070B}" vid="{0D0FDFF2-4CEB-4D9F-8DCC-86DA3E45C5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707FA907AA1246BB379FC717B649C8" ma:contentTypeVersion="11" ma:contentTypeDescription="Create a new document." ma:contentTypeScope="" ma:versionID="65207b24943ee51df1b54a51e4950014">
  <xsd:schema xmlns:xsd="http://www.w3.org/2001/XMLSchema" xmlns:xs="http://www.w3.org/2001/XMLSchema" xmlns:p="http://schemas.microsoft.com/office/2006/metadata/properties" xmlns:ns2="b5204007-d6e1-4937-88ca-d2e7c32c0bb4" xmlns:ns3="a09e2b6c-2ab9-4f35-a759-3e4f5f7232b1" targetNamespace="http://schemas.microsoft.com/office/2006/metadata/properties" ma:root="true" ma:fieldsID="475422b55f0f9355cb376c2da9e2b2f3" ns2:_="" ns3:_="">
    <xsd:import namespace="b5204007-d6e1-4937-88ca-d2e7c32c0bb4"/>
    <xsd:import namespace="a09e2b6c-2ab9-4f35-a759-3e4f5f7232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204007-d6e1-4937-88ca-d2e7c32c0b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e2b6c-2ab9-4f35-a759-3e4f5f7232b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49C19E-E412-4AE7-AE8B-B188F4DFEF1A}">
  <ds:schemaRefs>
    <ds:schemaRef ds:uri="a09e2b6c-2ab9-4f35-a759-3e4f5f7232b1"/>
    <ds:schemaRef ds:uri="b5204007-d6e1-4937-88ca-d2e7c32c0bb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FD95B5B-7792-4859-835B-A442FF9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839C5-147F-455B-9755-67AB17919B61}">
  <ds:schemaRefs>
    <ds:schemaRef ds:uri="a09e2b6c-2ab9-4f35-a759-3e4f5f7232b1"/>
    <ds:schemaRef ds:uri="b5204007-d6e1-4937-88ca-d2e7c32c0bb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{81DF14EE-207C-CC4D-9F70-19F46B715285}tf10001070</Template>
  <Application>Microsoft Office PowerPoint</Application>
  <PresentationFormat>On-screen Show (4:3)</PresentationFormat>
  <Slides>16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Agenda</vt:lpstr>
      <vt:lpstr>Interpretation-API (CIP-API)</vt:lpstr>
      <vt:lpstr>PowerPoint Presentation</vt:lpstr>
      <vt:lpstr>SIT Environment  </vt:lpstr>
      <vt:lpstr>SIT Environment</vt:lpstr>
      <vt:lpstr>SIT Environment</vt:lpstr>
      <vt:lpstr>SIT Environment</vt:lpstr>
      <vt:lpstr>SIT Environment</vt:lpstr>
      <vt:lpstr>PowerPoint Presentation</vt:lpstr>
      <vt:lpstr>API Tests </vt:lpstr>
      <vt:lpstr>Postman </vt:lpstr>
      <vt:lpstr>PowerPoint Presentation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Boustred</dc:creator>
  <cp:revision>1</cp:revision>
  <dcterms:created xsi:type="dcterms:W3CDTF">2019-07-29T17:56:07Z</dcterms:created>
  <dcterms:modified xsi:type="dcterms:W3CDTF">2020-06-04T12:55:15Z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0x010100F0707FA907AA1246BB379FC717B649C8</vt:lpwstr>
  </property>
</Properties>
</file>