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 id="2147483683" r:id="rId4"/>
  </p:sldMasterIdLst>
  <p:sldIdLst>
    <p:sldId id="318" r:id="rId5"/>
    <p:sldId id="274" r:id="rId6"/>
    <p:sldId id="321" r:id="rId7"/>
    <p:sldId id="322" r:id="rId8"/>
    <p:sldId id="332" r:id="rId9"/>
    <p:sldId id="333" r:id="rId10"/>
    <p:sldId id="323" r:id="rId11"/>
    <p:sldId id="324" r:id="rId12"/>
    <p:sldId id="325" r:id="rId13"/>
    <p:sldId id="326" r:id="rId14"/>
    <p:sldId id="327" r:id="rId15"/>
    <p:sldId id="329" r:id="rId16"/>
    <p:sldId id="330" r:id="rId17"/>
    <p:sldId id="331" r:id="rId18"/>
    <p:sldId id="31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ppt.com" initials="W" lastIdx="1" clrIdx="0">
    <p:extLst>
      <p:ext uri="{19B8F6BF-5375-455C-9EA6-DF929625EA0E}">
        <p15:presenceInfo xmlns:p15="http://schemas.microsoft.com/office/powerpoint/2012/main" userId="Allppt.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E0ED"/>
    <a:srgbClr val="DB57C5"/>
    <a:srgbClr val="7CCC54"/>
    <a:srgbClr val="CE943E"/>
    <a:srgbClr val="9A9D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91" autoAdjust="0"/>
    <p:restoredTop sz="94660"/>
  </p:normalViewPr>
  <p:slideViewPr>
    <p:cSldViewPr snapToGrid="0" showGuides="1">
      <p:cViewPr varScale="1">
        <p:scale>
          <a:sx n="82" d="100"/>
          <a:sy n="82" d="100"/>
        </p:scale>
        <p:origin x="542" y="67"/>
      </p:cViewPr>
      <p:guideLst>
        <p:guide orient="horz" pos="242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9C460D-C33E-46BA-9FAE-33959A85BB2C}" type="doc">
      <dgm:prSet loTypeId="urn:microsoft.com/office/officeart/2005/8/layout/hProcess7" loCatId="list" qsTypeId="urn:microsoft.com/office/officeart/2005/8/quickstyle/simple1" qsCatId="simple" csTypeId="urn:microsoft.com/office/officeart/2005/8/colors/colorful1" csCatId="colorful" phldr="1"/>
      <dgm:spPr/>
      <dgm:t>
        <a:bodyPr/>
        <a:lstStyle/>
        <a:p>
          <a:endParaRPr lang="es-PE"/>
        </a:p>
      </dgm:t>
    </dgm:pt>
    <dgm:pt modelId="{09CDBE3B-7646-47E2-9BE7-B2E43FC67657}">
      <dgm:prSet phldrT="[Texto]" custT="1"/>
      <dgm:spPr>
        <a:solidFill>
          <a:srgbClr val="CE943E"/>
        </a:solidFill>
      </dgm:spPr>
      <dgm:t>
        <a:bodyPr/>
        <a:lstStyle/>
        <a:p>
          <a:r>
            <a:rPr lang="es-PE" sz="1700" dirty="0">
              <a:latin typeface="-apple-system"/>
            </a:rPr>
            <a:t>Prueba de Dominio </a:t>
          </a:r>
        </a:p>
      </dgm:t>
    </dgm:pt>
    <dgm:pt modelId="{8B696F35-EAB2-445C-A974-51E3CCEBE026}" type="parTrans" cxnId="{F3CD7FD7-279A-49B0-89B2-F425C4889855}">
      <dgm:prSet/>
      <dgm:spPr/>
      <dgm:t>
        <a:bodyPr/>
        <a:lstStyle/>
        <a:p>
          <a:endParaRPr lang="es-PE"/>
        </a:p>
      </dgm:t>
    </dgm:pt>
    <dgm:pt modelId="{7C90005F-3CDE-458F-BC09-21034DC8F68D}" type="sibTrans" cxnId="{F3CD7FD7-279A-49B0-89B2-F425C4889855}">
      <dgm:prSet/>
      <dgm:spPr/>
      <dgm:t>
        <a:bodyPr/>
        <a:lstStyle/>
        <a:p>
          <a:endParaRPr lang="es-PE"/>
        </a:p>
      </dgm:t>
    </dgm:pt>
    <dgm:pt modelId="{0B1B7C36-B7E5-453E-96FA-59B736452BC1}">
      <dgm:prSet phldrT="[Texto]" custT="1"/>
      <dgm:spPr/>
      <dgm:t>
        <a:bodyPr/>
        <a:lstStyle/>
        <a:p>
          <a:r>
            <a:rPr lang="es-ES" sz="1500" b="0" i="0" dirty="0">
              <a:effectLst/>
              <a:latin typeface="-apple-system"/>
            </a:rPr>
            <a:t>Validan las reglas del negocio en su forma más pura:</a:t>
          </a:r>
          <a:endParaRPr lang="es-PE" sz="1500" dirty="0">
            <a:latin typeface="-apple-system"/>
          </a:endParaRPr>
        </a:p>
      </dgm:t>
    </dgm:pt>
    <dgm:pt modelId="{01BB4DD0-0575-4624-A906-AC6329190EF9}" type="parTrans" cxnId="{932B17D5-C1DA-4A12-8908-1B26B5A8A8D6}">
      <dgm:prSet/>
      <dgm:spPr/>
      <dgm:t>
        <a:bodyPr/>
        <a:lstStyle/>
        <a:p>
          <a:endParaRPr lang="es-PE"/>
        </a:p>
      </dgm:t>
    </dgm:pt>
    <dgm:pt modelId="{43FA120D-D77B-4B8B-B72D-86E5A77C37E8}" type="sibTrans" cxnId="{932B17D5-C1DA-4A12-8908-1B26B5A8A8D6}">
      <dgm:prSet/>
      <dgm:spPr/>
      <dgm:t>
        <a:bodyPr/>
        <a:lstStyle/>
        <a:p>
          <a:endParaRPr lang="es-PE"/>
        </a:p>
      </dgm:t>
    </dgm:pt>
    <dgm:pt modelId="{C6B3A910-4F7E-4D46-9005-66B930A09911}">
      <dgm:prSet phldrT="[Texto]" custT="1"/>
      <dgm:spPr>
        <a:solidFill>
          <a:srgbClr val="7CCC54"/>
        </a:solidFill>
      </dgm:spPr>
      <dgm:t>
        <a:bodyPr/>
        <a:lstStyle/>
        <a:p>
          <a:r>
            <a:rPr lang="es-ES" sz="1700" b="1" i="0" dirty="0">
              <a:effectLst/>
              <a:latin typeface="-apple-system"/>
            </a:rPr>
            <a:t>Pruebas de Aplicación </a:t>
          </a:r>
          <a:endParaRPr lang="es-PE" sz="1700" dirty="0"/>
        </a:p>
      </dgm:t>
    </dgm:pt>
    <dgm:pt modelId="{BA2E9C65-06F2-4FF0-B900-07956DA9AAFE}" type="parTrans" cxnId="{C0FC9D4E-52E9-494A-B345-FF2072649A5E}">
      <dgm:prSet/>
      <dgm:spPr/>
      <dgm:t>
        <a:bodyPr/>
        <a:lstStyle/>
        <a:p>
          <a:endParaRPr lang="es-PE"/>
        </a:p>
      </dgm:t>
    </dgm:pt>
    <dgm:pt modelId="{4DB8E49D-510E-4D44-A5AD-09551DCA518C}" type="sibTrans" cxnId="{C0FC9D4E-52E9-494A-B345-FF2072649A5E}">
      <dgm:prSet/>
      <dgm:spPr/>
      <dgm:t>
        <a:bodyPr/>
        <a:lstStyle/>
        <a:p>
          <a:endParaRPr lang="es-PE"/>
        </a:p>
      </dgm:t>
    </dgm:pt>
    <dgm:pt modelId="{63E5FE84-0477-429D-93C7-F271672B1BB6}">
      <dgm:prSet phldrT="[Texto]" custT="1"/>
      <dgm:spPr/>
      <dgm:t>
        <a:bodyPr/>
        <a:lstStyle/>
        <a:p>
          <a:pPr>
            <a:buNone/>
          </a:pPr>
          <a:r>
            <a:rPr lang="es-ES" sz="1500" b="0" i="0" dirty="0">
              <a:effectLst/>
              <a:latin typeface="-apple-system"/>
            </a:rPr>
            <a:t>Verifican la orquestación de casos de uso:</a:t>
          </a:r>
          <a:endParaRPr lang="es-PE" sz="1500" dirty="0"/>
        </a:p>
      </dgm:t>
    </dgm:pt>
    <dgm:pt modelId="{9D84C71A-9A70-44A8-8A95-6175B0B1B7D8}" type="parTrans" cxnId="{115E7C25-93B6-42F0-A416-009CD31FBC2A}">
      <dgm:prSet/>
      <dgm:spPr/>
      <dgm:t>
        <a:bodyPr/>
        <a:lstStyle/>
        <a:p>
          <a:endParaRPr lang="es-PE"/>
        </a:p>
      </dgm:t>
    </dgm:pt>
    <dgm:pt modelId="{F9280BDD-03F7-4632-9A08-C020526483EF}" type="sibTrans" cxnId="{115E7C25-93B6-42F0-A416-009CD31FBC2A}">
      <dgm:prSet/>
      <dgm:spPr/>
      <dgm:t>
        <a:bodyPr/>
        <a:lstStyle/>
        <a:p>
          <a:endParaRPr lang="es-PE"/>
        </a:p>
      </dgm:t>
    </dgm:pt>
    <dgm:pt modelId="{19D696AE-9439-42BB-82E9-7C59AA2554E4}">
      <dgm:prSet phldrT="[Texto]" custT="1"/>
      <dgm:spPr/>
      <dgm:t>
        <a:bodyPr/>
        <a:lstStyle/>
        <a:p>
          <a:r>
            <a:rPr lang="es-ES" sz="1500" b="1" i="0" dirty="0">
              <a:effectLst/>
              <a:latin typeface="-apple-system"/>
            </a:rPr>
            <a:t>Pruebas de Infraestructura </a:t>
          </a:r>
          <a:endParaRPr lang="es-PE" sz="1500" dirty="0"/>
        </a:p>
      </dgm:t>
    </dgm:pt>
    <dgm:pt modelId="{880B37B6-3078-4FE8-878F-02C4D3B1C0EE}" type="parTrans" cxnId="{94B01AD1-4AEB-450F-BA8B-5D8EEB79D9EC}">
      <dgm:prSet/>
      <dgm:spPr/>
      <dgm:t>
        <a:bodyPr/>
        <a:lstStyle/>
        <a:p>
          <a:endParaRPr lang="es-PE"/>
        </a:p>
      </dgm:t>
    </dgm:pt>
    <dgm:pt modelId="{1A2E6003-4392-4A29-A4D8-6F5459D5EB8B}" type="sibTrans" cxnId="{94B01AD1-4AEB-450F-BA8B-5D8EEB79D9EC}">
      <dgm:prSet/>
      <dgm:spPr/>
      <dgm:t>
        <a:bodyPr/>
        <a:lstStyle/>
        <a:p>
          <a:endParaRPr lang="es-PE"/>
        </a:p>
      </dgm:t>
    </dgm:pt>
    <dgm:pt modelId="{71D96256-8C26-44E4-9364-6A825D3CBB08}">
      <dgm:prSet phldrT="[Texto]" custT="1"/>
      <dgm:spPr/>
      <dgm:t>
        <a:bodyPr/>
        <a:lstStyle/>
        <a:p>
          <a:pPr>
            <a:buNone/>
          </a:pPr>
          <a:r>
            <a:rPr lang="es-ES" sz="1500" b="0" i="0" dirty="0">
              <a:effectLst/>
              <a:latin typeface="-apple-system"/>
            </a:rPr>
            <a:t>Comprueban los adaptadores técnicos:</a:t>
          </a:r>
          <a:endParaRPr lang="es-PE" sz="1500" dirty="0"/>
        </a:p>
      </dgm:t>
    </dgm:pt>
    <dgm:pt modelId="{951736CE-D8F1-4A7E-9778-15B0B797F9D8}" type="parTrans" cxnId="{7EDC3FEC-6AB9-4CF8-A769-36EE945276B2}">
      <dgm:prSet/>
      <dgm:spPr/>
      <dgm:t>
        <a:bodyPr/>
        <a:lstStyle/>
        <a:p>
          <a:endParaRPr lang="es-PE"/>
        </a:p>
      </dgm:t>
    </dgm:pt>
    <dgm:pt modelId="{E39D43AE-B754-4891-B6F8-327E3E27E684}" type="sibTrans" cxnId="{7EDC3FEC-6AB9-4CF8-A769-36EE945276B2}">
      <dgm:prSet/>
      <dgm:spPr/>
      <dgm:t>
        <a:bodyPr/>
        <a:lstStyle/>
        <a:p>
          <a:endParaRPr lang="es-PE"/>
        </a:p>
      </dgm:t>
    </dgm:pt>
    <dgm:pt modelId="{94EDE8DB-237C-400A-8428-BBCCEACB0E59}">
      <dgm:prSet phldrT="[Texto]" custT="1"/>
      <dgm:spPr>
        <a:solidFill>
          <a:srgbClr val="DB57C5"/>
        </a:solidFill>
      </dgm:spPr>
      <dgm:t>
        <a:bodyPr/>
        <a:lstStyle/>
        <a:p>
          <a:r>
            <a:rPr lang="es-ES" sz="1700" b="1" i="0" dirty="0">
              <a:effectLst/>
              <a:latin typeface="-apple-system"/>
            </a:rPr>
            <a:t>Pruebas de API </a:t>
          </a:r>
          <a:endParaRPr lang="es-PE" sz="1700" dirty="0"/>
        </a:p>
      </dgm:t>
    </dgm:pt>
    <dgm:pt modelId="{09C890E0-612D-42EF-8987-BCA1F3BAB67B}" type="parTrans" cxnId="{360D6836-C031-4CD2-806A-E1EEFDAC99CA}">
      <dgm:prSet/>
      <dgm:spPr/>
      <dgm:t>
        <a:bodyPr/>
        <a:lstStyle/>
        <a:p>
          <a:endParaRPr lang="es-PE"/>
        </a:p>
      </dgm:t>
    </dgm:pt>
    <dgm:pt modelId="{43436688-81EB-4E02-8539-1B50FD3FFC84}" type="sibTrans" cxnId="{360D6836-C031-4CD2-806A-E1EEFDAC99CA}">
      <dgm:prSet/>
      <dgm:spPr/>
      <dgm:t>
        <a:bodyPr/>
        <a:lstStyle/>
        <a:p>
          <a:endParaRPr lang="es-PE"/>
        </a:p>
      </dgm:t>
    </dgm:pt>
    <dgm:pt modelId="{6CC3145D-7203-4B22-BDAC-7B66179A3F9D}">
      <dgm:prSet phldrT="[Texto]" custT="1"/>
      <dgm:spPr/>
      <dgm:t>
        <a:bodyPr/>
        <a:lstStyle/>
        <a:p>
          <a:pPr>
            <a:buNone/>
          </a:pPr>
          <a:r>
            <a:rPr lang="es-ES" sz="1500" b="0" i="0" dirty="0">
              <a:effectLst/>
              <a:latin typeface="-apple-system"/>
            </a:rPr>
            <a:t>Validan la interfaz con el exterior:</a:t>
          </a:r>
          <a:endParaRPr lang="es-PE" sz="1500" dirty="0"/>
        </a:p>
      </dgm:t>
    </dgm:pt>
    <dgm:pt modelId="{8DB5ED07-09B7-4222-A2D4-E00E2A890892}" type="parTrans" cxnId="{1E043A79-BCD1-484C-828D-2943FA9AE9F4}">
      <dgm:prSet/>
      <dgm:spPr/>
      <dgm:t>
        <a:bodyPr/>
        <a:lstStyle/>
        <a:p>
          <a:endParaRPr lang="es-PE"/>
        </a:p>
      </dgm:t>
    </dgm:pt>
    <dgm:pt modelId="{3C0E5800-79DA-4F9B-A600-0F1DE2982F9C}" type="sibTrans" cxnId="{1E043A79-BCD1-484C-828D-2943FA9AE9F4}">
      <dgm:prSet/>
      <dgm:spPr/>
      <dgm:t>
        <a:bodyPr/>
        <a:lstStyle/>
        <a:p>
          <a:endParaRPr lang="es-PE"/>
        </a:p>
      </dgm:t>
    </dgm:pt>
    <dgm:pt modelId="{A76F87A7-4BBE-463C-92F0-288815D79E03}">
      <dgm:prSet phldrT="[Texto]"/>
      <dgm:spPr>
        <a:solidFill>
          <a:srgbClr val="65E0ED"/>
        </a:solidFill>
      </dgm:spPr>
      <dgm:t>
        <a:bodyPr/>
        <a:lstStyle/>
        <a:p>
          <a:r>
            <a:rPr lang="es-ES" b="1" i="0" dirty="0">
              <a:effectLst/>
              <a:latin typeface="-apple-system"/>
            </a:rPr>
            <a:t>Pruebas de Integración </a:t>
          </a:r>
          <a:endParaRPr lang="es-PE" dirty="0"/>
        </a:p>
      </dgm:t>
    </dgm:pt>
    <dgm:pt modelId="{322540F1-3EC1-4621-8C34-B1ADFD37887D}" type="parTrans" cxnId="{03A2B3DF-A391-49CB-9085-86DD43CDEFA9}">
      <dgm:prSet/>
      <dgm:spPr/>
      <dgm:t>
        <a:bodyPr/>
        <a:lstStyle/>
        <a:p>
          <a:endParaRPr lang="es-PE"/>
        </a:p>
      </dgm:t>
    </dgm:pt>
    <dgm:pt modelId="{6CD02570-BD0E-4C15-833A-8966028C1D1F}" type="sibTrans" cxnId="{03A2B3DF-A391-49CB-9085-86DD43CDEFA9}">
      <dgm:prSet/>
      <dgm:spPr/>
      <dgm:t>
        <a:bodyPr/>
        <a:lstStyle/>
        <a:p>
          <a:endParaRPr lang="es-PE"/>
        </a:p>
      </dgm:t>
    </dgm:pt>
    <dgm:pt modelId="{F2CFED1C-151F-4273-8AC3-DDB48D8A0CFA}">
      <dgm:prSet phldrT="[Texto]" custT="1"/>
      <dgm:spPr/>
      <dgm:t>
        <a:bodyPr/>
        <a:lstStyle/>
        <a:p>
          <a:pPr>
            <a:buNone/>
          </a:pPr>
          <a:r>
            <a:rPr lang="es-ES" sz="1500" b="0" i="0" dirty="0">
              <a:effectLst/>
              <a:latin typeface="-apple-system"/>
            </a:rPr>
            <a:t>Aseguran la correcta interacción entre componentes:</a:t>
          </a:r>
          <a:endParaRPr lang="es-PE" sz="1500" dirty="0"/>
        </a:p>
      </dgm:t>
    </dgm:pt>
    <dgm:pt modelId="{82D26C2E-B707-4D5D-89F7-FE815A40D880}" type="parTrans" cxnId="{EB709C1B-F001-4B49-9D4B-E850FF56C18A}">
      <dgm:prSet/>
      <dgm:spPr/>
      <dgm:t>
        <a:bodyPr/>
        <a:lstStyle/>
        <a:p>
          <a:endParaRPr lang="es-PE"/>
        </a:p>
      </dgm:t>
    </dgm:pt>
    <dgm:pt modelId="{289C7F5A-FCDF-4D5B-9310-8D284681B5E2}" type="sibTrans" cxnId="{EB709C1B-F001-4B49-9D4B-E850FF56C18A}">
      <dgm:prSet/>
      <dgm:spPr/>
      <dgm:t>
        <a:bodyPr/>
        <a:lstStyle/>
        <a:p>
          <a:endParaRPr lang="es-PE"/>
        </a:p>
      </dgm:t>
    </dgm:pt>
    <dgm:pt modelId="{55491F04-C01A-4013-A144-8B62AF72661E}">
      <dgm:prSet custT="1"/>
      <dgm:spPr/>
      <dgm:t>
        <a:bodyPr/>
        <a:lstStyle/>
        <a:p>
          <a:r>
            <a:rPr lang="es-ES" sz="1500" b="0" i="0" dirty="0">
              <a:effectLst/>
              <a:latin typeface="-apple-system"/>
            </a:rPr>
            <a:t>- Entidades y Agregados</a:t>
          </a:r>
        </a:p>
      </dgm:t>
    </dgm:pt>
    <dgm:pt modelId="{76BEFD4E-423E-4B76-A523-20BCD30445E4}" type="parTrans" cxnId="{6F2CCE26-3C54-4716-8BB6-BD16A5389E45}">
      <dgm:prSet/>
      <dgm:spPr/>
      <dgm:t>
        <a:bodyPr/>
        <a:lstStyle/>
        <a:p>
          <a:endParaRPr lang="es-PE"/>
        </a:p>
      </dgm:t>
    </dgm:pt>
    <dgm:pt modelId="{BAF71BAA-51D1-4D81-BF34-DEB00563C375}" type="sibTrans" cxnId="{6F2CCE26-3C54-4716-8BB6-BD16A5389E45}">
      <dgm:prSet/>
      <dgm:spPr/>
      <dgm:t>
        <a:bodyPr/>
        <a:lstStyle/>
        <a:p>
          <a:endParaRPr lang="es-PE"/>
        </a:p>
      </dgm:t>
    </dgm:pt>
    <dgm:pt modelId="{B2022ACC-1A95-4593-BB81-439DED74DAC5}">
      <dgm:prSet custT="1"/>
      <dgm:spPr/>
      <dgm:t>
        <a:bodyPr/>
        <a:lstStyle/>
        <a:p>
          <a:r>
            <a:rPr lang="es-ES" sz="1500" b="0" i="0" dirty="0">
              <a:effectLst/>
              <a:latin typeface="-apple-system"/>
            </a:rPr>
            <a:t>- </a:t>
          </a:r>
          <a:r>
            <a:rPr lang="es-ES" sz="1500" b="0" i="0" dirty="0" err="1">
              <a:effectLst/>
              <a:latin typeface="-apple-system"/>
            </a:rPr>
            <a:t>Value</a:t>
          </a:r>
          <a:r>
            <a:rPr lang="es-ES" sz="1500" b="0" i="0" dirty="0">
              <a:effectLst/>
              <a:latin typeface="-apple-system"/>
            </a:rPr>
            <a:t> </a:t>
          </a:r>
          <a:r>
            <a:rPr lang="es-ES" sz="1500" b="0" i="0" dirty="0" err="1">
              <a:effectLst/>
              <a:latin typeface="-apple-system"/>
            </a:rPr>
            <a:t>Objects</a:t>
          </a:r>
          <a:endParaRPr lang="es-ES" sz="1500" b="0" i="0" dirty="0">
            <a:effectLst/>
            <a:latin typeface="-apple-system"/>
          </a:endParaRPr>
        </a:p>
      </dgm:t>
    </dgm:pt>
    <dgm:pt modelId="{DCCDE8FB-2875-403E-BE8E-23E59F7EAD31}" type="parTrans" cxnId="{F4B76D4E-F81C-43EE-BF5D-9AC262848644}">
      <dgm:prSet/>
      <dgm:spPr/>
      <dgm:t>
        <a:bodyPr/>
        <a:lstStyle/>
        <a:p>
          <a:endParaRPr lang="es-PE"/>
        </a:p>
      </dgm:t>
    </dgm:pt>
    <dgm:pt modelId="{42E2F8F9-1EB5-4880-BC28-FA5DFC0E7A17}" type="sibTrans" cxnId="{F4B76D4E-F81C-43EE-BF5D-9AC262848644}">
      <dgm:prSet/>
      <dgm:spPr/>
      <dgm:t>
        <a:bodyPr/>
        <a:lstStyle/>
        <a:p>
          <a:endParaRPr lang="es-PE"/>
        </a:p>
      </dgm:t>
    </dgm:pt>
    <dgm:pt modelId="{1F11FDBC-7C05-4F7E-958C-22DCBD5FCC87}">
      <dgm:prSet custT="1"/>
      <dgm:spPr/>
      <dgm:t>
        <a:bodyPr/>
        <a:lstStyle/>
        <a:p>
          <a:r>
            <a:rPr lang="es-ES" sz="1500" b="0" i="0" dirty="0">
              <a:effectLst/>
              <a:latin typeface="-apple-system"/>
            </a:rPr>
            <a:t>- Reglas de dominio</a:t>
          </a:r>
        </a:p>
      </dgm:t>
    </dgm:pt>
    <dgm:pt modelId="{087B3EB1-49FF-4D3B-8F77-5E338F43573B}" type="parTrans" cxnId="{AF6A4FC6-9EE5-42F3-81DC-D3019D61EFBA}">
      <dgm:prSet/>
      <dgm:spPr/>
      <dgm:t>
        <a:bodyPr/>
        <a:lstStyle/>
        <a:p>
          <a:endParaRPr lang="es-PE"/>
        </a:p>
      </dgm:t>
    </dgm:pt>
    <dgm:pt modelId="{CB6DE6CC-0452-42BA-8C69-2570F21183B2}" type="sibTrans" cxnId="{AF6A4FC6-9EE5-42F3-81DC-D3019D61EFBA}">
      <dgm:prSet/>
      <dgm:spPr/>
      <dgm:t>
        <a:bodyPr/>
        <a:lstStyle/>
        <a:p>
          <a:endParaRPr lang="es-PE"/>
        </a:p>
      </dgm:t>
    </dgm:pt>
    <dgm:pt modelId="{AFE4AADA-AD07-4D75-969B-DEAA88BC409B}">
      <dgm:prSet custT="1"/>
      <dgm:spPr/>
      <dgm:t>
        <a:bodyPr/>
        <a:lstStyle/>
        <a:p>
          <a:r>
            <a:rPr lang="es-ES" sz="1500" b="0" i="0" dirty="0">
              <a:effectLst/>
              <a:latin typeface="-apple-system"/>
            </a:rPr>
            <a:t>- Eventos de dominio</a:t>
          </a:r>
        </a:p>
      </dgm:t>
    </dgm:pt>
    <dgm:pt modelId="{5F7C73FE-1E43-4870-8638-9992ACF34B05}" type="parTrans" cxnId="{872FE076-F25E-48C0-B6A1-0386D254F2AC}">
      <dgm:prSet/>
      <dgm:spPr/>
      <dgm:t>
        <a:bodyPr/>
        <a:lstStyle/>
        <a:p>
          <a:endParaRPr lang="es-PE"/>
        </a:p>
      </dgm:t>
    </dgm:pt>
    <dgm:pt modelId="{FB8CF6BC-EAD3-435B-8F96-62B2F87B3E8A}" type="sibTrans" cxnId="{872FE076-F25E-48C0-B6A1-0386D254F2AC}">
      <dgm:prSet/>
      <dgm:spPr/>
      <dgm:t>
        <a:bodyPr/>
        <a:lstStyle/>
        <a:p>
          <a:endParaRPr lang="es-PE"/>
        </a:p>
      </dgm:t>
    </dgm:pt>
    <dgm:pt modelId="{27E7F754-E4C1-405E-8073-A0C349F6A958}">
      <dgm:prSet custT="1"/>
      <dgm:spPr/>
      <dgm:t>
        <a:bodyPr/>
        <a:lstStyle/>
        <a:p>
          <a:r>
            <a:rPr lang="es-ES" sz="1500" b="0" i="0" dirty="0">
              <a:effectLst/>
              <a:latin typeface="-apple-system"/>
            </a:rPr>
            <a:t>- Políticas y servicios de dominio</a:t>
          </a:r>
        </a:p>
      </dgm:t>
    </dgm:pt>
    <dgm:pt modelId="{3D5C0BA4-0889-41F4-B286-A020261D0F37}" type="parTrans" cxnId="{6F39F6B5-4068-4D6C-98A7-6EA04662512B}">
      <dgm:prSet/>
      <dgm:spPr/>
      <dgm:t>
        <a:bodyPr/>
        <a:lstStyle/>
        <a:p>
          <a:endParaRPr lang="es-PE"/>
        </a:p>
      </dgm:t>
    </dgm:pt>
    <dgm:pt modelId="{28990AF5-6155-48C4-B519-367771AB4754}" type="sibTrans" cxnId="{6F39F6B5-4068-4D6C-98A7-6EA04662512B}">
      <dgm:prSet/>
      <dgm:spPr/>
      <dgm:t>
        <a:bodyPr/>
        <a:lstStyle/>
        <a:p>
          <a:endParaRPr lang="es-PE"/>
        </a:p>
      </dgm:t>
    </dgm:pt>
    <dgm:pt modelId="{4E51681E-CB96-4AB8-9F64-322F40645831}">
      <dgm:prSet custT="1"/>
      <dgm:spPr/>
      <dgm:t>
        <a:bodyPr/>
        <a:lstStyle/>
        <a:p>
          <a:r>
            <a:rPr lang="es-ES" sz="1500" b="0" i="0" dirty="0">
              <a:effectLst/>
              <a:latin typeface="-apple-system"/>
            </a:rPr>
            <a:t>- Comandos y sus manejadores</a:t>
          </a:r>
        </a:p>
      </dgm:t>
    </dgm:pt>
    <dgm:pt modelId="{B5A1C122-27FF-4AD0-A1BE-9E70278E51CA}" type="parTrans" cxnId="{D3F4560D-9678-489B-9B26-397E8B3EC8A0}">
      <dgm:prSet/>
      <dgm:spPr/>
      <dgm:t>
        <a:bodyPr/>
        <a:lstStyle/>
        <a:p>
          <a:endParaRPr lang="es-PE"/>
        </a:p>
      </dgm:t>
    </dgm:pt>
    <dgm:pt modelId="{8AB0D5C8-3411-48FD-AC14-A7AD9AAABDCC}" type="sibTrans" cxnId="{D3F4560D-9678-489B-9B26-397E8B3EC8A0}">
      <dgm:prSet/>
      <dgm:spPr/>
      <dgm:t>
        <a:bodyPr/>
        <a:lstStyle/>
        <a:p>
          <a:endParaRPr lang="es-PE"/>
        </a:p>
      </dgm:t>
    </dgm:pt>
    <dgm:pt modelId="{8ED3DB7C-0281-4A7C-A9D0-91782DEAE573}">
      <dgm:prSet custT="1"/>
      <dgm:spPr/>
      <dgm:t>
        <a:bodyPr/>
        <a:lstStyle/>
        <a:p>
          <a:r>
            <a:rPr lang="es-ES" sz="1500" b="0" i="0" dirty="0">
              <a:effectLst/>
              <a:latin typeface="-apple-system"/>
            </a:rPr>
            <a:t>- Consultas y sus manejadores</a:t>
          </a:r>
        </a:p>
      </dgm:t>
    </dgm:pt>
    <dgm:pt modelId="{1A0840A9-4DEB-4321-82DE-E18B3189BACB}" type="parTrans" cxnId="{BFE57885-373E-4634-9051-CBD609FBAD67}">
      <dgm:prSet/>
      <dgm:spPr/>
      <dgm:t>
        <a:bodyPr/>
        <a:lstStyle/>
        <a:p>
          <a:endParaRPr lang="es-PE"/>
        </a:p>
      </dgm:t>
    </dgm:pt>
    <dgm:pt modelId="{EB77418A-2D16-413C-8159-BCF044C62F4A}" type="sibTrans" cxnId="{BFE57885-373E-4634-9051-CBD609FBAD67}">
      <dgm:prSet/>
      <dgm:spPr/>
      <dgm:t>
        <a:bodyPr/>
        <a:lstStyle/>
        <a:p>
          <a:endParaRPr lang="es-PE"/>
        </a:p>
      </dgm:t>
    </dgm:pt>
    <dgm:pt modelId="{BF49D656-11CE-447F-BAE0-F208DA7D079B}">
      <dgm:prSet custT="1"/>
      <dgm:spPr/>
      <dgm:t>
        <a:bodyPr/>
        <a:lstStyle/>
        <a:p>
          <a:r>
            <a:rPr lang="es-ES" sz="1500" b="0" i="0" dirty="0">
              <a:effectLst/>
              <a:latin typeface="-apple-system"/>
            </a:rPr>
            <a:t>- Sagas para procesos de negocio transaccionales</a:t>
          </a:r>
        </a:p>
      </dgm:t>
    </dgm:pt>
    <dgm:pt modelId="{DA6CCDCB-8678-46A7-AB3F-3CFDA205C0BD}" type="parTrans" cxnId="{E7FAC683-84A8-4F11-B44C-C3F69CD5E748}">
      <dgm:prSet/>
      <dgm:spPr/>
      <dgm:t>
        <a:bodyPr/>
        <a:lstStyle/>
        <a:p>
          <a:endParaRPr lang="es-PE"/>
        </a:p>
      </dgm:t>
    </dgm:pt>
    <dgm:pt modelId="{8668A5D4-FE92-467F-B469-582F9DF4CD6E}" type="sibTrans" cxnId="{E7FAC683-84A8-4F11-B44C-C3F69CD5E748}">
      <dgm:prSet/>
      <dgm:spPr/>
      <dgm:t>
        <a:bodyPr/>
        <a:lstStyle/>
        <a:p>
          <a:endParaRPr lang="es-PE"/>
        </a:p>
      </dgm:t>
    </dgm:pt>
    <dgm:pt modelId="{08CE0FA3-6793-4582-B769-C8EE12A0D1C8}">
      <dgm:prSet custT="1"/>
      <dgm:spPr/>
      <dgm:t>
        <a:bodyPr/>
        <a:lstStyle/>
        <a:p>
          <a:r>
            <a:rPr lang="es-ES" sz="1500" b="0" i="0" dirty="0">
              <a:effectLst/>
              <a:latin typeface="-apple-system"/>
            </a:rPr>
            <a:t>- Eventos y sus manejadores</a:t>
          </a:r>
        </a:p>
      </dgm:t>
    </dgm:pt>
    <dgm:pt modelId="{D316B528-740B-4190-929A-5293F23A3442}" type="parTrans" cxnId="{7CBF5A98-CFCB-4E67-9501-644545DCFA9C}">
      <dgm:prSet/>
      <dgm:spPr/>
      <dgm:t>
        <a:bodyPr/>
        <a:lstStyle/>
        <a:p>
          <a:endParaRPr lang="es-PE"/>
        </a:p>
      </dgm:t>
    </dgm:pt>
    <dgm:pt modelId="{81728027-33AE-4A09-954C-18ED264298C1}" type="sibTrans" cxnId="{7CBF5A98-CFCB-4E67-9501-644545DCFA9C}">
      <dgm:prSet/>
      <dgm:spPr/>
      <dgm:t>
        <a:bodyPr/>
        <a:lstStyle/>
        <a:p>
          <a:endParaRPr lang="es-PE"/>
        </a:p>
      </dgm:t>
    </dgm:pt>
    <dgm:pt modelId="{3A8BA0A6-D2BF-4DF7-937A-6394EBCDF17D}">
      <dgm:prSet custT="1"/>
      <dgm:spPr/>
      <dgm:t>
        <a:bodyPr/>
        <a:lstStyle/>
        <a:p>
          <a:r>
            <a:rPr lang="es-ES" sz="1500" b="0" i="0" dirty="0">
              <a:effectLst/>
              <a:latin typeface="-apple-system"/>
            </a:rPr>
            <a:t>Servicios de aplicación</a:t>
          </a:r>
        </a:p>
      </dgm:t>
    </dgm:pt>
    <dgm:pt modelId="{38B8AD13-63B0-4663-B994-8DE9A65259F4}" type="parTrans" cxnId="{994354ED-245A-4490-84DA-8A481B1D7629}">
      <dgm:prSet/>
      <dgm:spPr/>
      <dgm:t>
        <a:bodyPr/>
        <a:lstStyle/>
        <a:p>
          <a:endParaRPr lang="es-PE"/>
        </a:p>
      </dgm:t>
    </dgm:pt>
    <dgm:pt modelId="{EE9D0083-013A-45A5-8B7C-71E603C9B859}" type="sibTrans" cxnId="{994354ED-245A-4490-84DA-8A481B1D7629}">
      <dgm:prSet/>
      <dgm:spPr/>
      <dgm:t>
        <a:bodyPr/>
        <a:lstStyle/>
        <a:p>
          <a:endParaRPr lang="es-PE"/>
        </a:p>
      </dgm:t>
    </dgm:pt>
    <dgm:pt modelId="{9BB50914-F738-4203-8516-C73112DA544C}">
      <dgm:prSet custT="1"/>
      <dgm:spPr/>
      <dgm:t>
        <a:bodyPr/>
        <a:lstStyle/>
        <a:p>
          <a:r>
            <a:rPr lang="es-ES" sz="1500" b="0" i="0" dirty="0">
              <a:effectLst/>
              <a:latin typeface="-apple-system"/>
            </a:rPr>
            <a:t>- Repositorios y persistencia</a:t>
          </a:r>
        </a:p>
      </dgm:t>
    </dgm:pt>
    <dgm:pt modelId="{CC5D1EE4-140E-43C7-A6CD-8425F8F94281}" type="parTrans" cxnId="{75227646-E447-4484-9897-BF2499F226D8}">
      <dgm:prSet/>
      <dgm:spPr/>
      <dgm:t>
        <a:bodyPr/>
        <a:lstStyle/>
        <a:p>
          <a:endParaRPr lang="es-PE"/>
        </a:p>
      </dgm:t>
    </dgm:pt>
    <dgm:pt modelId="{544D8D32-42BC-4BF7-B252-0AF8C969C7BA}" type="sibTrans" cxnId="{75227646-E447-4484-9897-BF2499F226D8}">
      <dgm:prSet/>
      <dgm:spPr/>
      <dgm:t>
        <a:bodyPr/>
        <a:lstStyle/>
        <a:p>
          <a:endParaRPr lang="es-PE"/>
        </a:p>
      </dgm:t>
    </dgm:pt>
    <dgm:pt modelId="{3C2F81FD-E29A-488D-BA6C-33DE995E3513}">
      <dgm:prSet custT="1"/>
      <dgm:spPr/>
      <dgm:t>
        <a:bodyPr/>
        <a:lstStyle/>
        <a:p>
          <a:r>
            <a:rPr lang="es-ES" sz="1500" b="0" i="0" dirty="0">
              <a:effectLst/>
              <a:latin typeface="-apple-system"/>
            </a:rPr>
            <a:t>- Implementaciones de </a:t>
          </a:r>
          <a:r>
            <a:rPr lang="es-ES" sz="1500" b="0" i="0" dirty="0" err="1">
              <a:effectLst/>
              <a:latin typeface="-apple-system"/>
            </a:rPr>
            <a:t>UnitOfWork</a:t>
          </a:r>
          <a:endParaRPr lang="es-ES" sz="1500" b="0" i="0" dirty="0">
            <a:effectLst/>
            <a:latin typeface="-apple-system"/>
          </a:endParaRPr>
        </a:p>
      </dgm:t>
    </dgm:pt>
    <dgm:pt modelId="{255BA867-F1B8-4967-B1F6-77EC207C68A2}" type="parTrans" cxnId="{B38C7B4A-6348-4265-805B-EA932183FECF}">
      <dgm:prSet/>
      <dgm:spPr/>
      <dgm:t>
        <a:bodyPr/>
        <a:lstStyle/>
        <a:p>
          <a:endParaRPr lang="es-PE"/>
        </a:p>
      </dgm:t>
    </dgm:pt>
    <dgm:pt modelId="{9D44C0A3-572D-4304-9E18-76338AFD1108}" type="sibTrans" cxnId="{B38C7B4A-6348-4265-805B-EA932183FECF}">
      <dgm:prSet/>
      <dgm:spPr/>
      <dgm:t>
        <a:bodyPr/>
        <a:lstStyle/>
        <a:p>
          <a:endParaRPr lang="es-PE"/>
        </a:p>
      </dgm:t>
    </dgm:pt>
    <dgm:pt modelId="{1D93ADD2-1F84-48D1-9D90-69E6B1754B92}">
      <dgm:prSet custT="1"/>
      <dgm:spPr/>
      <dgm:t>
        <a:bodyPr/>
        <a:lstStyle/>
        <a:p>
          <a:r>
            <a:rPr lang="es-ES" sz="1500" b="0" i="0" dirty="0">
              <a:effectLst/>
              <a:latin typeface="-apple-system"/>
            </a:rPr>
            <a:t>- Event Bus y servicios externos</a:t>
          </a:r>
        </a:p>
      </dgm:t>
    </dgm:pt>
    <dgm:pt modelId="{E1BE9669-A4ED-4F33-906A-03B5810EC002}" type="parTrans" cxnId="{C670A32C-D37C-4818-9860-EFE6D36B5461}">
      <dgm:prSet/>
      <dgm:spPr/>
      <dgm:t>
        <a:bodyPr/>
        <a:lstStyle/>
        <a:p>
          <a:endParaRPr lang="es-PE"/>
        </a:p>
      </dgm:t>
    </dgm:pt>
    <dgm:pt modelId="{64AA2193-CD47-4705-84E2-0537F835078B}" type="sibTrans" cxnId="{C670A32C-D37C-4818-9860-EFE6D36B5461}">
      <dgm:prSet/>
      <dgm:spPr/>
      <dgm:t>
        <a:bodyPr/>
        <a:lstStyle/>
        <a:p>
          <a:endParaRPr lang="es-PE"/>
        </a:p>
      </dgm:t>
    </dgm:pt>
    <dgm:pt modelId="{F823DA19-F569-4FA6-AEE6-EE8FBEC8BD3C}">
      <dgm:prSet custT="1"/>
      <dgm:spPr/>
      <dgm:t>
        <a:bodyPr/>
        <a:lstStyle/>
        <a:p>
          <a:r>
            <a:rPr lang="es-ES" sz="1500" b="0" i="0" dirty="0">
              <a:effectLst/>
              <a:latin typeface="-apple-system"/>
            </a:rPr>
            <a:t>- Adaptadores y </a:t>
          </a:r>
          <a:r>
            <a:rPr lang="es-ES" sz="1500" b="0" i="0" dirty="0" err="1">
              <a:effectLst/>
              <a:latin typeface="-apple-system"/>
            </a:rPr>
            <a:t>gateways</a:t>
          </a:r>
          <a:endParaRPr lang="es-ES" sz="1500" b="0" i="0" dirty="0">
            <a:effectLst/>
            <a:latin typeface="-apple-system"/>
          </a:endParaRPr>
        </a:p>
      </dgm:t>
    </dgm:pt>
    <dgm:pt modelId="{B02DBAD4-6983-479F-A318-763CBC74654D}" type="parTrans" cxnId="{7ED1522B-1DBE-4C7C-AC92-F435C2DC159D}">
      <dgm:prSet/>
      <dgm:spPr/>
      <dgm:t>
        <a:bodyPr/>
        <a:lstStyle/>
        <a:p>
          <a:endParaRPr lang="es-PE"/>
        </a:p>
      </dgm:t>
    </dgm:pt>
    <dgm:pt modelId="{7F4126D2-B055-4AF3-A05E-173CBD30E11F}" type="sibTrans" cxnId="{7ED1522B-1DBE-4C7C-AC92-F435C2DC159D}">
      <dgm:prSet/>
      <dgm:spPr/>
      <dgm:t>
        <a:bodyPr/>
        <a:lstStyle/>
        <a:p>
          <a:endParaRPr lang="es-PE"/>
        </a:p>
      </dgm:t>
    </dgm:pt>
    <dgm:pt modelId="{08121251-894C-4AB2-A28A-2C51D122F609}">
      <dgm:prSet custT="1"/>
      <dgm:spPr/>
      <dgm:t>
        <a:bodyPr/>
        <a:lstStyle/>
        <a:p>
          <a:r>
            <a:rPr lang="es-ES" sz="1500" b="0" i="0" dirty="0">
              <a:effectLst/>
              <a:latin typeface="-apple-system"/>
            </a:rPr>
            <a:t>- </a:t>
          </a:r>
          <a:r>
            <a:rPr lang="es-ES" sz="1500" b="0" i="0" dirty="0" err="1">
              <a:effectLst/>
              <a:latin typeface="-apple-system"/>
            </a:rPr>
            <a:t>Controllers</a:t>
          </a:r>
          <a:endParaRPr lang="es-ES" sz="1500" b="0" i="0" dirty="0">
            <a:effectLst/>
            <a:latin typeface="-apple-system"/>
          </a:endParaRPr>
        </a:p>
      </dgm:t>
    </dgm:pt>
    <dgm:pt modelId="{592566F3-7B22-40AA-9E5F-7480A49917B7}" type="parTrans" cxnId="{81084E42-6500-46B2-B979-D6DD73C838A2}">
      <dgm:prSet/>
      <dgm:spPr/>
      <dgm:t>
        <a:bodyPr/>
        <a:lstStyle/>
        <a:p>
          <a:endParaRPr lang="es-PE"/>
        </a:p>
      </dgm:t>
    </dgm:pt>
    <dgm:pt modelId="{40B37841-470A-429F-B9E8-BC9B3D3CD3CA}" type="sibTrans" cxnId="{81084E42-6500-46B2-B979-D6DD73C838A2}">
      <dgm:prSet/>
      <dgm:spPr/>
      <dgm:t>
        <a:bodyPr/>
        <a:lstStyle/>
        <a:p>
          <a:endParaRPr lang="es-PE"/>
        </a:p>
      </dgm:t>
    </dgm:pt>
    <dgm:pt modelId="{F8E47997-A26B-4E25-B8A5-36B70A233B94}">
      <dgm:prSet custT="1"/>
      <dgm:spPr/>
      <dgm:t>
        <a:bodyPr/>
        <a:lstStyle/>
        <a:p>
          <a:r>
            <a:rPr lang="es-ES" sz="1500" b="0" i="0" dirty="0">
              <a:effectLst/>
              <a:latin typeface="-apple-system"/>
            </a:rPr>
            <a:t>- </a:t>
          </a:r>
          <a:r>
            <a:rPr lang="es-ES" sz="1500" b="0" i="0" dirty="0" err="1">
              <a:effectLst/>
              <a:latin typeface="-apple-system"/>
            </a:rPr>
            <a:t>DTOs</a:t>
          </a:r>
          <a:endParaRPr lang="es-ES" sz="1500" b="0" i="0" dirty="0">
            <a:effectLst/>
            <a:latin typeface="-apple-system"/>
          </a:endParaRPr>
        </a:p>
      </dgm:t>
    </dgm:pt>
    <dgm:pt modelId="{65F453AF-EB84-48F3-A4AA-B54F647594C9}" type="parTrans" cxnId="{B876E457-46F0-4C7D-ABAF-DA51FD5293F8}">
      <dgm:prSet/>
      <dgm:spPr/>
      <dgm:t>
        <a:bodyPr/>
        <a:lstStyle/>
        <a:p>
          <a:endParaRPr lang="es-PE"/>
        </a:p>
      </dgm:t>
    </dgm:pt>
    <dgm:pt modelId="{D2A7B628-27AC-4BBF-A4F9-D360B5590634}" type="sibTrans" cxnId="{B876E457-46F0-4C7D-ABAF-DA51FD5293F8}">
      <dgm:prSet/>
      <dgm:spPr/>
      <dgm:t>
        <a:bodyPr/>
        <a:lstStyle/>
        <a:p>
          <a:endParaRPr lang="es-PE"/>
        </a:p>
      </dgm:t>
    </dgm:pt>
    <dgm:pt modelId="{21D1424C-B9E2-4B2C-B751-5E79145E2FF3}">
      <dgm:prSet custT="1"/>
      <dgm:spPr/>
      <dgm:t>
        <a:bodyPr/>
        <a:lstStyle/>
        <a:p>
          <a:r>
            <a:rPr lang="es-ES" sz="1500" b="0" i="0" dirty="0">
              <a:effectLst/>
              <a:latin typeface="-apple-system"/>
            </a:rPr>
            <a:t>- Filtros y middleware</a:t>
          </a:r>
        </a:p>
      </dgm:t>
    </dgm:pt>
    <dgm:pt modelId="{D8C24ED6-CF8F-4AC3-A45B-8E2A3FEF0F20}" type="parTrans" cxnId="{BF5B493C-953A-499B-9227-377C242412D2}">
      <dgm:prSet/>
      <dgm:spPr/>
      <dgm:t>
        <a:bodyPr/>
        <a:lstStyle/>
        <a:p>
          <a:endParaRPr lang="es-PE"/>
        </a:p>
      </dgm:t>
    </dgm:pt>
    <dgm:pt modelId="{FEEF7923-BEDF-4111-A1FA-7853ED9F9A1A}" type="sibTrans" cxnId="{BF5B493C-953A-499B-9227-377C242412D2}">
      <dgm:prSet/>
      <dgm:spPr/>
      <dgm:t>
        <a:bodyPr/>
        <a:lstStyle/>
        <a:p>
          <a:endParaRPr lang="es-PE"/>
        </a:p>
      </dgm:t>
    </dgm:pt>
    <dgm:pt modelId="{C30926FA-A88A-4B91-860E-E46312E66B58}">
      <dgm:prSet custT="1"/>
      <dgm:spPr/>
      <dgm:t>
        <a:bodyPr/>
        <a:lstStyle/>
        <a:p>
          <a:r>
            <a:rPr lang="es-ES" sz="1500" b="0" i="0" dirty="0">
              <a:effectLst/>
              <a:latin typeface="-apple-system"/>
            </a:rPr>
            <a:t>- Seguridad y autenticación</a:t>
          </a:r>
        </a:p>
      </dgm:t>
    </dgm:pt>
    <dgm:pt modelId="{8EBDCF28-51C3-40F1-8736-4C145E118CED}" type="parTrans" cxnId="{E2BF0E73-7389-442A-9119-E76C45DF3A63}">
      <dgm:prSet/>
      <dgm:spPr/>
      <dgm:t>
        <a:bodyPr/>
        <a:lstStyle/>
        <a:p>
          <a:endParaRPr lang="es-PE"/>
        </a:p>
      </dgm:t>
    </dgm:pt>
    <dgm:pt modelId="{9A35D659-03FD-4EAD-AF59-BB2C1F662739}" type="sibTrans" cxnId="{E2BF0E73-7389-442A-9119-E76C45DF3A63}">
      <dgm:prSet/>
      <dgm:spPr/>
      <dgm:t>
        <a:bodyPr/>
        <a:lstStyle/>
        <a:p>
          <a:endParaRPr lang="es-PE"/>
        </a:p>
      </dgm:t>
    </dgm:pt>
    <dgm:pt modelId="{B1DA7FD5-D382-4BBF-9F0B-E8B453301D4E}">
      <dgm:prSet custT="1"/>
      <dgm:spPr/>
      <dgm:t>
        <a:bodyPr/>
        <a:lstStyle/>
        <a:p>
          <a:r>
            <a:rPr lang="es-ES" sz="1500" b="0" i="0" dirty="0">
              <a:effectLst/>
              <a:latin typeface="-apple-system"/>
            </a:rPr>
            <a:t>- Flujos de trabajo completos</a:t>
          </a:r>
        </a:p>
      </dgm:t>
    </dgm:pt>
    <dgm:pt modelId="{56CDE786-5266-42B0-BE26-0A829565C18D}" type="parTrans" cxnId="{D52F1247-2EDD-48BF-A495-F49EF34DF792}">
      <dgm:prSet/>
      <dgm:spPr/>
      <dgm:t>
        <a:bodyPr/>
        <a:lstStyle/>
        <a:p>
          <a:endParaRPr lang="es-PE"/>
        </a:p>
      </dgm:t>
    </dgm:pt>
    <dgm:pt modelId="{83C42BED-70A0-4805-B301-DFA31CF50C1E}" type="sibTrans" cxnId="{D52F1247-2EDD-48BF-A495-F49EF34DF792}">
      <dgm:prSet/>
      <dgm:spPr/>
      <dgm:t>
        <a:bodyPr/>
        <a:lstStyle/>
        <a:p>
          <a:endParaRPr lang="es-PE"/>
        </a:p>
      </dgm:t>
    </dgm:pt>
    <dgm:pt modelId="{BF1E3C5A-FF1B-43F5-8FCB-203D19BCE9AD}">
      <dgm:prSet custT="1"/>
      <dgm:spPr/>
      <dgm:t>
        <a:bodyPr/>
        <a:lstStyle/>
        <a:p>
          <a:r>
            <a:rPr lang="es-ES" sz="1500" b="0" i="0" dirty="0">
              <a:effectLst/>
              <a:latin typeface="-apple-system"/>
            </a:rPr>
            <a:t>- Comunicación entre microservicios</a:t>
          </a:r>
        </a:p>
      </dgm:t>
    </dgm:pt>
    <dgm:pt modelId="{0EC9BDCA-EF8E-48BC-9DF0-39B23EC7E7B9}" type="parTrans" cxnId="{58F0CDE1-F305-49FA-9595-A90A3FD3FA46}">
      <dgm:prSet/>
      <dgm:spPr/>
      <dgm:t>
        <a:bodyPr/>
        <a:lstStyle/>
        <a:p>
          <a:endParaRPr lang="es-PE"/>
        </a:p>
      </dgm:t>
    </dgm:pt>
    <dgm:pt modelId="{DEA81430-D22E-432C-BB46-6E8E9CFE2FD4}" type="sibTrans" cxnId="{58F0CDE1-F305-49FA-9595-A90A3FD3FA46}">
      <dgm:prSet/>
      <dgm:spPr/>
      <dgm:t>
        <a:bodyPr/>
        <a:lstStyle/>
        <a:p>
          <a:endParaRPr lang="es-PE"/>
        </a:p>
      </dgm:t>
    </dgm:pt>
    <dgm:pt modelId="{60076A89-2C56-4B7E-93B2-737EF1912274}">
      <dgm:prSet custT="1"/>
      <dgm:spPr/>
      <dgm:t>
        <a:bodyPr/>
        <a:lstStyle/>
        <a:p>
          <a:r>
            <a:rPr lang="es-ES" sz="1500" b="0" i="0" dirty="0">
              <a:effectLst/>
              <a:latin typeface="-apple-system"/>
            </a:rPr>
            <a:t>- Consistencia eventual</a:t>
          </a:r>
        </a:p>
      </dgm:t>
    </dgm:pt>
    <dgm:pt modelId="{AE53F819-8EBB-4C99-94F3-25B33FD76147}" type="parTrans" cxnId="{3E9A008D-EEA0-406F-9B3C-25AC9DDBF45A}">
      <dgm:prSet/>
      <dgm:spPr/>
      <dgm:t>
        <a:bodyPr/>
        <a:lstStyle/>
        <a:p>
          <a:endParaRPr lang="es-PE"/>
        </a:p>
      </dgm:t>
    </dgm:pt>
    <dgm:pt modelId="{97B38DA3-119B-47F6-ACE9-90CB397FAE98}" type="sibTrans" cxnId="{3E9A008D-EEA0-406F-9B3C-25AC9DDBF45A}">
      <dgm:prSet/>
      <dgm:spPr/>
      <dgm:t>
        <a:bodyPr/>
        <a:lstStyle/>
        <a:p>
          <a:endParaRPr lang="es-PE"/>
        </a:p>
      </dgm:t>
    </dgm:pt>
    <dgm:pt modelId="{5AFEA781-7B4C-411C-BA6E-2A0D23654CFB}" type="pres">
      <dgm:prSet presAssocID="{949C460D-C33E-46BA-9FAE-33959A85BB2C}" presName="Name0" presStyleCnt="0">
        <dgm:presLayoutVars>
          <dgm:dir/>
          <dgm:animLvl val="lvl"/>
          <dgm:resizeHandles val="exact"/>
        </dgm:presLayoutVars>
      </dgm:prSet>
      <dgm:spPr/>
    </dgm:pt>
    <dgm:pt modelId="{DF8FDA85-F836-45D8-A6E2-DE49BD3A1194}" type="pres">
      <dgm:prSet presAssocID="{09CDBE3B-7646-47E2-9BE7-B2E43FC67657}" presName="compositeNode" presStyleCnt="0">
        <dgm:presLayoutVars>
          <dgm:bulletEnabled val="1"/>
        </dgm:presLayoutVars>
      </dgm:prSet>
      <dgm:spPr/>
    </dgm:pt>
    <dgm:pt modelId="{28C5E303-ABE5-43D6-8979-CF4000EBEF53}" type="pres">
      <dgm:prSet presAssocID="{09CDBE3B-7646-47E2-9BE7-B2E43FC67657}" presName="bgRect" presStyleLbl="node1" presStyleIdx="0" presStyleCnt="5"/>
      <dgm:spPr/>
    </dgm:pt>
    <dgm:pt modelId="{BF041E74-5E43-45A2-9180-6F326E14DD22}" type="pres">
      <dgm:prSet presAssocID="{09CDBE3B-7646-47E2-9BE7-B2E43FC67657}" presName="parentNode" presStyleLbl="node1" presStyleIdx="0" presStyleCnt="5">
        <dgm:presLayoutVars>
          <dgm:chMax val="0"/>
          <dgm:bulletEnabled val="1"/>
        </dgm:presLayoutVars>
      </dgm:prSet>
      <dgm:spPr/>
    </dgm:pt>
    <dgm:pt modelId="{AB2C5DC0-8718-4224-AE90-DE76BA0AAB59}" type="pres">
      <dgm:prSet presAssocID="{09CDBE3B-7646-47E2-9BE7-B2E43FC67657}" presName="childNode" presStyleLbl="node1" presStyleIdx="0" presStyleCnt="5">
        <dgm:presLayoutVars>
          <dgm:bulletEnabled val="1"/>
        </dgm:presLayoutVars>
      </dgm:prSet>
      <dgm:spPr/>
    </dgm:pt>
    <dgm:pt modelId="{3FEDD4DE-DEB6-4E0A-9C0E-E36E0F93BABA}" type="pres">
      <dgm:prSet presAssocID="{7C90005F-3CDE-458F-BC09-21034DC8F68D}" presName="hSp" presStyleCnt="0"/>
      <dgm:spPr/>
    </dgm:pt>
    <dgm:pt modelId="{CD8206C3-E39B-49F6-ABA2-F50C8108A0A1}" type="pres">
      <dgm:prSet presAssocID="{7C90005F-3CDE-458F-BC09-21034DC8F68D}" presName="vProcSp" presStyleCnt="0"/>
      <dgm:spPr/>
    </dgm:pt>
    <dgm:pt modelId="{0C99E8C3-3011-4C83-92CC-11547C5419CF}" type="pres">
      <dgm:prSet presAssocID="{7C90005F-3CDE-458F-BC09-21034DC8F68D}" presName="vSp1" presStyleCnt="0"/>
      <dgm:spPr/>
    </dgm:pt>
    <dgm:pt modelId="{B3EB42AF-7E1C-4AFA-8BEE-2F7D2B6ED7B2}" type="pres">
      <dgm:prSet presAssocID="{7C90005F-3CDE-458F-BC09-21034DC8F68D}" presName="simulatedConn" presStyleLbl="solidFgAcc1" presStyleIdx="0" presStyleCnt="4"/>
      <dgm:spPr>
        <a:solidFill>
          <a:schemeClr val="tx1"/>
        </a:solidFill>
      </dgm:spPr>
    </dgm:pt>
    <dgm:pt modelId="{32322429-B289-4539-B6F6-A533546254E7}" type="pres">
      <dgm:prSet presAssocID="{7C90005F-3CDE-458F-BC09-21034DC8F68D}" presName="vSp2" presStyleCnt="0"/>
      <dgm:spPr/>
    </dgm:pt>
    <dgm:pt modelId="{21269599-7BB2-42D9-A76E-B10AA7911ACC}" type="pres">
      <dgm:prSet presAssocID="{7C90005F-3CDE-458F-BC09-21034DC8F68D}" presName="sibTrans" presStyleCnt="0"/>
      <dgm:spPr/>
    </dgm:pt>
    <dgm:pt modelId="{F0C6EB0A-D948-4002-9170-3F46600C4683}" type="pres">
      <dgm:prSet presAssocID="{C6B3A910-4F7E-4D46-9005-66B930A09911}" presName="compositeNode" presStyleCnt="0">
        <dgm:presLayoutVars>
          <dgm:bulletEnabled val="1"/>
        </dgm:presLayoutVars>
      </dgm:prSet>
      <dgm:spPr/>
    </dgm:pt>
    <dgm:pt modelId="{4B203393-C3F8-47B9-8870-B20EB98756FD}" type="pres">
      <dgm:prSet presAssocID="{C6B3A910-4F7E-4D46-9005-66B930A09911}" presName="bgRect" presStyleLbl="node1" presStyleIdx="1" presStyleCnt="5"/>
      <dgm:spPr/>
    </dgm:pt>
    <dgm:pt modelId="{A7D5B488-B0F7-4E6E-8569-26DF6AE73D1C}" type="pres">
      <dgm:prSet presAssocID="{C6B3A910-4F7E-4D46-9005-66B930A09911}" presName="parentNode" presStyleLbl="node1" presStyleIdx="1" presStyleCnt="5">
        <dgm:presLayoutVars>
          <dgm:chMax val="0"/>
          <dgm:bulletEnabled val="1"/>
        </dgm:presLayoutVars>
      </dgm:prSet>
      <dgm:spPr/>
    </dgm:pt>
    <dgm:pt modelId="{1B958DC3-6CD5-4FA3-905F-ABFC667FD70F}" type="pres">
      <dgm:prSet presAssocID="{C6B3A910-4F7E-4D46-9005-66B930A09911}" presName="childNode" presStyleLbl="node1" presStyleIdx="1" presStyleCnt="5">
        <dgm:presLayoutVars>
          <dgm:bulletEnabled val="1"/>
        </dgm:presLayoutVars>
      </dgm:prSet>
      <dgm:spPr/>
    </dgm:pt>
    <dgm:pt modelId="{EC572696-250F-4075-9A34-99F7A5E7187B}" type="pres">
      <dgm:prSet presAssocID="{4DB8E49D-510E-4D44-A5AD-09551DCA518C}" presName="hSp" presStyleCnt="0"/>
      <dgm:spPr/>
    </dgm:pt>
    <dgm:pt modelId="{D598B15E-E167-4297-B3AD-D8140701478D}" type="pres">
      <dgm:prSet presAssocID="{4DB8E49D-510E-4D44-A5AD-09551DCA518C}" presName="vProcSp" presStyleCnt="0"/>
      <dgm:spPr/>
    </dgm:pt>
    <dgm:pt modelId="{3BF26D9A-D43F-47B2-810B-5BC23C3EF931}" type="pres">
      <dgm:prSet presAssocID="{4DB8E49D-510E-4D44-A5AD-09551DCA518C}" presName="vSp1" presStyleCnt="0"/>
      <dgm:spPr/>
    </dgm:pt>
    <dgm:pt modelId="{2DDC1A88-9259-471C-9503-955796632E77}" type="pres">
      <dgm:prSet presAssocID="{4DB8E49D-510E-4D44-A5AD-09551DCA518C}" presName="simulatedConn" presStyleLbl="solidFgAcc1" presStyleIdx="1" presStyleCnt="4" custLinFactNeighborX="-3629" custLinFactNeighborY="10696"/>
      <dgm:spPr>
        <a:solidFill>
          <a:schemeClr val="tx1"/>
        </a:solidFill>
      </dgm:spPr>
    </dgm:pt>
    <dgm:pt modelId="{67905FD0-601F-409D-8959-8718985ED183}" type="pres">
      <dgm:prSet presAssocID="{4DB8E49D-510E-4D44-A5AD-09551DCA518C}" presName="vSp2" presStyleCnt="0"/>
      <dgm:spPr/>
    </dgm:pt>
    <dgm:pt modelId="{DA010B17-2C40-4C89-A6EB-BC02A792F1A2}" type="pres">
      <dgm:prSet presAssocID="{4DB8E49D-510E-4D44-A5AD-09551DCA518C}" presName="sibTrans" presStyleCnt="0"/>
      <dgm:spPr/>
    </dgm:pt>
    <dgm:pt modelId="{A55CA2CB-7F11-479D-8ACE-668535F5803C}" type="pres">
      <dgm:prSet presAssocID="{19D696AE-9439-42BB-82E9-7C59AA2554E4}" presName="compositeNode" presStyleCnt="0">
        <dgm:presLayoutVars>
          <dgm:bulletEnabled val="1"/>
        </dgm:presLayoutVars>
      </dgm:prSet>
      <dgm:spPr/>
    </dgm:pt>
    <dgm:pt modelId="{AB6E3ABF-9B49-4A5B-8181-96B2D1A45EDA}" type="pres">
      <dgm:prSet presAssocID="{19D696AE-9439-42BB-82E9-7C59AA2554E4}" presName="bgRect" presStyleLbl="node1" presStyleIdx="2" presStyleCnt="5"/>
      <dgm:spPr/>
    </dgm:pt>
    <dgm:pt modelId="{78CD0919-D9ED-4D23-94D9-8B43F678C849}" type="pres">
      <dgm:prSet presAssocID="{19D696AE-9439-42BB-82E9-7C59AA2554E4}" presName="parentNode" presStyleLbl="node1" presStyleIdx="2" presStyleCnt="5">
        <dgm:presLayoutVars>
          <dgm:chMax val="0"/>
          <dgm:bulletEnabled val="1"/>
        </dgm:presLayoutVars>
      </dgm:prSet>
      <dgm:spPr/>
    </dgm:pt>
    <dgm:pt modelId="{4CF277FE-4FE7-4717-82B0-E823A15F9800}" type="pres">
      <dgm:prSet presAssocID="{19D696AE-9439-42BB-82E9-7C59AA2554E4}" presName="childNode" presStyleLbl="node1" presStyleIdx="2" presStyleCnt="5">
        <dgm:presLayoutVars>
          <dgm:bulletEnabled val="1"/>
        </dgm:presLayoutVars>
      </dgm:prSet>
      <dgm:spPr/>
    </dgm:pt>
    <dgm:pt modelId="{B8F8192C-405A-4F37-862B-7E13050F9C79}" type="pres">
      <dgm:prSet presAssocID="{1A2E6003-4392-4A29-A4D8-6F5459D5EB8B}" presName="hSp" presStyleCnt="0"/>
      <dgm:spPr/>
    </dgm:pt>
    <dgm:pt modelId="{87539056-E05B-48EE-8544-1BD5A6F7EE12}" type="pres">
      <dgm:prSet presAssocID="{1A2E6003-4392-4A29-A4D8-6F5459D5EB8B}" presName="vProcSp" presStyleCnt="0"/>
      <dgm:spPr/>
    </dgm:pt>
    <dgm:pt modelId="{65A01296-91E0-45FD-BA20-E79C11B37597}" type="pres">
      <dgm:prSet presAssocID="{1A2E6003-4392-4A29-A4D8-6F5459D5EB8B}" presName="vSp1" presStyleCnt="0"/>
      <dgm:spPr/>
    </dgm:pt>
    <dgm:pt modelId="{5AB2AC9E-A0AB-4323-9C35-E7306F8DEEAA}" type="pres">
      <dgm:prSet presAssocID="{1A2E6003-4392-4A29-A4D8-6F5459D5EB8B}" presName="simulatedConn" presStyleLbl="solidFgAcc1" presStyleIdx="2" presStyleCnt="4"/>
      <dgm:spPr>
        <a:solidFill>
          <a:schemeClr val="tx1"/>
        </a:solidFill>
      </dgm:spPr>
    </dgm:pt>
    <dgm:pt modelId="{4FAA3440-7647-42B9-990B-463FED056F13}" type="pres">
      <dgm:prSet presAssocID="{1A2E6003-4392-4A29-A4D8-6F5459D5EB8B}" presName="vSp2" presStyleCnt="0"/>
      <dgm:spPr/>
    </dgm:pt>
    <dgm:pt modelId="{F206FA26-FB6B-4DFD-83BB-E93C53F14510}" type="pres">
      <dgm:prSet presAssocID="{1A2E6003-4392-4A29-A4D8-6F5459D5EB8B}" presName="sibTrans" presStyleCnt="0"/>
      <dgm:spPr/>
    </dgm:pt>
    <dgm:pt modelId="{75C84516-FAA9-43C1-AF35-B0100F5BF0DC}" type="pres">
      <dgm:prSet presAssocID="{94EDE8DB-237C-400A-8428-BBCCEACB0E59}" presName="compositeNode" presStyleCnt="0">
        <dgm:presLayoutVars>
          <dgm:bulletEnabled val="1"/>
        </dgm:presLayoutVars>
      </dgm:prSet>
      <dgm:spPr/>
    </dgm:pt>
    <dgm:pt modelId="{1DD32A60-0126-4686-9D49-F04EBC31718C}" type="pres">
      <dgm:prSet presAssocID="{94EDE8DB-237C-400A-8428-BBCCEACB0E59}" presName="bgRect" presStyleLbl="node1" presStyleIdx="3" presStyleCnt="5"/>
      <dgm:spPr/>
    </dgm:pt>
    <dgm:pt modelId="{B371EA83-F0F3-47CA-B19B-566260F837B7}" type="pres">
      <dgm:prSet presAssocID="{94EDE8DB-237C-400A-8428-BBCCEACB0E59}" presName="parentNode" presStyleLbl="node1" presStyleIdx="3" presStyleCnt="5">
        <dgm:presLayoutVars>
          <dgm:chMax val="0"/>
          <dgm:bulletEnabled val="1"/>
        </dgm:presLayoutVars>
      </dgm:prSet>
      <dgm:spPr/>
    </dgm:pt>
    <dgm:pt modelId="{01419849-6D78-4C30-8C0C-E440C8265279}" type="pres">
      <dgm:prSet presAssocID="{94EDE8DB-237C-400A-8428-BBCCEACB0E59}" presName="childNode" presStyleLbl="node1" presStyleIdx="3" presStyleCnt="5">
        <dgm:presLayoutVars>
          <dgm:bulletEnabled val="1"/>
        </dgm:presLayoutVars>
      </dgm:prSet>
      <dgm:spPr/>
    </dgm:pt>
    <dgm:pt modelId="{7A3BC4CD-F156-4441-8D2C-07D6BC4168AD}" type="pres">
      <dgm:prSet presAssocID="{43436688-81EB-4E02-8539-1B50FD3FFC84}" presName="hSp" presStyleCnt="0"/>
      <dgm:spPr/>
    </dgm:pt>
    <dgm:pt modelId="{35702A55-387A-4C74-A64A-42EF2621D44A}" type="pres">
      <dgm:prSet presAssocID="{43436688-81EB-4E02-8539-1B50FD3FFC84}" presName="vProcSp" presStyleCnt="0"/>
      <dgm:spPr/>
    </dgm:pt>
    <dgm:pt modelId="{9F9591A0-22EB-4072-A91C-32137DE72D7C}" type="pres">
      <dgm:prSet presAssocID="{43436688-81EB-4E02-8539-1B50FD3FFC84}" presName="vSp1" presStyleCnt="0"/>
      <dgm:spPr/>
    </dgm:pt>
    <dgm:pt modelId="{2DC5817B-42E2-459A-97FE-6AB46A866F3C}" type="pres">
      <dgm:prSet presAssocID="{43436688-81EB-4E02-8539-1B50FD3FFC84}" presName="simulatedConn" presStyleLbl="solidFgAcc1" presStyleIdx="3" presStyleCnt="4"/>
      <dgm:spPr>
        <a:solidFill>
          <a:schemeClr val="tx1"/>
        </a:solidFill>
      </dgm:spPr>
    </dgm:pt>
    <dgm:pt modelId="{EF89EAFB-F996-420D-8142-F8E8987C9FF8}" type="pres">
      <dgm:prSet presAssocID="{43436688-81EB-4E02-8539-1B50FD3FFC84}" presName="vSp2" presStyleCnt="0"/>
      <dgm:spPr/>
    </dgm:pt>
    <dgm:pt modelId="{C9BF43C6-5B0C-424E-9624-F4CF6BBACF46}" type="pres">
      <dgm:prSet presAssocID="{43436688-81EB-4E02-8539-1B50FD3FFC84}" presName="sibTrans" presStyleCnt="0"/>
      <dgm:spPr/>
    </dgm:pt>
    <dgm:pt modelId="{395AD581-B075-450C-9B53-9E3390235492}" type="pres">
      <dgm:prSet presAssocID="{A76F87A7-4BBE-463C-92F0-288815D79E03}" presName="compositeNode" presStyleCnt="0">
        <dgm:presLayoutVars>
          <dgm:bulletEnabled val="1"/>
        </dgm:presLayoutVars>
      </dgm:prSet>
      <dgm:spPr/>
    </dgm:pt>
    <dgm:pt modelId="{DA03EDE1-0326-456F-8E8D-56BD4ADB4796}" type="pres">
      <dgm:prSet presAssocID="{A76F87A7-4BBE-463C-92F0-288815D79E03}" presName="bgRect" presStyleLbl="node1" presStyleIdx="4" presStyleCnt="5"/>
      <dgm:spPr/>
    </dgm:pt>
    <dgm:pt modelId="{A20E7E37-AA89-45E1-AA9C-7F68AA00AF7F}" type="pres">
      <dgm:prSet presAssocID="{A76F87A7-4BBE-463C-92F0-288815D79E03}" presName="parentNode" presStyleLbl="node1" presStyleIdx="4" presStyleCnt="5">
        <dgm:presLayoutVars>
          <dgm:chMax val="0"/>
          <dgm:bulletEnabled val="1"/>
        </dgm:presLayoutVars>
      </dgm:prSet>
      <dgm:spPr/>
    </dgm:pt>
    <dgm:pt modelId="{817C05A6-EF87-49BA-B5EE-51C31F895E04}" type="pres">
      <dgm:prSet presAssocID="{A76F87A7-4BBE-463C-92F0-288815D79E03}" presName="childNode" presStyleLbl="node1" presStyleIdx="4" presStyleCnt="5">
        <dgm:presLayoutVars>
          <dgm:bulletEnabled val="1"/>
        </dgm:presLayoutVars>
      </dgm:prSet>
      <dgm:spPr/>
    </dgm:pt>
  </dgm:ptLst>
  <dgm:cxnLst>
    <dgm:cxn modelId="{D3F4560D-9678-489B-9B26-397E8B3EC8A0}" srcId="{C6B3A910-4F7E-4D46-9005-66B930A09911}" destId="{4E51681E-CB96-4AB8-9F64-322F40645831}" srcOrd="1" destOrd="0" parTransId="{B5A1C122-27FF-4AD0-A1BE-9E70278E51CA}" sibTransId="{8AB0D5C8-3411-48FD-AC14-A7AD9AAABDCC}"/>
    <dgm:cxn modelId="{22CE570F-8A1B-4DE1-BFAA-F9F1EBC10B9B}" type="presOf" srcId="{BF1E3C5A-FF1B-43F5-8FCB-203D19BCE9AD}" destId="{817C05A6-EF87-49BA-B5EE-51C31F895E04}" srcOrd="0" destOrd="2" presId="urn:microsoft.com/office/officeart/2005/8/layout/hProcess7"/>
    <dgm:cxn modelId="{42122D14-60BD-48B3-8570-FA09BDF8FE93}" type="presOf" srcId="{C30926FA-A88A-4B91-860E-E46312E66B58}" destId="{01419849-6D78-4C30-8C0C-E440C8265279}" srcOrd="0" destOrd="4" presId="urn:microsoft.com/office/officeart/2005/8/layout/hProcess7"/>
    <dgm:cxn modelId="{18F69919-6404-404C-826B-D2B4E3CCAB4F}" type="presOf" srcId="{71D96256-8C26-44E4-9364-6A825D3CBB08}" destId="{4CF277FE-4FE7-4717-82B0-E823A15F9800}" srcOrd="0" destOrd="0" presId="urn:microsoft.com/office/officeart/2005/8/layout/hProcess7"/>
    <dgm:cxn modelId="{0E9B671B-9F6A-47BC-8643-795F17B37023}" type="presOf" srcId="{08CE0FA3-6793-4582-B769-C8EE12A0D1C8}" destId="{1B958DC3-6CD5-4FA3-905F-ABFC667FD70F}" srcOrd="0" destOrd="4" presId="urn:microsoft.com/office/officeart/2005/8/layout/hProcess7"/>
    <dgm:cxn modelId="{EB709C1B-F001-4B49-9D4B-E850FF56C18A}" srcId="{A76F87A7-4BBE-463C-92F0-288815D79E03}" destId="{F2CFED1C-151F-4273-8AC3-DDB48D8A0CFA}" srcOrd="0" destOrd="0" parTransId="{82D26C2E-B707-4D5D-89F7-FE815A40D880}" sibTransId="{289C7F5A-FCDF-4D5B-9310-8D284681B5E2}"/>
    <dgm:cxn modelId="{198BB220-A738-41F7-AB86-1EB367C996A3}" type="presOf" srcId="{9BB50914-F738-4203-8516-C73112DA544C}" destId="{4CF277FE-4FE7-4717-82B0-E823A15F9800}" srcOrd="0" destOrd="1" presId="urn:microsoft.com/office/officeart/2005/8/layout/hProcess7"/>
    <dgm:cxn modelId="{115E7C25-93B6-42F0-A416-009CD31FBC2A}" srcId="{C6B3A910-4F7E-4D46-9005-66B930A09911}" destId="{63E5FE84-0477-429D-93C7-F271672B1BB6}" srcOrd="0" destOrd="0" parTransId="{9D84C71A-9A70-44A8-8A95-6175B0B1B7D8}" sibTransId="{F9280BDD-03F7-4632-9A08-C020526483EF}"/>
    <dgm:cxn modelId="{6F2CCE26-3C54-4716-8BB6-BD16A5389E45}" srcId="{09CDBE3B-7646-47E2-9BE7-B2E43FC67657}" destId="{55491F04-C01A-4013-A144-8B62AF72661E}" srcOrd="1" destOrd="0" parTransId="{76BEFD4E-423E-4B76-A523-20BCD30445E4}" sibTransId="{BAF71BAA-51D1-4D81-BF34-DEB00563C375}"/>
    <dgm:cxn modelId="{FC2B1828-1EA5-4CB6-8158-F40158BBF281}" type="presOf" srcId="{F8E47997-A26B-4E25-B8A5-36B70A233B94}" destId="{01419849-6D78-4C30-8C0C-E440C8265279}" srcOrd="0" destOrd="2" presId="urn:microsoft.com/office/officeart/2005/8/layout/hProcess7"/>
    <dgm:cxn modelId="{D32C102B-E330-4C9A-AC3D-B9C251F126FF}" type="presOf" srcId="{3C2F81FD-E29A-488D-BA6C-33DE995E3513}" destId="{4CF277FE-4FE7-4717-82B0-E823A15F9800}" srcOrd="0" destOrd="2" presId="urn:microsoft.com/office/officeart/2005/8/layout/hProcess7"/>
    <dgm:cxn modelId="{7ED1522B-1DBE-4C7C-AC92-F435C2DC159D}" srcId="{19D696AE-9439-42BB-82E9-7C59AA2554E4}" destId="{F823DA19-F569-4FA6-AEE6-EE8FBEC8BD3C}" srcOrd="4" destOrd="0" parTransId="{B02DBAD4-6983-479F-A318-763CBC74654D}" sibTransId="{7F4126D2-B055-4AF3-A05E-173CBD30E11F}"/>
    <dgm:cxn modelId="{C670A32C-D37C-4818-9860-EFE6D36B5461}" srcId="{19D696AE-9439-42BB-82E9-7C59AA2554E4}" destId="{1D93ADD2-1F84-48D1-9D90-69E6B1754B92}" srcOrd="3" destOrd="0" parTransId="{E1BE9669-A4ED-4F33-906A-03B5810EC002}" sibTransId="{64AA2193-CD47-4705-84E2-0537F835078B}"/>
    <dgm:cxn modelId="{DC31EA33-F951-4476-9E69-88A89F731ECD}" type="presOf" srcId="{94EDE8DB-237C-400A-8428-BBCCEACB0E59}" destId="{B371EA83-F0F3-47CA-B19B-566260F837B7}" srcOrd="1" destOrd="0" presId="urn:microsoft.com/office/officeart/2005/8/layout/hProcess7"/>
    <dgm:cxn modelId="{360D6836-C031-4CD2-806A-E1EEFDAC99CA}" srcId="{949C460D-C33E-46BA-9FAE-33959A85BB2C}" destId="{94EDE8DB-237C-400A-8428-BBCCEACB0E59}" srcOrd="3" destOrd="0" parTransId="{09C890E0-612D-42EF-8987-BCA1F3BAB67B}" sibTransId="{43436688-81EB-4E02-8539-1B50FD3FFC84}"/>
    <dgm:cxn modelId="{BF5B493C-953A-499B-9227-377C242412D2}" srcId="{94EDE8DB-237C-400A-8428-BBCCEACB0E59}" destId="{21D1424C-B9E2-4B2C-B751-5E79145E2FF3}" srcOrd="3" destOrd="0" parTransId="{D8C24ED6-CF8F-4AC3-A45B-8E2A3FEF0F20}" sibTransId="{FEEF7923-BEDF-4111-A1FA-7853ED9F9A1A}"/>
    <dgm:cxn modelId="{1735473D-6364-4D2E-A1CD-A708F610094B}" type="presOf" srcId="{A76F87A7-4BBE-463C-92F0-288815D79E03}" destId="{A20E7E37-AA89-45E1-AA9C-7F68AA00AF7F}" srcOrd="1" destOrd="0" presId="urn:microsoft.com/office/officeart/2005/8/layout/hProcess7"/>
    <dgm:cxn modelId="{273AAD40-7084-4CEA-ADD2-A9D02BB4163F}" type="presOf" srcId="{C6B3A910-4F7E-4D46-9005-66B930A09911}" destId="{4B203393-C3F8-47B9-8870-B20EB98756FD}" srcOrd="0" destOrd="0" presId="urn:microsoft.com/office/officeart/2005/8/layout/hProcess7"/>
    <dgm:cxn modelId="{57DC765C-C1CA-4DB8-851B-A1C602FE5B80}" type="presOf" srcId="{09CDBE3B-7646-47E2-9BE7-B2E43FC67657}" destId="{28C5E303-ABE5-43D6-8979-CF4000EBEF53}" srcOrd="0" destOrd="0" presId="urn:microsoft.com/office/officeart/2005/8/layout/hProcess7"/>
    <dgm:cxn modelId="{2FC56B5D-1F1E-4F70-8A7E-B986FA50B5C3}" type="presOf" srcId="{21D1424C-B9E2-4B2C-B751-5E79145E2FF3}" destId="{01419849-6D78-4C30-8C0C-E440C8265279}" srcOrd="0" destOrd="3" presId="urn:microsoft.com/office/officeart/2005/8/layout/hProcess7"/>
    <dgm:cxn modelId="{81084E42-6500-46B2-B979-D6DD73C838A2}" srcId="{94EDE8DB-237C-400A-8428-BBCCEACB0E59}" destId="{08121251-894C-4AB2-A28A-2C51D122F609}" srcOrd="1" destOrd="0" parTransId="{592566F3-7B22-40AA-9E5F-7480A49917B7}" sibTransId="{40B37841-470A-429F-B9E8-BC9B3D3CD3CA}"/>
    <dgm:cxn modelId="{F9689544-E7C1-4F5F-ACC3-DDEB4E56CCB4}" type="presOf" srcId="{1D93ADD2-1F84-48D1-9D90-69E6B1754B92}" destId="{4CF277FE-4FE7-4717-82B0-E823A15F9800}" srcOrd="0" destOrd="3" presId="urn:microsoft.com/office/officeart/2005/8/layout/hProcess7"/>
    <dgm:cxn modelId="{75227646-E447-4484-9897-BF2499F226D8}" srcId="{19D696AE-9439-42BB-82E9-7C59AA2554E4}" destId="{9BB50914-F738-4203-8516-C73112DA544C}" srcOrd="1" destOrd="0" parTransId="{CC5D1EE4-140E-43C7-A6CD-8425F8F94281}" sibTransId="{544D8D32-42BC-4BF7-B252-0AF8C969C7BA}"/>
    <dgm:cxn modelId="{D52F1247-2EDD-48BF-A495-F49EF34DF792}" srcId="{A76F87A7-4BBE-463C-92F0-288815D79E03}" destId="{B1DA7FD5-D382-4BBF-9F0B-E8B453301D4E}" srcOrd="1" destOrd="0" parTransId="{56CDE786-5266-42B0-BE26-0A829565C18D}" sibTransId="{83C42BED-70A0-4805-B301-DFA31CF50C1E}"/>
    <dgm:cxn modelId="{B38C7B4A-6348-4265-805B-EA932183FECF}" srcId="{19D696AE-9439-42BB-82E9-7C59AA2554E4}" destId="{3C2F81FD-E29A-488D-BA6C-33DE995E3513}" srcOrd="2" destOrd="0" parTransId="{255BA867-F1B8-4967-B1F6-77EC207C68A2}" sibTransId="{9D44C0A3-572D-4304-9E18-76338AFD1108}"/>
    <dgm:cxn modelId="{37CF576B-261F-4476-968C-CD4773CA45C3}" type="presOf" srcId="{08121251-894C-4AB2-A28A-2C51D122F609}" destId="{01419849-6D78-4C30-8C0C-E440C8265279}" srcOrd="0" destOrd="1" presId="urn:microsoft.com/office/officeart/2005/8/layout/hProcess7"/>
    <dgm:cxn modelId="{F4B76D4E-F81C-43EE-BF5D-9AC262848644}" srcId="{09CDBE3B-7646-47E2-9BE7-B2E43FC67657}" destId="{B2022ACC-1A95-4593-BB81-439DED74DAC5}" srcOrd="2" destOrd="0" parTransId="{DCCDE8FB-2875-403E-BE8E-23E59F7EAD31}" sibTransId="{42E2F8F9-1EB5-4880-BC28-FA5DFC0E7A17}"/>
    <dgm:cxn modelId="{C0FC9D4E-52E9-494A-B345-FF2072649A5E}" srcId="{949C460D-C33E-46BA-9FAE-33959A85BB2C}" destId="{C6B3A910-4F7E-4D46-9005-66B930A09911}" srcOrd="1" destOrd="0" parTransId="{BA2E9C65-06F2-4FF0-B900-07956DA9AAFE}" sibTransId="{4DB8E49D-510E-4D44-A5AD-09551DCA518C}"/>
    <dgm:cxn modelId="{E2BF0E73-7389-442A-9119-E76C45DF3A63}" srcId="{94EDE8DB-237C-400A-8428-BBCCEACB0E59}" destId="{C30926FA-A88A-4B91-860E-E46312E66B58}" srcOrd="4" destOrd="0" parTransId="{8EBDCF28-51C3-40F1-8736-4C145E118CED}" sibTransId="{9A35D659-03FD-4EAD-AF59-BB2C1F662739}"/>
    <dgm:cxn modelId="{E5ED8473-6CDE-4AAF-A828-05B5FA1D430A}" type="presOf" srcId="{3A8BA0A6-D2BF-4DF7-937A-6394EBCDF17D}" destId="{1B958DC3-6CD5-4FA3-905F-ABFC667FD70F}" srcOrd="0" destOrd="5" presId="urn:microsoft.com/office/officeart/2005/8/layout/hProcess7"/>
    <dgm:cxn modelId="{C3ACCC73-F989-4168-993C-0C14E97597C9}" type="presOf" srcId="{09CDBE3B-7646-47E2-9BE7-B2E43FC67657}" destId="{BF041E74-5E43-45A2-9180-6F326E14DD22}" srcOrd="1" destOrd="0" presId="urn:microsoft.com/office/officeart/2005/8/layout/hProcess7"/>
    <dgm:cxn modelId="{2333A254-BF8D-4D00-9F14-8DE57817C5E8}" type="presOf" srcId="{F823DA19-F569-4FA6-AEE6-EE8FBEC8BD3C}" destId="{4CF277FE-4FE7-4717-82B0-E823A15F9800}" srcOrd="0" destOrd="4" presId="urn:microsoft.com/office/officeart/2005/8/layout/hProcess7"/>
    <dgm:cxn modelId="{11F38056-D751-491A-8CD4-983CBB0A4AAD}" type="presOf" srcId="{AFE4AADA-AD07-4D75-969B-DEAA88BC409B}" destId="{AB2C5DC0-8718-4224-AE90-DE76BA0AAB59}" srcOrd="0" destOrd="4" presId="urn:microsoft.com/office/officeart/2005/8/layout/hProcess7"/>
    <dgm:cxn modelId="{D2B3A656-FA90-4FCB-8942-4A1ACB972874}" type="presOf" srcId="{BF49D656-11CE-447F-BAE0-F208DA7D079B}" destId="{1B958DC3-6CD5-4FA3-905F-ABFC667FD70F}" srcOrd="0" destOrd="3" presId="urn:microsoft.com/office/officeart/2005/8/layout/hProcess7"/>
    <dgm:cxn modelId="{872FE076-F25E-48C0-B6A1-0386D254F2AC}" srcId="{09CDBE3B-7646-47E2-9BE7-B2E43FC67657}" destId="{AFE4AADA-AD07-4D75-969B-DEAA88BC409B}" srcOrd="4" destOrd="0" parTransId="{5F7C73FE-1E43-4870-8638-9992ACF34B05}" sibTransId="{FB8CF6BC-EAD3-435B-8F96-62B2F87B3E8A}"/>
    <dgm:cxn modelId="{B876E457-46F0-4C7D-ABAF-DA51FD5293F8}" srcId="{94EDE8DB-237C-400A-8428-BBCCEACB0E59}" destId="{F8E47997-A26B-4E25-B8A5-36B70A233B94}" srcOrd="2" destOrd="0" parTransId="{65F453AF-EB84-48F3-A4AA-B54F647594C9}" sibTransId="{D2A7B628-27AC-4BBF-A4F9-D360B5590634}"/>
    <dgm:cxn modelId="{1E043A79-BCD1-484C-828D-2943FA9AE9F4}" srcId="{94EDE8DB-237C-400A-8428-BBCCEACB0E59}" destId="{6CC3145D-7203-4B22-BDAC-7B66179A3F9D}" srcOrd="0" destOrd="0" parTransId="{8DB5ED07-09B7-4222-A2D4-E00E2A890892}" sibTransId="{3C0E5800-79DA-4F9B-A600-0F1DE2982F9C}"/>
    <dgm:cxn modelId="{C0B0747B-8953-4837-8EE5-3F27540DC6A5}" type="presOf" srcId="{94EDE8DB-237C-400A-8428-BBCCEACB0E59}" destId="{1DD32A60-0126-4686-9D49-F04EBC31718C}" srcOrd="0" destOrd="0" presId="urn:microsoft.com/office/officeart/2005/8/layout/hProcess7"/>
    <dgm:cxn modelId="{1F9FA67D-FB75-4BA2-9ADB-A35783C1A3CE}" type="presOf" srcId="{4E51681E-CB96-4AB8-9F64-322F40645831}" destId="{1B958DC3-6CD5-4FA3-905F-ABFC667FD70F}" srcOrd="0" destOrd="1" presId="urn:microsoft.com/office/officeart/2005/8/layout/hProcess7"/>
    <dgm:cxn modelId="{AE006D80-7135-4022-BE09-FD1ED8423196}" type="presOf" srcId="{949C460D-C33E-46BA-9FAE-33959A85BB2C}" destId="{5AFEA781-7B4C-411C-BA6E-2A0D23654CFB}" srcOrd="0" destOrd="0" presId="urn:microsoft.com/office/officeart/2005/8/layout/hProcess7"/>
    <dgm:cxn modelId="{F13EDA80-0554-4589-8D85-2CEB2C30DB6E}" type="presOf" srcId="{27E7F754-E4C1-405E-8073-A0C349F6A958}" destId="{AB2C5DC0-8718-4224-AE90-DE76BA0AAB59}" srcOrd="0" destOrd="5" presId="urn:microsoft.com/office/officeart/2005/8/layout/hProcess7"/>
    <dgm:cxn modelId="{E7FAC683-84A8-4F11-B44C-C3F69CD5E748}" srcId="{C6B3A910-4F7E-4D46-9005-66B930A09911}" destId="{BF49D656-11CE-447F-BAE0-F208DA7D079B}" srcOrd="3" destOrd="0" parTransId="{DA6CCDCB-8678-46A7-AB3F-3CFDA205C0BD}" sibTransId="{8668A5D4-FE92-467F-B469-582F9DF4CD6E}"/>
    <dgm:cxn modelId="{BFE57885-373E-4634-9051-CBD609FBAD67}" srcId="{C6B3A910-4F7E-4D46-9005-66B930A09911}" destId="{8ED3DB7C-0281-4A7C-A9D0-91782DEAE573}" srcOrd="2" destOrd="0" parTransId="{1A0840A9-4DEB-4321-82DE-E18B3189BACB}" sibTransId="{EB77418A-2D16-413C-8159-BCF044C62F4A}"/>
    <dgm:cxn modelId="{2B858C88-9199-4FDB-B88B-CE8807E401EA}" type="presOf" srcId="{55491F04-C01A-4013-A144-8B62AF72661E}" destId="{AB2C5DC0-8718-4224-AE90-DE76BA0AAB59}" srcOrd="0" destOrd="1" presId="urn:microsoft.com/office/officeart/2005/8/layout/hProcess7"/>
    <dgm:cxn modelId="{3E9A008D-EEA0-406F-9B3C-25AC9DDBF45A}" srcId="{A76F87A7-4BBE-463C-92F0-288815D79E03}" destId="{60076A89-2C56-4B7E-93B2-737EF1912274}" srcOrd="3" destOrd="0" parTransId="{AE53F819-8EBB-4C99-94F3-25B33FD76147}" sibTransId="{97B38DA3-119B-47F6-ACE9-90CB397FAE98}"/>
    <dgm:cxn modelId="{7CBF5A98-CFCB-4E67-9501-644545DCFA9C}" srcId="{C6B3A910-4F7E-4D46-9005-66B930A09911}" destId="{08CE0FA3-6793-4582-B769-C8EE12A0D1C8}" srcOrd="4" destOrd="0" parTransId="{D316B528-740B-4190-929A-5293F23A3442}" sibTransId="{81728027-33AE-4A09-954C-18ED264298C1}"/>
    <dgm:cxn modelId="{984270A3-CF08-4583-B9BF-1B4D5FBD140C}" type="presOf" srcId="{A76F87A7-4BBE-463C-92F0-288815D79E03}" destId="{DA03EDE1-0326-456F-8E8D-56BD4ADB4796}" srcOrd="0" destOrd="0" presId="urn:microsoft.com/office/officeart/2005/8/layout/hProcess7"/>
    <dgm:cxn modelId="{6CEBA9B1-87C1-4049-B8BE-C350F51026DA}" type="presOf" srcId="{F2CFED1C-151F-4273-8AC3-DDB48D8A0CFA}" destId="{817C05A6-EF87-49BA-B5EE-51C31F895E04}" srcOrd="0" destOrd="0" presId="urn:microsoft.com/office/officeart/2005/8/layout/hProcess7"/>
    <dgm:cxn modelId="{CCBE2BB4-619E-49BE-991B-2973CA5CECB6}" type="presOf" srcId="{C6B3A910-4F7E-4D46-9005-66B930A09911}" destId="{A7D5B488-B0F7-4E6E-8569-26DF6AE73D1C}" srcOrd="1" destOrd="0" presId="urn:microsoft.com/office/officeart/2005/8/layout/hProcess7"/>
    <dgm:cxn modelId="{6F39F6B5-4068-4D6C-98A7-6EA04662512B}" srcId="{09CDBE3B-7646-47E2-9BE7-B2E43FC67657}" destId="{27E7F754-E4C1-405E-8073-A0C349F6A958}" srcOrd="5" destOrd="0" parTransId="{3D5C0BA4-0889-41F4-B286-A020261D0F37}" sibTransId="{28990AF5-6155-48C4-B519-367771AB4754}"/>
    <dgm:cxn modelId="{AF6A4FC6-9EE5-42F3-81DC-D3019D61EFBA}" srcId="{09CDBE3B-7646-47E2-9BE7-B2E43FC67657}" destId="{1F11FDBC-7C05-4F7E-958C-22DCBD5FCC87}" srcOrd="3" destOrd="0" parTransId="{087B3EB1-49FF-4D3B-8F77-5E338F43573B}" sibTransId="{CB6DE6CC-0452-42BA-8C69-2570F21183B2}"/>
    <dgm:cxn modelId="{A698D1CC-D54B-444A-B450-EB843DF48633}" type="presOf" srcId="{19D696AE-9439-42BB-82E9-7C59AA2554E4}" destId="{78CD0919-D9ED-4D23-94D9-8B43F678C849}" srcOrd="1" destOrd="0" presId="urn:microsoft.com/office/officeart/2005/8/layout/hProcess7"/>
    <dgm:cxn modelId="{94B01AD1-4AEB-450F-BA8B-5D8EEB79D9EC}" srcId="{949C460D-C33E-46BA-9FAE-33959A85BB2C}" destId="{19D696AE-9439-42BB-82E9-7C59AA2554E4}" srcOrd="2" destOrd="0" parTransId="{880B37B6-3078-4FE8-878F-02C4D3B1C0EE}" sibTransId="{1A2E6003-4392-4A29-A4D8-6F5459D5EB8B}"/>
    <dgm:cxn modelId="{E379BBD2-173B-4B62-A83B-3CCD11AB99A1}" type="presOf" srcId="{1F11FDBC-7C05-4F7E-958C-22DCBD5FCC87}" destId="{AB2C5DC0-8718-4224-AE90-DE76BA0AAB59}" srcOrd="0" destOrd="3" presId="urn:microsoft.com/office/officeart/2005/8/layout/hProcess7"/>
    <dgm:cxn modelId="{FC1D06D5-CB4D-4D12-8802-12FF7A95413A}" type="presOf" srcId="{B1DA7FD5-D382-4BBF-9F0B-E8B453301D4E}" destId="{817C05A6-EF87-49BA-B5EE-51C31F895E04}" srcOrd="0" destOrd="1" presId="urn:microsoft.com/office/officeart/2005/8/layout/hProcess7"/>
    <dgm:cxn modelId="{932B17D5-C1DA-4A12-8908-1B26B5A8A8D6}" srcId="{09CDBE3B-7646-47E2-9BE7-B2E43FC67657}" destId="{0B1B7C36-B7E5-453E-96FA-59B736452BC1}" srcOrd="0" destOrd="0" parTransId="{01BB4DD0-0575-4624-A906-AC6329190EF9}" sibTransId="{43FA120D-D77B-4B8B-B72D-86E5A77C37E8}"/>
    <dgm:cxn modelId="{F3CD7FD7-279A-49B0-89B2-F425C4889855}" srcId="{949C460D-C33E-46BA-9FAE-33959A85BB2C}" destId="{09CDBE3B-7646-47E2-9BE7-B2E43FC67657}" srcOrd="0" destOrd="0" parTransId="{8B696F35-EAB2-445C-A974-51E3CCEBE026}" sibTransId="{7C90005F-3CDE-458F-BC09-21034DC8F68D}"/>
    <dgm:cxn modelId="{03A2B3DF-A391-49CB-9085-86DD43CDEFA9}" srcId="{949C460D-C33E-46BA-9FAE-33959A85BB2C}" destId="{A76F87A7-4BBE-463C-92F0-288815D79E03}" srcOrd="4" destOrd="0" parTransId="{322540F1-3EC1-4621-8C34-B1ADFD37887D}" sibTransId="{6CD02570-BD0E-4C15-833A-8966028C1D1F}"/>
    <dgm:cxn modelId="{58F0CDE1-F305-49FA-9595-A90A3FD3FA46}" srcId="{A76F87A7-4BBE-463C-92F0-288815D79E03}" destId="{BF1E3C5A-FF1B-43F5-8FCB-203D19BCE9AD}" srcOrd="2" destOrd="0" parTransId="{0EC9BDCA-EF8E-48BC-9DF0-39B23EC7E7B9}" sibTransId="{DEA81430-D22E-432C-BB46-6E8E9CFE2FD4}"/>
    <dgm:cxn modelId="{6E5615E9-28D8-4399-B4E1-65734084EDFF}" type="presOf" srcId="{63E5FE84-0477-429D-93C7-F271672B1BB6}" destId="{1B958DC3-6CD5-4FA3-905F-ABFC667FD70F}" srcOrd="0" destOrd="0" presId="urn:microsoft.com/office/officeart/2005/8/layout/hProcess7"/>
    <dgm:cxn modelId="{2A3C01EC-7291-4D4A-A16B-CF05E8D12529}" type="presOf" srcId="{8ED3DB7C-0281-4A7C-A9D0-91782DEAE573}" destId="{1B958DC3-6CD5-4FA3-905F-ABFC667FD70F}" srcOrd="0" destOrd="2" presId="urn:microsoft.com/office/officeart/2005/8/layout/hProcess7"/>
    <dgm:cxn modelId="{7EDC3FEC-6AB9-4CF8-A769-36EE945276B2}" srcId="{19D696AE-9439-42BB-82E9-7C59AA2554E4}" destId="{71D96256-8C26-44E4-9364-6A825D3CBB08}" srcOrd="0" destOrd="0" parTransId="{951736CE-D8F1-4A7E-9778-15B0B797F9D8}" sibTransId="{E39D43AE-B754-4891-B6F8-327E3E27E684}"/>
    <dgm:cxn modelId="{994354ED-245A-4490-84DA-8A481B1D7629}" srcId="{C6B3A910-4F7E-4D46-9005-66B930A09911}" destId="{3A8BA0A6-D2BF-4DF7-937A-6394EBCDF17D}" srcOrd="5" destOrd="0" parTransId="{38B8AD13-63B0-4663-B994-8DE9A65259F4}" sibTransId="{EE9D0083-013A-45A5-8B7C-71E603C9B859}"/>
    <dgm:cxn modelId="{8D76C8EE-3240-464A-874E-1327FF5CE5E3}" type="presOf" srcId="{B2022ACC-1A95-4593-BB81-439DED74DAC5}" destId="{AB2C5DC0-8718-4224-AE90-DE76BA0AAB59}" srcOrd="0" destOrd="2" presId="urn:microsoft.com/office/officeart/2005/8/layout/hProcess7"/>
    <dgm:cxn modelId="{DD58A7F5-3935-40F6-9016-F365D3BDF2CE}" type="presOf" srcId="{19D696AE-9439-42BB-82E9-7C59AA2554E4}" destId="{AB6E3ABF-9B49-4A5B-8181-96B2D1A45EDA}" srcOrd="0" destOrd="0" presId="urn:microsoft.com/office/officeart/2005/8/layout/hProcess7"/>
    <dgm:cxn modelId="{691C2CF6-C525-4807-8B65-6DC4D980DD46}" type="presOf" srcId="{6CC3145D-7203-4B22-BDAC-7B66179A3F9D}" destId="{01419849-6D78-4C30-8C0C-E440C8265279}" srcOrd="0" destOrd="0" presId="urn:microsoft.com/office/officeart/2005/8/layout/hProcess7"/>
    <dgm:cxn modelId="{C1E226F8-BD39-44C0-AFE9-7AB4C4477C82}" type="presOf" srcId="{60076A89-2C56-4B7E-93B2-737EF1912274}" destId="{817C05A6-EF87-49BA-B5EE-51C31F895E04}" srcOrd="0" destOrd="3" presId="urn:microsoft.com/office/officeart/2005/8/layout/hProcess7"/>
    <dgm:cxn modelId="{6E26B1FC-8EFA-435B-874D-E02B345E90F8}" type="presOf" srcId="{0B1B7C36-B7E5-453E-96FA-59B736452BC1}" destId="{AB2C5DC0-8718-4224-AE90-DE76BA0AAB59}" srcOrd="0" destOrd="0" presId="urn:microsoft.com/office/officeart/2005/8/layout/hProcess7"/>
    <dgm:cxn modelId="{0A724106-A373-4B0B-9DFF-3CF6670FD13E}" type="presParOf" srcId="{5AFEA781-7B4C-411C-BA6E-2A0D23654CFB}" destId="{DF8FDA85-F836-45D8-A6E2-DE49BD3A1194}" srcOrd="0" destOrd="0" presId="urn:microsoft.com/office/officeart/2005/8/layout/hProcess7"/>
    <dgm:cxn modelId="{F0074839-3C28-46FF-9AFB-A29177ABA727}" type="presParOf" srcId="{DF8FDA85-F836-45D8-A6E2-DE49BD3A1194}" destId="{28C5E303-ABE5-43D6-8979-CF4000EBEF53}" srcOrd="0" destOrd="0" presId="urn:microsoft.com/office/officeart/2005/8/layout/hProcess7"/>
    <dgm:cxn modelId="{0B9803A3-37E0-43C9-AEA4-A2D83C6383D2}" type="presParOf" srcId="{DF8FDA85-F836-45D8-A6E2-DE49BD3A1194}" destId="{BF041E74-5E43-45A2-9180-6F326E14DD22}" srcOrd="1" destOrd="0" presId="urn:microsoft.com/office/officeart/2005/8/layout/hProcess7"/>
    <dgm:cxn modelId="{1A677D84-F487-4C93-B9E9-316479F1C1FD}" type="presParOf" srcId="{DF8FDA85-F836-45D8-A6E2-DE49BD3A1194}" destId="{AB2C5DC0-8718-4224-AE90-DE76BA0AAB59}" srcOrd="2" destOrd="0" presId="urn:microsoft.com/office/officeart/2005/8/layout/hProcess7"/>
    <dgm:cxn modelId="{0B8513F6-252D-4D03-9408-EE7A065C83B3}" type="presParOf" srcId="{5AFEA781-7B4C-411C-BA6E-2A0D23654CFB}" destId="{3FEDD4DE-DEB6-4E0A-9C0E-E36E0F93BABA}" srcOrd="1" destOrd="0" presId="urn:microsoft.com/office/officeart/2005/8/layout/hProcess7"/>
    <dgm:cxn modelId="{98E1112E-3C5B-4A0A-9779-F18D01EAEFA3}" type="presParOf" srcId="{5AFEA781-7B4C-411C-BA6E-2A0D23654CFB}" destId="{CD8206C3-E39B-49F6-ABA2-F50C8108A0A1}" srcOrd="2" destOrd="0" presId="urn:microsoft.com/office/officeart/2005/8/layout/hProcess7"/>
    <dgm:cxn modelId="{6123035C-7324-41E6-AC47-8CE9A3870AEF}" type="presParOf" srcId="{CD8206C3-E39B-49F6-ABA2-F50C8108A0A1}" destId="{0C99E8C3-3011-4C83-92CC-11547C5419CF}" srcOrd="0" destOrd="0" presId="urn:microsoft.com/office/officeart/2005/8/layout/hProcess7"/>
    <dgm:cxn modelId="{96EBC9FD-78E5-44B3-9E8E-33C612D5EFA9}" type="presParOf" srcId="{CD8206C3-E39B-49F6-ABA2-F50C8108A0A1}" destId="{B3EB42AF-7E1C-4AFA-8BEE-2F7D2B6ED7B2}" srcOrd="1" destOrd="0" presId="urn:microsoft.com/office/officeart/2005/8/layout/hProcess7"/>
    <dgm:cxn modelId="{9251A5D1-D253-443A-86EB-86C5DA90EEF3}" type="presParOf" srcId="{CD8206C3-E39B-49F6-ABA2-F50C8108A0A1}" destId="{32322429-B289-4539-B6F6-A533546254E7}" srcOrd="2" destOrd="0" presId="urn:microsoft.com/office/officeart/2005/8/layout/hProcess7"/>
    <dgm:cxn modelId="{15617BDE-29B8-4FD0-8E61-DA48220161C7}" type="presParOf" srcId="{5AFEA781-7B4C-411C-BA6E-2A0D23654CFB}" destId="{21269599-7BB2-42D9-A76E-B10AA7911ACC}" srcOrd="3" destOrd="0" presId="urn:microsoft.com/office/officeart/2005/8/layout/hProcess7"/>
    <dgm:cxn modelId="{7A8E4DA9-FB6E-44A7-8AC1-22077291C920}" type="presParOf" srcId="{5AFEA781-7B4C-411C-BA6E-2A0D23654CFB}" destId="{F0C6EB0A-D948-4002-9170-3F46600C4683}" srcOrd="4" destOrd="0" presId="urn:microsoft.com/office/officeart/2005/8/layout/hProcess7"/>
    <dgm:cxn modelId="{F416D0C2-9FAA-4BF0-BAA4-550CE2BF3A4F}" type="presParOf" srcId="{F0C6EB0A-D948-4002-9170-3F46600C4683}" destId="{4B203393-C3F8-47B9-8870-B20EB98756FD}" srcOrd="0" destOrd="0" presId="urn:microsoft.com/office/officeart/2005/8/layout/hProcess7"/>
    <dgm:cxn modelId="{A7C4418F-360E-4B18-AC88-A339C6C6DC7E}" type="presParOf" srcId="{F0C6EB0A-D948-4002-9170-3F46600C4683}" destId="{A7D5B488-B0F7-4E6E-8569-26DF6AE73D1C}" srcOrd="1" destOrd="0" presId="urn:microsoft.com/office/officeart/2005/8/layout/hProcess7"/>
    <dgm:cxn modelId="{E782E3C3-16CF-4D2A-838E-D48917824B7D}" type="presParOf" srcId="{F0C6EB0A-D948-4002-9170-3F46600C4683}" destId="{1B958DC3-6CD5-4FA3-905F-ABFC667FD70F}" srcOrd="2" destOrd="0" presId="urn:microsoft.com/office/officeart/2005/8/layout/hProcess7"/>
    <dgm:cxn modelId="{8891985A-C870-4020-8B72-225B44B20123}" type="presParOf" srcId="{5AFEA781-7B4C-411C-BA6E-2A0D23654CFB}" destId="{EC572696-250F-4075-9A34-99F7A5E7187B}" srcOrd="5" destOrd="0" presId="urn:microsoft.com/office/officeart/2005/8/layout/hProcess7"/>
    <dgm:cxn modelId="{68B2D129-B3AC-4395-85BF-ED9BA7FF8BCF}" type="presParOf" srcId="{5AFEA781-7B4C-411C-BA6E-2A0D23654CFB}" destId="{D598B15E-E167-4297-B3AD-D8140701478D}" srcOrd="6" destOrd="0" presId="urn:microsoft.com/office/officeart/2005/8/layout/hProcess7"/>
    <dgm:cxn modelId="{106D5E1B-4F79-4CB6-A9D0-6263C2836FCD}" type="presParOf" srcId="{D598B15E-E167-4297-B3AD-D8140701478D}" destId="{3BF26D9A-D43F-47B2-810B-5BC23C3EF931}" srcOrd="0" destOrd="0" presId="urn:microsoft.com/office/officeart/2005/8/layout/hProcess7"/>
    <dgm:cxn modelId="{456E6584-A077-47F0-B38F-3CB7751662F9}" type="presParOf" srcId="{D598B15E-E167-4297-B3AD-D8140701478D}" destId="{2DDC1A88-9259-471C-9503-955796632E77}" srcOrd="1" destOrd="0" presId="urn:microsoft.com/office/officeart/2005/8/layout/hProcess7"/>
    <dgm:cxn modelId="{904F1D2C-F3E7-4FB1-9F15-7901333707F6}" type="presParOf" srcId="{D598B15E-E167-4297-B3AD-D8140701478D}" destId="{67905FD0-601F-409D-8959-8718985ED183}" srcOrd="2" destOrd="0" presId="urn:microsoft.com/office/officeart/2005/8/layout/hProcess7"/>
    <dgm:cxn modelId="{42AD8422-0156-4841-A0A4-1056ABB3F09F}" type="presParOf" srcId="{5AFEA781-7B4C-411C-BA6E-2A0D23654CFB}" destId="{DA010B17-2C40-4C89-A6EB-BC02A792F1A2}" srcOrd="7" destOrd="0" presId="urn:microsoft.com/office/officeart/2005/8/layout/hProcess7"/>
    <dgm:cxn modelId="{996A0BEC-7025-480A-BC3B-121EE220BCB3}" type="presParOf" srcId="{5AFEA781-7B4C-411C-BA6E-2A0D23654CFB}" destId="{A55CA2CB-7F11-479D-8ACE-668535F5803C}" srcOrd="8" destOrd="0" presId="urn:microsoft.com/office/officeart/2005/8/layout/hProcess7"/>
    <dgm:cxn modelId="{DE904808-F7D0-4B22-8613-919A8A81DA66}" type="presParOf" srcId="{A55CA2CB-7F11-479D-8ACE-668535F5803C}" destId="{AB6E3ABF-9B49-4A5B-8181-96B2D1A45EDA}" srcOrd="0" destOrd="0" presId="urn:microsoft.com/office/officeart/2005/8/layout/hProcess7"/>
    <dgm:cxn modelId="{BEA81527-5E6D-441D-915B-83DE86FC2D69}" type="presParOf" srcId="{A55CA2CB-7F11-479D-8ACE-668535F5803C}" destId="{78CD0919-D9ED-4D23-94D9-8B43F678C849}" srcOrd="1" destOrd="0" presId="urn:microsoft.com/office/officeart/2005/8/layout/hProcess7"/>
    <dgm:cxn modelId="{2E820D7E-89CC-49DD-BBB5-86259761F7F2}" type="presParOf" srcId="{A55CA2CB-7F11-479D-8ACE-668535F5803C}" destId="{4CF277FE-4FE7-4717-82B0-E823A15F9800}" srcOrd="2" destOrd="0" presId="urn:microsoft.com/office/officeart/2005/8/layout/hProcess7"/>
    <dgm:cxn modelId="{443FE8FB-9413-422D-80E2-AC4A2C758077}" type="presParOf" srcId="{5AFEA781-7B4C-411C-BA6E-2A0D23654CFB}" destId="{B8F8192C-405A-4F37-862B-7E13050F9C79}" srcOrd="9" destOrd="0" presId="urn:microsoft.com/office/officeart/2005/8/layout/hProcess7"/>
    <dgm:cxn modelId="{30FDDB8D-8D14-4611-8F02-A0BABA9158A2}" type="presParOf" srcId="{5AFEA781-7B4C-411C-BA6E-2A0D23654CFB}" destId="{87539056-E05B-48EE-8544-1BD5A6F7EE12}" srcOrd="10" destOrd="0" presId="urn:microsoft.com/office/officeart/2005/8/layout/hProcess7"/>
    <dgm:cxn modelId="{6BEA17C3-F7F2-4E43-9DC5-1AE36F07D3C2}" type="presParOf" srcId="{87539056-E05B-48EE-8544-1BD5A6F7EE12}" destId="{65A01296-91E0-45FD-BA20-E79C11B37597}" srcOrd="0" destOrd="0" presId="urn:microsoft.com/office/officeart/2005/8/layout/hProcess7"/>
    <dgm:cxn modelId="{28F7985D-EE9F-4359-9C91-A1ACA9A045C0}" type="presParOf" srcId="{87539056-E05B-48EE-8544-1BD5A6F7EE12}" destId="{5AB2AC9E-A0AB-4323-9C35-E7306F8DEEAA}" srcOrd="1" destOrd="0" presId="urn:microsoft.com/office/officeart/2005/8/layout/hProcess7"/>
    <dgm:cxn modelId="{0661E8BE-7AAB-4C2A-A863-5BCB02A9B5E7}" type="presParOf" srcId="{87539056-E05B-48EE-8544-1BD5A6F7EE12}" destId="{4FAA3440-7647-42B9-990B-463FED056F13}" srcOrd="2" destOrd="0" presId="urn:microsoft.com/office/officeart/2005/8/layout/hProcess7"/>
    <dgm:cxn modelId="{69670508-2B65-4447-A735-D60E29F78531}" type="presParOf" srcId="{5AFEA781-7B4C-411C-BA6E-2A0D23654CFB}" destId="{F206FA26-FB6B-4DFD-83BB-E93C53F14510}" srcOrd="11" destOrd="0" presId="urn:microsoft.com/office/officeart/2005/8/layout/hProcess7"/>
    <dgm:cxn modelId="{0E83B338-2D3E-4346-82EE-54D80B9CA4E2}" type="presParOf" srcId="{5AFEA781-7B4C-411C-BA6E-2A0D23654CFB}" destId="{75C84516-FAA9-43C1-AF35-B0100F5BF0DC}" srcOrd="12" destOrd="0" presId="urn:microsoft.com/office/officeart/2005/8/layout/hProcess7"/>
    <dgm:cxn modelId="{B41D7EDB-3733-46D1-B3C2-FFAEC22AF122}" type="presParOf" srcId="{75C84516-FAA9-43C1-AF35-B0100F5BF0DC}" destId="{1DD32A60-0126-4686-9D49-F04EBC31718C}" srcOrd="0" destOrd="0" presId="urn:microsoft.com/office/officeart/2005/8/layout/hProcess7"/>
    <dgm:cxn modelId="{3AB9F618-87EC-4EB8-9F83-A7555764B781}" type="presParOf" srcId="{75C84516-FAA9-43C1-AF35-B0100F5BF0DC}" destId="{B371EA83-F0F3-47CA-B19B-566260F837B7}" srcOrd="1" destOrd="0" presId="urn:microsoft.com/office/officeart/2005/8/layout/hProcess7"/>
    <dgm:cxn modelId="{89BFB6C7-1C6F-498F-BFBF-B755B57FA44B}" type="presParOf" srcId="{75C84516-FAA9-43C1-AF35-B0100F5BF0DC}" destId="{01419849-6D78-4C30-8C0C-E440C8265279}" srcOrd="2" destOrd="0" presId="urn:microsoft.com/office/officeart/2005/8/layout/hProcess7"/>
    <dgm:cxn modelId="{1A008B79-BD47-4D6A-972B-947FD98156F1}" type="presParOf" srcId="{5AFEA781-7B4C-411C-BA6E-2A0D23654CFB}" destId="{7A3BC4CD-F156-4441-8D2C-07D6BC4168AD}" srcOrd="13" destOrd="0" presId="urn:microsoft.com/office/officeart/2005/8/layout/hProcess7"/>
    <dgm:cxn modelId="{A0AF6AD4-8BAD-4B16-B428-ECABE2EB4D0D}" type="presParOf" srcId="{5AFEA781-7B4C-411C-BA6E-2A0D23654CFB}" destId="{35702A55-387A-4C74-A64A-42EF2621D44A}" srcOrd="14" destOrd="0" presId="urn:microsoft.com/office/officeart/2005/8/layout/hProcess7"/>
    <dgm:cxn modelId="{08593087-7C00-425A-B3A0-E61743305AF7}" type="presParOf" srcId="{35702A55-387A-4C74-A64A-42EF2621D44A}" destId="{9F9591A0-22EB-4072-A91C-32137DE72D7C}" srcOrd="0" destOrd="0" presId="urn:microsoft.com/office/officeart/2005/8/layout/hProcess7"/>
    <dgm:cxn modelId="{B341DE2C-42F9-4A11-B724-B5552D6DACDC}" type="presParOf" srcId="{35702A55-387A-4C74-A64A-42EF2621D44A}" destId="{2DC5817B-42E2-459A-97FE-6AB46A866F3C}" srcOrd="1" destOrd="0" presId="urn:microsoft.com/office/officeart/2005/8/layout/hProcess7"/>
    <dgm:cxn modelId="{E43DC169-586B-4215-A4C6-F48DCE84E18B}" type="presParOf" srcId="{35702A55-387A-4C74-A64A-42EF2621D44A}" destId="{EF89EAFB-F996-420D-8142-F8E8987C9FF8}" srcOrd="2" destOrd="0" presId="urn:microsoft.com/office/officeart/2005/8/layout/hProcess7"/>
    <dgm:cxn modelId="{4BFBD0B8-0B89-4C5C-B223-7C9D746535A4}" type="presParOf" srcId="{5AFEA781-7B4C-411C-BA6E-2A0D23654CFB}" destId="{C9BF43C6-5B0C-424E-9624-F4CF6BBACF46}" srcOrd="15" destOrd="0" presId="urn:microsoft.com/office/officeart/2005/8/layout/hProcess7"/>
    <dgm:cxn modelId="{7D5EAC5D-AB87-4617-AE06-DE4F7F904DE4}" type="presParOf" srcId="{5AFEA781-7B4C-411C-BA6E-2A0D23654CFB}" destId="{395AD581-B075-450C-9B53-9E3390235492}" srcOrd="16" destOrd="0" presId="urn:microsoft.com/office/officeart/2005/8/layout/hProcess7"/>
    <dgm:cxn modelId="{6E7EF3EA-4302-4235-A729-F9B1E490FFC4}" type="presParOf" srcId="{395AD581-B075-450C-9B53-9E3390235492}" destId="{DA03EDE1-0326-456F-8E8D-56BD4ADB4796}" srcOrd="0" destOrd="0" presId="urn:microsoft.com/office/officeart/2005/8/layout/hProcess7"/>
    <dgm:cxn modelId="{DE7C272C-C65F-4733-A0A3-44A923CE5FAC}" type="presParOf" srcId="{395AD581-B075-450C-9B53-9E3390235492}" destId="{A20E7E37-AA89-45E1-AA9C-7F68AA00AF7F}" srcOrd="1" destOrd="0" presId="urn:microsoft.com/office/officeart/2005/8/layout/hProcess7"/>
    <dgm:cxn modelId="{C66B5CEC-C3BB-4218-87E8-69DFDB604358}" type="presParOf" srcId="{395AD581-B075-450C-9B53-9E3390235492}" destId="{817C05A6-EF87-49BA-B5EE-51C31F895E04}" srcOrd="2" destOrd="0" presId="urn:microsoft.com/office/officeart/2005/8/layout/hProcess7"/>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C5E303-ABE5-43D6-8979-CF4000EBEF53}">
      <dsp:nvSpPr>
        <dsp:cNvPr id="0" name=""/>
        <dsp:cNvSpPr/>
      </dsp:nvSpPr>
      <dsp:spPr>
        <a:xfrm>
          <a:off x="6372" y="395896"/>
          <a:ext cx="2224886" cy="2669863"/>
        </a:xfrm>
        <a:prstGeom prst="roundRect">
          <a:avLst>
            <a:gd name="adj" fmla="val 5000"/>
          </a:avLst>
        </a:prstGeom>
        <a:solidFill>
          <a:srgbClr val="CE943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8293" rIns="75565" bIns="0" numCol="1" spcCol="1270" anchor="t" anchorCtr="0">
          <a:noAutofit/>
        </a:bodyPr>
        <a:lstStyle/>
        <a:p>
          <a:pPr marL="0" lvl="0" indent="0" algn="r" defTabSz="755650">
            <a:lnSpc>
              <a:spcPct val="90000"/>
            </a:lnSpc>
            <a:spcBef>
              <a:spcPct val="0"/>
            </a:spcBef>
            <a:spcAft>
              <a:spcPct val="35000"/>
            </a:spcAft>
            <a:buNone/>
          </a:pPr>
          <a:r>
            <a:rPr lang="es-PE" sz="1700" kern="1200" dirty="0">
              <a:latin typeface="-apple-system"/>
            </a:rPr>
            <a:t>Prueba de Dominio </a:t>
          </a:r>
        </a:p>
      </dsp:txBody>
      <dsp:txXfrm rot="16200000">
        <a:off x="-865782" y="1268052"/>
        <a:ext cx="2189288" cy="444977"/>
      </dsp:txXfrm>
    </dsp:sp>
    <dsp:sp modelId="{AB2C5DC0-8718-4224-AE90-DE76BA0AAB59}">
      <dsp:nvSpPr>
        <dsp:cNvPr id="0" name=""/>
        <dsp:cNvSpPr/>
      </dsp:nvSpPr>
      <dsp:spPr>
        <a:xfrm>
          <a:off x="451350" y="395896"/>
          <a:ext cx="1657540" cy="266986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marL="0" lvl="0" indent="0" algn="l" defTabSz="666750">
            <a:lnSpc>
              <a:spcPct val="90000"/>
            </a:lnSpc>
            <a:spcBef>
              <a:spcPct val="0"/>
            </a:spcBef>
            <a:spcAft>
              <a:spcPct val="35000"/>
            </a:spcAft>
            <a:buNone/>
          </a:pPr>
          <a:r>
            <a:rPr lang="es-ES" sz="1500" b="0" i="0" kern="1200" dirty="0">
              <a:effectLst/>
              <a:latin typeface="-apple-system"/>
            </a:rPr>
            <a:t>Validan las reglas del negocio en su forma más pura:</a:t>
          </a:r>
          <a:endParaRPr lang="es-PE" sz="1500" kern="1200" dirty="0">
            <a:latin typeface="-apple-system"/>
          </a:endParaRPr>
        </a:p>
        <a:p>
          <a:pPr marL="0" lvl="0" indent="0" algn="l" defTabSz="666750">
            <a:lnSpc>
              <a:spcPct val="90000"/>
            </a:lnSpc>
            <a:spcBef>
              <a:spcPct val="0"/>
            </a:spcBef>
            <a:spcAft>
              <a:spcPct val="35000"/>
            </a:spcAft>
            <a:buNone/>
          </a:pPr>
          <a:r>
            <a:rPr lang="es-ES" sz="1500" b="0" i="0" kern="1200" dirty="0">
              <a:effectLst/>
              <a:latin typeface="-apple-system"/>
            </a:rPr>
            <a:t>- Entidades y Agregados</a:t>
          </a:r>
        </a:p>
        <a:p>
          <a:pPr marL="0" lvl="0" indent="0" algn="l" defTabSz="666750">
            <a:lnSpc>
              <a:spcPct val="90000"/>
            </a:lnSpc>
            <a:spcBef>
              <a:spcPct val="0"/>
            </a:spcBef>
            <a:spcAft>
              <a:spcPct val="35000"/>
            </a:spcAft>
            <a:buNone/>
          </a:pPr>
          <a:r>
            <a:rPr lang="es-ES" sz="1500" b="0" i="0" kern="1200" dirty="0">
              <a:effectLst/>
              <a:latin typeface="-apple-system"/>
            </a:rPr>
            <a:t>- </a:t>
          </a:r>
          <a:r>
            <a:rPr lang="es-ES" sz="1500" b="0" i="0" kern="1200" dirty="0" err="1">
              <a:effectLst/>
              <a:latin typeface="-apple-system"/>
            </a:rPr>
            <a:t>Value</a:t>
          </a:r>
          <a:r>
            <a:rPr lang="es-ES" sz="1500" b="0" i="0" kern="1200" dirty="0">
              <a:effectLst/>
              <a:latin typeface="-apple-system"/>
            </a:rPr>
            <a:t> </a:t>
          </a:r>
          <a:r>
            <a:rPr lang="es-ES" sz="1500" b="0" i="0" kern="1200" dirty="0" err="1">
              <a:effectLst/>
              <a:latin typeface="-apple-system"/>
            </a:rPr>
            <a:t>Objects</a:t>
          </a:r>
          <a:endParaRPr lang="es-ES" sz="1500" b="0" i="0" kern="1200" dirty="0">
            <a:effectLst/>
            <a:latin typeface="-apple-system"/>
          </a:endParaRPr>
        </a:p>
        <a:p>
          <a:pPr marL="0" lvl="0" indent="0" algn="l" defTabSz="666750">
            <a:lnSpc>
              <a:spcPct val="90000"/>
            </a:lnSpc>
            <a:spcBef>
              <a:spcPct val="0"/>
            </a:spcBef>
            <a:spcAft>
              <a:spcPct val="35000"/>
            </a:spcAft>
            <a:buNone/>
          </a:pPr>
          <a:r>
            <a:rPr lang="es-ES" sz="1500" b="0" i="0" kern="1200" dirty="0">
              <a:effectLst/>
              <a:latin typeface="-apple-system"/>
            </a:rPr>
            <a:t>- Reglas de dominio</a:t>
          </a:r>
        </a:p>
        <a:p>
          <a:pPr marL="0" lvl="0" indent="0" algn="l" defTabSz="666750">
            <a:lnSpc>
              <a:spcPct val="90000"/>
            </a:lnSpc>
            <a:spcBef>
              <a:spcPct val="0"/>
            </a:spcBef>
            <a:spcAft>
              <a:spcPct val="35000"/>
            </a:spcAft>
            <a:buNone/>
          </a:pPr>
          <a:r>
            <a:rPr lang="es-ES" sz="1500" b="0" i="0" kern="1200" dirty="0">
              <a:effectLst/>
              <a:latin typeface="-apple-system"/>
            </a:rPr>
            <a:t>- Eventos de dominio</a:t>
          </a:r>
        </a:p>
        <a:p>
          <a:pPr marL="0" lvl="0" indent="0" algn="l" defTabSz="666750">
            <a:lnSpc>
              <a:spcPct val="90000"/>
            </a:lnSpc>
            <a:spcBef>
              <a:spcPct val="0"/>
            </a:spcBef>
            <a:spcAft>
              <a:spcPct val="35000"/>
            </a:spcAft>
            <a:buNone/>
          </a:pPr>
          <a:r>
            <a:rPr lang="es-ES" sz="1500" b="0" i="0" kern="1200" dirty="0">
              <a:effectLst/>
              <a:latin typeface="-apple-system"/>
            </a:rPr>
            <a:t>- Políticas y servicios de dominio</a:t>
          </a:r>
        </a:p>
      </dsp:txBody>
      <dsp:txXfrm>
        <a:off x="451350" y="395896"/>
        <a:ext cx="1657540" cy="2669863"/>
      </dsp:txXfrm>
    </dsp:sp>
    <dsp:sp modelId="{4B203393-C3F8-47B9-8870-B20EB98756FD}">
      <dsp:nvSpPr>
        <dsp:cNvPr id="0" name=""/>
        <dsp:cNvSpPr/>
      </dsp:nvSpPr>
      <dsp:spPr>
        <a:xfrm>
          <a:off x="2309130" y="395896"/>
          <a:ext cx="2224886" cy="2669863"/>
        </a:xfrm>
        <a:prstGeom prst="roundRect">
          <a:avLst>
            <a:gd name="adj" fmla="val 5000"/>
          </a:avLst>
        </a:prstGeom>
        <a:solidFill>
          <a:srgbClr val="7CCC5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8293" rIns="75565" bIns="0" numCol="1" spcCol="1270" anchor="t" anchorCtr="0">
          <a:noAutofit/>
        </a:bodyPr>
        <a:lstStyle/>
        <a:p>
          <a:pPr marL="0" lvl="0" indent="0" algn="r" defTabSz="755650">
            <a:lnSpc>
              <a:spcPct val="90000"/>
            </a:lnSpc>
            <a:spcBef>
              <a:spcPct val="0"/>
            </a:spcBef>
            <a:spcAft>
              <a:spcPct val="35000"/>
            </a:spcAft>
            <a:buNone/>
          </a:pPr>
          <a:r>
            <a:rPr lang="es-ES" sz="1700" b="1" i="0" kern="1200" dirty="0">
              <a:effectLst/>
              <a:latin typeface="-apple-system"/>
            </a:rPr>
            <a:t>Pruebas de Aplicación </a:t>
          </a:r>
          <a:endParaRPr lang="es-PE" sz="1700" kern="1200" dirty="0"/>
        </a:p>
      </dsp:txBody>
      <dsp:txXfrm rot="16200000">
        <a:off x="1436974" y="1268052"/>
        <a:ext cx="2189288" cy="444977"/>
      </dsp:txXfrm>
    </dsp:sp>
    <dsp:sp modelId="{B3EB42AF-7E1C-4AFA-8BEE-2F7D2B6ED7B2}">
      <dsp:nvSpPr>
        <dsp:cNvPr id="0" name=""/>
        <dsp:cNvSpPr/>
      </dsp:nvSpPr>
      <dsp:spPr>
        <a:xfrm rot="5400000">
          <a:off x="2124166" y="2516727"/>
          <a:ext cx="392176" cy="333732"/>
        </a:xfrm>
        <a:prstGeom prst="flowChartExtract">
          <a:avLst/>
        </a:prstGeom>
        <a:solidFill>
          <a:schemeClr val="tx1"/>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958DC3-6CD5-4FA3-905F-ABFC667FD70F}">
      <dsp:nvSpPr>
        <dsp:cNvPr id="0" name=""/>
        <dsp:cNvSpPr/>
      </dsp:nvSpPr>
      <dsp:spPr>
        <a:xfrm>
          <a:off x="2754107" y="395896"/>
          <a:ext cx="1657540" cy="266986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marL="0" lvl="0" indent="0" algn="l" defTabSz="666750">
            <a:lnSpc>
              <a:spcPct val="90000"/>
            </a:lnSpc>
            <a:spcBef>
              <a:spcPct val="0"/>
            </a:spcBef>
            <a:spcAft>
              <a:spcPct val="35000"/>
            </a:spcAft>
            <a:buNone/>
          </a:pPr>
          <a:r>
            <a:rPr lang="es-ES" sz="1500" b="0" i="0" kern="1200" dirty="0">
              <a:effectLst/>
              <a:latin typeface="-apple-system"/>
            </a:rPr>
            <a:t>Verifican la orquestación de casos de uso:</a:t>
          </a:r>
          <a:endParaRPr lang="es-PE" sz="1500" kern="1200" dirty="0"/>
        </a:p>
        <a:p>
          <a:pPr marL="0" lvl="0" indent="0" algn="l" defTabSz="666750">
            <a:lnSpc>
              <a:spcPct val="90000"/>
            </a:lnSpc>
            <a:spcBef>
              <a:spcPct val="0"/>
            </a:spcBef>
            <a:spcAft>
              <a:spcPct val="35000"/>
            </a:spcAft>
            <a:buNone/>
          </a:pPr>
          <a:r>
            <a:rPr lang="es-ES" sz="1500" b="0" i="0" kern="1200" dirty="0">
              <a:effectLst/>
              <a:latin typeface="-apple-system"/>
            </a:rPr>
            <a:t>- Comandos y sus manejadores</a:t>
          </a:r>
        </a:p>
        <a:p>
          <a:pPr marL="0" lvl="0" indent="0" algn="l" defTabSz="666750">
            <a:lnSpc>
              <a:spcPct val="90000"/>
            </a:lnSpc>
            <a:spcBef>
              <a:spcPct val="0"/>
            </a:spcBef>
            <a:spcAft>
              <a:spcPct val="35000"/>
            </a:spcAft>
            <a:buNone/>
          </a:pPr>
          <a:r>
            <a:rPr lang="es-ES" sz="1500" b="0" i="0" kern="1200" dirty="0">
              <a:effectLst/>
              <a:latin typeface="-apple-system"/>
            </a:rPr>
            <a:t>- Consultas y sus manejadores</a:t>
          </a:r>
        </a:p>
        <a:p>
          <a:pPr marL="0" lvl="0" indent="0" algn="l" defTabSz="666750">
            <a:lnSpc>
              <a:spcPct val="90000"/>
            </a:lnSpc>
            <a:spcBef>
              <a:spcPct val="0"/>
            </a:spcBef>
            <a:spcAft>
              <a:spcPct val="35000"/>
            </a:spcAft>
            <a:buNone/>
          </a:pPr>
          <a:r>
            <a:rPr lang="es-ES" sz="1500" b="0" i="0" kern="1200" dirty="0">
              <a:effectLst/>
              <a:latin typeface="-apple-system"/>
            </a:rPr>
            <a:t>- Sagas para procesos de negocio transaccionales</a:t>
          </a:r>
        </a:p>
        <a:p>
          <a:pPr marL="0" lvl="0" indent="0" algn="l" defTabSz="666750">
            <a:lnSpc>
              <a:spcPct val="90000"/>
            </a:lnSpc>
            <a:spcBef>
              <a:spcPct val="0"/>
            </a:spcBef>
            <a:spcAft>
              <a:spcPct val="35000"/>
            </a:spcAft>
            <a:buNone/>
          </a:pPr>
          <a:r>
            <a:rPr lang="es-ES" sz="1500" b="0" i="0" kern="1200" dirty="0">
              <a:effectLst/>
              <a:latin typeface="-apple-system"/>
            </a:rPr>
            <a:t>- Eventos y sus manejadores</a:t>
          </a:r>
        </a:p>
        <a:p>
          <a:pPr marL="0" lvl="0" indent="0" algn="l" defTabSz="666750">
            <a:lnSpc>
              <a:spcPct val="90000"/>
            </a:lnSpc>
            <a:spcBef>
              <a:spcPct val="0"/>
            </a:spcBef>
            <a:spcAft>
              <a:spcPct val="35000"/>
            </a:spcAft>
            <a:buNone/>
          </a:pPr>
          <a:r>
            <a:rPr lang="es-ES" sz="1500" b="0" i="0" kern="1200" dirty="0">
              <a:effectLst/>
              <a:latin typeface="-apple-system"/>
            </a:rPr>
            <a:t>Servicios de aplicación</a:t>
          </a:r>
        </a:p>
      </dsp:txBody>
      <dsp:txXfrm>
        <a:off x="2754107" y="395896"/>
        <a:ext cx="1657540" cy="2669863"/>
      </dsp:txXfrm>
    </dsp:sp>
    <dsp:sp modelId="{AB6E3ABF-9B49-4A5B-8181-96B2D1A45EDA}">
      <dsp:nvSpPr>
        <dsp:cNvPr id="0" name=""/>
        <dsp:cNvSpPr/>
      </dsp:nvSpPr>
      <dsp:spPr>
        <a:xfrm>
          <a:off x="4611887" y="395896"/>
          <a:ext cx="2224886" cy="2669863"/>
        </a:xfrm>
        <a:prstGeom prst="roundRect">
          <a:avLst>
            <a:gd name="adj" fmla="val 5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1435" rIns="66675" bIns="0" numCol="1" spcCol="1270" anchor="t" anchorCtr="0">
          <a:noAutofit/>
        </a:bodyPr>
        <a:lstStyle/>
        <a:p>
          <a:pPr marL="0" lvl="0" indent="0" algn="r" defTabSz="666750">
            <a:lnSpc>
              <a:spcPct val="90000"/>
            </a:lnSpc>
            <a:spcBef>
              <a:spcPct val="0"/>
            </a:spcBef>
            <a:spcAft>
              <a:spcPct val="35000"/>
            </a:spcAft>
            <a:buNone/>
          </a:pPr>
          <a:r>
            <a:rPr lang="es-ES" sz="1500" b="1" i="0" kern="1200" dirty="0">
              <a:effectLst/>
              <a:latin typeface="-apple-system"/>
            </a:rPr>
            <a:t>Pruebas de Infraestructura </a:t>
          </a:r>
          <a:endParaRPr lang="es-PE" sz="1500" kern="1200" dirty="0"/>
        </a:p>
      </dsp:txBody>
      <dsp:txXfrm rot="16200000">
        <a:off x="3739731" y="1268052"/>
        <a:ext cx="2189288" cy="444977"/>
      </dsp:txXfrm>
    </dsp:sp>
    <dsp:sp modelId="{2DDC1A88-9259-471C-9503-955796632E77}">
      <dsp:nvSpPr>
        <dsp:cNvPr id="0" name=""/>
        <dsp:cNvSpPr/>
      </dsp:nvSpPr>
      <dsp:spPr>
        <a:xfrm rot="5400000">
          <a:off x="4414812" y="2536302"/>
          <a:ext cx="392176" cy="333732"/>
        </a:xfrm>
        <a:prstGeom prst="flowChartExtract">
          <a:avLst/>
        </a:prstGeom>
        <a:solidFill>
          <a:schemeClr val="tx1"/>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F277FE-4FE7-4717-82B0-E823A15F9800}">
      <dsp:nvSpPr>
        <dsp:cNvPr id="0" name=""/>
        <dsp:cNvSpPr/>
      </dsp:nvSpPr>
      <dsp:spPr>
        <a:xfrm>
          <a:off x="5056864" y="395896"/>
          <a:ext cx="1657540" cy="266986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marL="0" lvl="0" indent="0" algn="l" defTabSz="666750">
            <a:lnSpc>
              <a:spcPct val="90000"/>
            </a:lnSpc>
            <a:spcBef>
              <a:spcPct val="0"/>
            </a:spcBef>
            <a:spcAft>
              <a:spcPct val="35000"/>
            </a:spcAft>
            <a:buNone/>
          </a:pPr>
          <a:r>
            <a:rPr lang="es-ES" sz="1500" b="0" i="0" kern="1200" dirty="0">
              <a:effectLst/>
              <a:latin typeface="-apple-system"/>
            </a:rPr>
            <a:t>Comprueban los adaptadores técnicos:</a:t>
          </a:r>
          <a:endParaRPr lang="es-PE" sz="1500" kern="1200" dirty="0"/>
        </a:p>
        <a:p>
          <a:pPr marL="0" lvl="0" indent="0" algn="l" defTabSz="666750">
            <a:lnSpc>
              <a:spcPct val="90000"/>
            </a:lnSpc>
            <a:spcBef>
              <a:spcPct val="0"/>
            </a:spcBef>
            <a:spcAft>
              <a:spcPct val="35000"/>
            </a:spcAft>
            <a:buNone/>
          </a:pPr>
          <a:r>
            <a:rPr lang="es-ES" sz="1500" b="0" i="0" kern="1200" dirty="0">
              <a:effectLst/>
              <a:latin typeface="-apple-system"/>
            </a:rPr>
            <a:t>- Repositorios y persistencia</a:t>
          </a:r>
        </a:p>
        <a:p>
          <a:pPr marL="0" lvl="0" indent="0" algn="l" defTabSz="666750">
            <a:lnSpc>
              <a:spcPct val="90000"/>
            </a:lnSpc>
            <a:spcBef>
              <a:spcPct val="0"/>
            </a:spcBef>
            <a:spcAft>
              <a:spcPct val="35000"/>
            </a:spcAft>
            <a:buNone/>
          </a:pPr>
          <a:r>
            <a:rPr lang="es-ES" sz="1500" b="0" i="0" kern="1200" dirty="0">
              <a:effectLst/>
              <a:latin typeface="-apple-system"/>
            </a:rPr>
            <a:t>- Implementaciones de </a:t>
          </a:r>
          <a:r>
            <a:rPr lang="es-ES" sz="1500" b="0" i="0" kern="1200" dirty="0" err="1">
              <a:effectLst/>
              <a:latin typeface="-apple-system"/>
            </a:rPr>
            <a:t>UnitOfWork</a:t>
          </a:r>
          <a:endParaRPr lang="es-ES" sz="1500" b="0" i="0" kern="1200" dirty="0">
            <a:effectLst/>
            <a:latin typeface="-apple-system"/>
          </a:endParaRPr>
        </a:p>
        <a:p>
          <a:pPr marL="0" lvl="0" indent="0" algn="l" defTabSz="666750">
            <a:lnSpc>
              <a:spcPct val="90000"/>
            </a:lnSpc>
            <a:spcBef>
              <a:spcPct val="0"/>
            </a:spcBef>
            <a:spcAft>
              <a:spcPct val="35000"/>
            </a:spcAft>
            <a:buNone/>
          </a:pPr>
          <a:r>
            <a:rPr lang="es-ES" sz="1500" b="0" i="0" kern="1200" dirty="0">
              <a:effectLst/>
              <a:latin typeface="-apple-system"/>
            </a:rPr>
            <a:t>- Event Bus y servicios externos</a:t>
          </a:r>
        </a:p>
        <a:p>
          <a:pPr marL="0" lvl="0" indent="0" algn="l" defTabSz="666750">
            <a:lnSpc>
              <a:spcPct val="90000"/>
            </a:lnSpc>
            <a:spcBef>
              <a:spcPct val="0"/>
            </a:spcBef>
            <a:spcAft>
              <a:spcPct val="35000"/>
            </a:spcAft>
            <a:buNone/>
          </a:pPr>
          <a:r>
            <a:rPr lang="es-ES" sz="1500" b="0" i="0" kern="1200" dirty="0">
              <a:effectLst/>
              <a:latin typeface="-apple-system"/>
            </a:rPr>
            <a:t>- Adaptadores y </a:t>
          </a:r>
          <a:r>
            <a:rPr lang="es-ES" sz="1500" b="0" i="0" kern="1200" dirty="0" err="1">
              <a:effectLst/>
              <a:latin typeface="-apple-system"/>
            </a:rPr>
            <a:t>gateways</a:t>
          </a:r>
          <a:endParaRPr lang="es-ES" sz="1500" b="0" i="0" kern="1200" dirty="0">
            <a:effectLst/>
            <a:latin typeface="-apple-system"/>
          </a:endParaRPr>
        </a:p>
      </dsp:txBody>
      <dsp:txXfrm>
        <a:off x="5056864" y="395896"/>
        <a:ext cx="1657540" cy="2669863"/>
      </dsp:txXfrm>
    </dsp:sp>
    <dsp:sp modelId="{1DD32A60-0126-4686-9D49-F04EBC31718C}">
      <dsp:nvSpPr>
        <dsp:cNvPr id="0" name=""/>
        <dsp:cNvSpPr/>
      </dsp:nvSpPr>
      <dsp:spPr>
        <a:xfrm>
          <a:off x="6914644" y="395896"/>
          <a:ext cx="2224886" cy="2669863"/>
        </a:xfrm>
        <a:prstGeom prst="roundRect">
          <a:avLst>
            <a:gd name="adj" fmla="val 5000"/>
          </a:avLst>
        </a:prstGeom>
        <a:solidFill>
          <a:srgbClr val="DB57C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8293" rIns="75565" bIns="0" numCol="1" spcCol="1270" anchor="t" anchorCtr="0">
          <a:noAutofit/>
        </a:bodyPr>
        <a:lstStyle/>
        <a:p>
          <a:pPr marL="0" lvl="0" indent="0" algn="r" defTabSz="755650">
            <a:lnSpc>
              <a:spcPct val="90000"/>
            </a:lnSpc>
            <a:spcBef>
              <a:spcPct val="0"/>
            </a:spcBef>
            <a:spcAft>
              <a:spcPct val="35000"/>
            </a:spcAft>
            <a:buNone/>
          </a:pPr>
          <a:r>
            <a:rPr lang="es-ES" sz="1700" b="1" i="0" kern="1200" dirty="0">
              <a:effectLst/>
              <a:latin typeface="-apple-system"/>
            </a:rPr>
            <a:t>Pruebas de API </a:t>
          </a:r>
          <a:endParaRPr lang="es-PE" sz="1700" kern="1200" dirty="0"/>
        </a:p>
      </dsp:txBody>
      <dsp:txXfrm rot="16200000">
        <a:off x="6042489" y="1268052"/>
        <a:ext cx="2189288" cy="444977"/>
      </dsp:txXfrm>
    </dsp:sp>
    <dsp:sp modelId="{5AB2AC9E-A0AB-4323-9C35-E7306F8DEEAA}">
      <dsp:nvSpPr>
        <dsp:cNvPr id="0" name=""/>
        <dsp:cNvSpPr/>
      </dsp:nvSpPr>
      <dsp:spPr>
        <a:xfrm rot="5400000">
          <a:off x="6729680" y="2516727"/>
          <a:ext cx="392176" cy="333732"/>
        </a:xfrm>
        <a:prstGeom prst="flowChartExtract">
          <a:avLst/>
        </a:prstGeom>
        <a:solidFill>
          <a:schemeClr val="tx1"/>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1419849-6D78-4C30-8C0C-E440C8265279}">
      <dsp:nvSpPr>
        <dsp:cNvPr id="0" name=""/>
        <dsp:cNvSpPr/>
      </dsp:nvSpPr>
      <dsp:spPr>
        <a:xfrm>
          <a:off x="7359621" y="395896"/>
          <a:ext cx="1657540" cy="266986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marL="0" lvl="0" indent="0" algn="l" defTabSz="666750">
            <a:lnSpc>
              <a:spcPct val="90000"/>
            </a:lnSpc>
            <a:spcBef>
              <a:spcPct val="0"/>
            </a:spcBef>
            <a:spcAft>
              <a:spcPct val="35000"/>
            </a:spcAft>
            <a:buNone/>
          </a:pPr>
          <a:r>
            <a:rPr lang="es-ES" sz="1500" b="0" i="0" kern="1200" dirty="0">
              <a:effectLst/>
              <a:latin typeface="-apple-system"/>
            </a:rPr>
            <a:t>Validan la interfaz con el exterior:</a:t>
          </a:r>
          <a:endParaRPr lang="es-PE" sz="1500" kern="1200" dirty="0"/>
        </a:p>
        <a:p>
          <a:pPr marL="0" lvl="0" indent="0" algn="l" defTabSz="666750">
            <a:lnSpc>
              <a:spcPct val="90000"/>
            </a:lnSpc>
            <a:spcBef>
              <a:spcPct val="0"/>
            </a:spcBef>
            <a:spcAft>
              <a:spcPct val="35000"/>
            </a:spcAft>
            <a:buNone/>
          </a:pPr>
          <a:r>
            <a:rPr lang="es-ES" sz="1500" b="0" i="0" kern="1200" dirty="0">
              <a:effectLst/>
              <a:latin typeface="-apple-system"/>
            </a:rPr>
            <a:t>- </a:t>
          </a:r>
          <a:r>
            <a:rPr lang="es-ES" sz="1500" b="0" i="0" kern="1200" dirty="0" err="1">
              <a:effectLst/>
              <a:latin typeface="-apple-system"/>
            </a:rPr>
            <a:t>Controllers</a:t>
          </a:r>
          <a:endParaRPr lang="es-ES" sz="1500" b="0" i="0" kern="1200" dirty="0">
            <a:effectLst/>
            <a:latin typeface="-apple-system"/>
          </a:endParaRPr>
        </a:p>
        <a:p>
          <a:pPr marL="0" lvl="0" indent="0" algn="l" defTabSz="666750">
            <a:lnSpc>
              <a:spcPct val="90000"/>
            </a:lnSpc>
            <a:spcBef>
              <a:spcPct val="0"/>
            </a:spcBef>
            <a:spcAft>
              <a:spcPct val="35000"/>
            </a:spcAft>
            <a:buNone/>
          </a:pPr>
          <a:r>
            <a:rPr lang="es-ES" sz="1500" b="0" i="0" kern="1200" dirty="0">
              <a:effectLst/>
              <a:latin typeface="-apple-system"/>
            </a:rPr>
            <a:t>- </a:t>
          </a:r>
          <a:r>
            <a:rPr lang="es-ES" sz="1500" b="0" i="0" kern="1200" dirty="0" err="1">
              <a:effectLst/>
              <a:latin typeface="-apple-system"/>
            </a:rPr>
            <a:t>DTOs</a:t>
          </a:r>
          <a:endParaRPr lang="es-ES" sz="1500" b="0" i="0" kern="1200" dirty="0">
            <a:effectLst/>
            <a:latin typeface="-apple-system"/>
          </a:endParaRPr>
        </a:p>
        <a:p>
          <a:pPr marL="0" lvl="0" indent="0" algn="l" defTabSz="666750">
            <a:lnSpc>
              <a:spcPct val="90000"/>
            </a:lnSpc>
            <a:spcBef>
              <a:spcPct val="0"/>
            </a:spcBef>
            <a:spcAft>
              <a:spcPct val="35000"/>
            </a:spcAft>
            <a:buNone/>
          </a:pPr>
          <a:r>
            <a:rPr lang="es-ES" sz="1500" b="0" i="0" kern="1200" dirty="0">
              <a:effectLst/>
              <a:latin typeface="-apple-system"/>
            </a:rPr>
            <a:t>- Filtros y middleware</a:t>
          </a:r>
        </a:p>
        <a:p>
          <a:pPr marL="0" lvl="0" indent="0" algn="l" defTabSz="666750">
            <a:lnSpc>
              <a:spcPct val="90000"/>
            </a:lnSpc>
            <a:spcBef>
              <a:spcPct val="0"/>
            </a:spcBef>
            <a:spcAft>
              <a:spcPct val="35000"/>
            </a:spcAft>
            <a:buNone/>
          </a:pPr>
          <a:r>
            <a:rPr lang="es-ES" sz="1500" b="0" i="0" kern="1200" dirty="0">
              <a:effectLst/>
              <a:latin typeface="-apple-system"/>
            </a:rPr>
            <a:t>- Seguridad y autenticación</a:t>
          </a:r>
        </a:p>
      </dsp:txBody>
      <dsp:txXfrm>
        <a:off x="7359621" y="395896"/>
        <a:ext cx="1657540" cy="2669863"/>
      </dsp:txXfrm>
    </dsp:sp>
    <dsp:sp modelId="{DA03EDE1-0326-456F-8E8D-56BD4ADB4796}">
      <dsp:nvSpPr>
        <dsp:cNvPr id="0" name=""/>
        <dsp:cNvSpPr/>
      </dsp:nvSpPr>
      <dsp:spPr>
        <a:xfrm>
          <a:off x="9217401" y="395896"/>
          <a:ext cx="2224886" cy="2669863"/>
        </a:xfrm>
        <a:prstGeom prst="roundRect">
          <a:avLst>
            <a:gd name="adj" fmla="val 5000"/>
          </a:avLst>
        </a:prstGeom>
        <a:solidFill>
          <a:srgbClr val="65E0E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8293" rIns="75565" bIns="0" numCol="1" spcCol="1270" anchor="t" anchorCtr="0">
          <a:noAutofit/>
        </a:bodyPr>
        <a:lstStyle/>
        <a:p>
          <a:pPr marL="0" lvl="0" indent="0" algn="r" defTabSz="755650">
            <a:lnSpc>
              <a:spcPct val="90000"/>
            </a:lnSpc>
            <a:spcBef>
              <a:spcPct val="0"/>
            </a:spcBef>
            <a:spcAft>
              <a:spcPct val="35000"/>
            </a:spcAft>
            <a:buNone/>
          </a:pPr>
          <a:r>
            <a:rPr lang="es-ES" sz="1700" b="1" i="0" kern="1200" dirty="0">
              <a:effectLst/>
              <a:latin typeface="-apple-system"/>
            </a:rPr>
            <a:t>Pruebas de Integración </a:t>
          </a:r>
          <a:endParaRPr lang="es-PE" sz="1700" kern="1200" dirty="0"/>
        </a:p>
      </dsp:txBody>
      <dsp:txXfrm rot="16200000">
        <a:off x="8345246" y="1268052"/>
        <a:ext cx="2189288" cy="444977"/>
      </dsp:txXfrm>
    </dsp:sp>
    <dsp:sp modelId="{2DC5817B-42E2-459A-97FE-6AB46A866F3C}">
      <dsp:nvSpPr>
        <dsp:cNvPr id="0" name=""/>
        <dsp:cNvSpPr/>
      </dsp:nvSpPr>
      <dsp:spPr>
        <a:xfrm rot="5400000">
          <a:off x="9032438" y="2516727"/>
          <a:ext cx="392176" cy="333732"/>
        </a:xfrm>
        <a:prstGeom prst="flowChartExtract">
          <a:avLst/>
        </a:prstGeom>
        <a:solidFill>
          <a:schemeClr val="tx1"/>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7C05A6-EF87-49BA-B5EE-51C31F895E04}">
      <dsp:nvSpPr>
        <dsp:cNvPr id="0" name=""/>
        <dsp:cNvSpPr/>
      </dsp:nvSpPr>
      <dsp:spPr>
        <a:xfrm>
          <a:off x="9662379" y="395896"/>
          <a:ext cx="1657540" cy="266986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marL="0" lvl="0" indent="0" algn="l" defTabSz="666750">
            <a:lnSpc>
              <a:spcPct val="90000"/>
            </a:lnSpc>
            <a:spcBef>
              <a:spcPct val="0"/>
            </a:spcBef>
            <a:spcAft>
              <a:spcPct val="35000"/>
            </a:spcAft>
            <a:buNone/>
          </a:pPr>
          <a:r>
            <a:rPr lang="es-ES" sz="1500" b="0" i="0" kern="1200" dirty="0">
              <a:effectLst/>
              <a:latin typeface="-apple-system"/>
            </a:rPr>
            <a:t>Aseguran la correcta interacción entre componentes:</a:t>
          </a:r>
          <a:endParaRPr lang="es-PE" sz="1500" kern="1200" dirty="0"/>
        </a:p>
        <a:p>
          <a:pPr marL="0" lvl="0" indent="0" algn="l" defTabSz="666750">
            <a:lnSpc>
              <a:spcPct val="90000"/>
            </a:lnSpc>
            <a:spcBef>
              <a:spcPct val="0"/>
            </a:spcBef>
            <a:spcAft>
              <a:spcPct val="35000"/>
            </a:spcAft>
            <a:buNone/>
          </a:pPr>
          <a:r>
            <a:rPr lang="es-ES" sz="1500" b="0" i="0" kern="1200" dirty="0">
              <a:effectLst/>
              <a:latin typeface="-apple-system"/>
            </a:rPr>
            <a:t>- Flujos de trabajo completos</a:t>
          </a:r>
        </a:p>
        <a:p>
          <a:pPr marL="0" lvl="0" indent="0" algn="l" defTabSz="666750">
            <a:lnSpc>
              <a:spcPct val="90000"/>
            </a:lnSpc>
            <a:spcBef>
              <a:spcPct val="0"/>
            </a:spcBef>
            <a:spcAft>
              <a:spcPct val="35000"/>
            </a:spcAft>
            <a:buNone/>
          </a:pPr>
          <a:r>
            <a:rPr lang="es-ES" sz="1500" b="0" i="0" kern="1200" dirty="0">
              <a:effectLst/>
              <a:latin typeface="-apple-system"/>
            </a:rPr>
            <a:t>- Comunicación entre microservicios</a:t>
          </a:r>
        </a:p>
        <a:p>
          <a:pPr marL="0" lvl="0" indent="0" algn="l" defTabSz="666750">
            <a:lnSpc>
              <a:spcPct val="90000"/>
            </a:lnSpc>
            <a:spcBef>
              <a:spcPct val="0"/>
            </a:spcBef>
            <a:spcAft>
              <a:spcPct val="35000"/>
            </a:spcAft>
            <a:buNone/>
          </a:pPr>
          <a:r>
            <a:rPr lang="es-ES" sz="1500" b="0" i="0" kern="1200" dirty="0">
              <a:effectLst/>
              <a:latin typeface="-apple-system"/>
            </a:rPr>
            <a:t>- Consistencia eventual</a:t>
          </a:r>
        </a:p>
      </dsp:txBody>
      <dsp:txXfrm>
        <a:off x="9662379" y="395896"/>
        <a:ext cx="1657540" cy="266986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288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020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678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905523" y="1523993"/>
            <a:ext cx="2769493" cy="4508089"/>
          </a:xfrm>
          <a:prstGeom prst="rect">
            <a:avLst/>
          </a:prstGeom>
          <a:solidFill>
            <a:schemeClr val="bg1">
              <a:lumMod val="95000"/>
            </a:schemeClr>
          </a:solidFill>
          <a:ln w="19050">
            <a:noFill/>
          </a:ln>
        </p:spPr>
        <p:txBody>
          <a:bodyPr anchor="ctr"/>
          <a:lstStyle>
            <a:lvl1pPr marL="0" indent="0" algn="ctr">
              <a:lnSpc>
                <a:spcPct val="100000"/>
              </a:lnSpc>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
        <p:nvSpPr>
          <p:cNvPr id="5" name="Text Placeholder 9">
            <a:extLst>
              <a:ext uri="{FF2B5EF4-FFF2-40B4-BE49-F238E27FC236}">
                <a16:creationId xmlns:a16="http://schemas.microsoft.com/office/drawing/2014/main" id="{97FBA5D5-9D26-4145-9A6D-E1B8D15079DD}"/>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28" name="Group 27">
            <a:extLst>
              <a:ext uri="{FF2B5EF4-FFF2-40B4-BE49-F238E27FC236}">
                <a16:creationId xmlns:a16="http://schemas.microsoft.com/office/drawing/2014/main" id="{F993DBB3-83A4-48ED-A030-276D3FA6129F}"/>
              </a:ext>
            </a:extLst>
          </p:cNvPr>
          <p:cNvGrpSpPr/>
          <p:nvPr userDrawn="1"/>
        </p:nvGrpSpPr>
        <p:grpSpPr>
          <a:xfrm>
            <a:off x="5655129" y="211061"/>
            <a:ext cx="881742" cy="137160"/>
            <a:chOff x="5215346" y="150098"/>
            <a:chExt cx="881742" cy="137160"/>
          </a:xfrm>
        </p:grpSpPr>
        <p:sp>
          <p:nvSpPr>
            <p:cNvPr id="3" name="Rectangle 2">
              <a:extLst>
                <a:ext uri="{FF2B5EF4-FFF2-40B4-BE49-F238E27FC236}">
                  <a16:creationId xmlns:a16="http://schemas.microsoft.com/office/drawing/2014/main" id="{704EBD44-378C-4ED7-A818-05C3DBEE9400}"/>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A9D33B7-FAEA-4352-9EA8-17DA87106339}"/>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DD3A1CC-1999-4F2B-9477-2B2D5FF6BE5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B3D1F40-4DCC-4CB8-A055-86BC7F104D0C}"/>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59292C63-2447-4D31-B7AA-770A911B0F6D}"/>
              </a:ext>
            </a:extLst>
          </p:cNvPr>
          <p:cNvGrpSpPr/>
          <p:nvPr userDrawn="1"/>
        </p:nvGrpSpPr>
        <p:grpSpPr>
          <a:xfrm>
            <a:off x="5655129" y="6509779"/>
            <a:ext cx="881742" cy="137160"/>
            <a:chOff x="5215346" y="150098"/>
            <a:chExt cx="881742" cy="137160"/>
          </a:xfrm>
        </p:grpSpPr>
        <p:sp>
          <p:nvSpPr>
            <p:cNvPr id="30" name="Rectangle 29">
              <a:extLst>
                <a:ext uri="{FF2B5EF4-FFF2-40B4-BE49-F238E27FC236}">
                  <a16:creationId xmlns:a16="http://schemas.microsoft.com/office/drawing/2014/main" id="{06DA6094-5954-4FAD-AF32-184A1FAD81B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27C7114-8C9E-48DD-8146-64981AFC107C}"/>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351F7EC-FADE-48DE-98C8-988120E44352}"/>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918B9AF-99B8-4E36-980C-9A098120F27B}"/>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87088289"/>
      </p:ext>
    </p:extLst>
  </p:cSld>
  <p:clrMapOvr>
    <a:masterClrMapping/>
  </p:clrMapOvr>
  <p:extLst>
    <p:ext uri="{DCECCB84-F9BA-43D5-87BE-67443E8EF086}">
      <p15:sldGuideLst xmlns:p15="http://schemas.microsoft.com/office/powerpoint/2012/main">
        <p15:guide id="1" orient="horz" pos="2376"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85BBC227-AF4F-4A86-8578-E4ED64CD1957}"/>
              </a:ext>
            </a:extLst>
          </p:cNvPr>
          <p:cNvGrpSpPr/>
          <p:nvPr userDrawn="1"/>
        </p:nvGrpSpPr>
        <p:grpSpPr>
          <a:xfrm>
            <a:off x="8908663" y="1442569"/>
            <a:ext cx="2607090" cy="4865936"/>
            <a:chOff x="3501573" y="3178068"/>
            <a:chExt cx="1340594" cy="2737840"/>
          </a:xfrm>
        </p:grpSpPr>
        <p:sp>
          <p:nvSpPr>
            <p:cNvPr id="29" name="Freeform: Shape 28">
              <a:extLst>
                <a:ext uri="{FF2B5EF4-FFF2-40B4-BE49-F238E27FC236}">
                  <a16:creationId xmlns:a16="http://schemas.microsoft.com/office/drawing/2014/main" id="{F75DA36E-DC6D-4420-8B91-D6BEC1BF25A4}"/>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1C33EBDE-2F8C-4AD2-9A7D-001C344CA9D9}"/>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014FD0E-92B3-4762-8272-5D637A10AE3D}"/>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4696C806-CE75-40EE-95C9-74ECEFA302A5}"/>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C3200AA0-359B-491A-BC96-83532301F9FD}"/>
                </a:ext>
              </a:extLst>
            </p:cNvPr>
            <p:cNvSpPr/>
            <p:nvPr/>
          </p:nvSpPr>
          <p:spPr>
            <a:xfrm>
              <a:off x="3529897" y="3190651"/>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0607C34-9BB1-4319-8C5C-A85A2060C081}"/>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35" name="Group 34">
              <a:extLst>
                <a:ext uri="{FF2B5EF4-FFF2-40B4-BE49-F238E27FC236}">
                  <a16:creationId xmlns:a16="http://schemas.microsoft.com/office/drawing/2014/main" id="{3A4272D2-6D45-44EC-BD11-8A4BE0307902}"/>
                </a:ext>
              </a:extLst>
            </p:cNvPr>
            <p:cNvGrpSpPr/>
            <p:nvPr/>
          </p:nvGrpSpPr>
          <p:grpSpPr>
            <a:xfrm>
              <a:off x="4092761" y="5635852"/>
              <a:ext cx="164520" cy="173080"/>
              <a:chOff x="6772303" y="6038214"/>
              <a:chExt cx="140650" cy="147968"/>
            </a:xfrm>
          </p:grpSpPr>
          <p:sp>
            <p:nvSpPr>
              <p:cNvPr id="39" name="Oval 38">
                <a:extLst>
                  <a:ext uri="{FF2B5EF4-FFF2-40B4-BE49-F238E27FC236}">
                    <a16:creationId xmlns:a16="http://schemas.microsoft.com/office/drawing/2014/main" id="{D0FA399A-BC28-4D32-A78A-FC8261C5E8D7}"/>
                  </a:ext>
                </a:extLst>
              </p:cNvPr>
              <p:cNvSpPr/>
              <p:nvPr/>
            </p:nvSpPr>
            <p:spPr>
              <a:xfrm>
                <a:off x="6772303" y="6038214"/>
                <a:ext cx="140650"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C326BD3C-38F7-43C5-B35E-1713A79B33FA}"/>
                  </a:ext>
                </a:extLst>
              </p:cNvPr>
              <p:cNvSpPr/>
              <p:nvPr/>
            </p:nvSpPr>
            <p:spPr>
              <a:xfrm>
                <a:off x="6807465" y="6071635"/>
                <a:ext cx="70326"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Freeform: Shape 35">
              <a:extLst>
                <a:ext uri="{FF2B5EF4-FFF2-40B4-BE49-F238E27FC236}">
                  <a16:creationId xmlns:a16="http://schemas.microsoft.com/office/drawing/2014/main" id="{DF5678D1-55F9-46E9-AFA9-40C9D18F004A}"/>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37" name="Rectangle: Rounded Corners 36">
              <a:extLst>
                <a:ext uri="{FF2B5EF4-FFF2-40B4-BE49-F238E27FC236}">
                  <a16:creationId xmlns:a16="http://schemas.microsoft.com/office/drawing/2014/main" id="{FE5E5DBE-1E61-4D5D-A617-4CCA9F21FBDD}"/>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C2924DE-DF35-4A81-AF44-7B792090892B}"/>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 Placeholder 9">
            <a:extLst>
              <a:ext uri="{FF2B5EF4-FFF2-40B4-BE49-F238E27FC236}">
                <a16:creationId xmlns:a16="http://schemas.microsoft.com/office/drawing/2014/main" id="{6407270D-F30C-4E59-9885-1E887CCE4CD2}"/>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5" name="Group 4">
            <a:extLst>
              <a:ext uri="{FF2B5EF4-FFF2-40B4-BE49-F238E27FC236}">
                <a16:creationId xmlns:a16="http://schemas.microsoft.com/office/drawing/2014/main" id="{569A4DC7-F11A-4541-A572-7A34738C1B1F}"/>
              </a:ext>
            </a:extLst>
          </p:cNvPr>
          <p:cNvGrpSpPr/>
          <p:nvPr userDrawn="1"/>
        </p:nvGrpSpPr>
        <p:grpSpPr>
          <a:xfrm>
            <a:off x="5655129" y="211061"/>
            <a:ext cx="881742" cy="137160"/>
            <a:chOff x="5215346" y="150098"/>
            <a:chExt cx="881742" cy="137160"/>
          </a:xfrm>
        </p:grpSpPr>
        <p:sp>
          <p:nvSpPr>
            <p:cNvPr id="6" name="Rectangle 5">
              <a:extLst>
                <a:ext uri="{FF2B5EF4-FFF2-40B4-BE49-F238E27FC236}">
                  <a16:creationId xmlns:a16="http://schemas.microsoft.com/office/drawing/2014/main" id="{DF96DEA2-6335-4441-A09A-752E3B0015FB}"/>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F43DA0B-E07D-4E09-AE22-3469EAEAA8EE}"/>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E571AC3-3CCE-45CA-9497-D1A2E9AFDB58}"/>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F8D4E70-D86A-445E-A33A-B73125D722E2}"/>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687AA03-5328-44D4-8731-2D09AD5AA3B5}"/>
              </a:ext>
            </a:extLst>
          </p:cNvPr>
          <p:cNvGrpSpPr/>
          <p:nvPr userDrawn="1"/>
        </p:nvGrpSpPr>
        <p:grpSpPr>
          <a:xfrm>
            <a:off x="5655129" y="6509779"/>
            <a:ext cx="881742" cy="137160"/>
            <a:chOff x="5215346" y="150098"/>
            <a:chExt cx="881742" cy="137160"/>
          </a:xfrm>
        </p:grpSpPr>
        <p:sp>
          <p:nvSpPr>
            <p:cNvPr id="11" name="Rectangle 10">
              <a:extLst>
                <a:ext uri="{FF2B5EF4-FFF2-40B4-BE49-F238E27FC236}">
                  <a16:creationId xmlns:a16="http://schemas.microsoft.com/office/drawing/2014/main" id="{71E2F231-94D5-4DA1-B177-CD8A7088D1F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871F45D-FE25-4FFD-8A01-ACAD85E5EB2B}"/>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4731872-8762-44D6-9338-C60692946BA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E4B4439-FC9B-44DC-A628-E4D77E081443}"/>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9175736" y="2152874"/>
            <a:ext cx="2168682" cy="3501244"/>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838726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0" y="0"/>
            <a:ext cx="5754757" cy="6858000"/>
          </a:xfrm>
          <a:prstGeom prst="rect">
            <a:avLst/>
          </a:prstGeom>
          <a:solidFill>
            <a:schemeClr val="bg1">
              <a:lumMod val="95000"/>
            </a:schemeClr>
          </a:solidFill>
          <a:ln w="19050">
            <a:noFill/>
          </a:ln>
        </p:spPr>
        <p:txBody>
          <a:bodyPr anchor="ctr"/>
          <a:lstStyle>
            <a:lvl1pPr marL="0" indent="0" algn="ctr">
              <a:lnSpc>
                <a:spcPct val="100000"/>
              </a:lnSpc>
              <a:buNone/>
              <a:defRPr sz="16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1937512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61B3885-1448-4392-B14C-921FDF071E80}"/>
              </a:ext>
            </a:extLst>
          </p:cNvPr>
          <p:cNvSpPr/>
          <p:nvPr userDrawn="1"/>
        </p:nvSpPr>
        <p:spPr>
          <a:xfrm>
            <a:off x="651165" y="618259"/>
            <a:ext cx="10889672" cy="49876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Picture Placeholder 25">
            <a:extLst>
              <a:ext uri="{FF2B5EF4-FFF2-40B4-BE49-F238E27FC236}">
                <a16:creationId xmlns:a16="http://schemas.microsoft.com/office/drawing/2014/main" id="{B3272A90-4CB3-400C-BC02-EE05C73C622B}"/>
              </a:ext>
            </a:extLst>
          </p:cNvPr>
          <p:cNvSpPr>
            <a:spLocks noGrp="1"/>
          </p:cNvSpPr>
          <p:nvPr>
            <p:ph type="pic" sz="quarter" idx="14" hasCustomPrompt="1"/>
          </p:nvPr>
        </p:nvSpPr>
        <p:spPr>
          <a:xfrm>
            <a:off x="1" y="2"/>
            <a:ext cx="7190531" cy="6857999"/>
          </a:xfrm>
          <a:custGeom>
            <a:avLst/>
            <a:gdLst>
              <a:gd name="connsiteX0" fmla="*/ 0 w 7190531"/>
              <a:gd name="connsiteY0" fmla="*/ 0 h 6857999"/>
              <a:gd name="connsiteX1" fmla="*/ 6164429 w 7190531"/>
              <a:gd name="connsiteY1" fmla="*/ 0 h 6857999"/>
              <a:gd name="connsiteX2" fmla="*/ 6476156 w 7190531"/>
              <a:gd name="connsiteY2" fmla="*/ 311727 h 6857999"/>
              <a:gd name="connsiteX3" fmla="*/ 6227252 w 7190531"/>
              <a:gd name="connsiteY3" fmla="*/ 617122 h 6857999"/>
              <a:gd name="connsiteX4" fmla="*/ 6164430 w 7190531"/>
              <a:gd name="connsiteY4" fmla="*/ 623455 h 6857999"/>
              <a:gd name="connsiteX5" fmla="*/ 6878804 w 7190531"/>
              <a:gd name="connsiteY5" fmla="*/ 623455 h 6857999"/>
              <a:gd name="connsiteX6" fmla="*/ 7190531 w 7190531"/>
              <a:gd name="connsiteY6" fmla="*/ 935182 h 6857999"/>
              <a:gd name="connsiteX7" fmla="*/ 6878804 w 7190531"/>
              <a:gd name="connsiteY7" fmla="*/ 1246909 h 6857999"/>
              <a:gd name="connsiteX8" fmla="*/ 6489146 w 7190531"/>
              <a:gd name="connsiteY8" fmla="*/ 1246909 h 6857999"/>
              <a:gd name="connsiteX9" fmla="*/ 6551968 w 7190531"/>
              <a:gd name="connsiteY9" fmla="*/ 1253242 h 6857999"/>
              <a:gd name="connsiteX10" fmla="*/ 6800872 w 7190531"/>
              <a:gd name="connsiteY10" fmla="*/ 1558637 h 6857999"/>
              <a:gd name="connsiteX11" fmla="*/ 6489145 w 7190531"/>
              <a:gd name="connsiteY11" fmla="*/ 1870364 h 6857999"/>
              <a:gd name="connsiteX12" fmla="*/ 5988154 w 7190531"/>
              <a:gd name="connsiteY12" fmla="*/ 1870364 h 6857999"/>
              <a:gd name="connsiteX13" fmla="*/ 6050977 w 7190531"/>
              <a:gd name="connsiteY13" fmla="*/ 1876697 h 6857999"/>
              <a:gd name="connsiteX14" fmla="*/ 6299881 w 7190531"/>
              <a:gd name="connsiteY14" fmla="*/ 2182091 h 6857999"/>
              <a:gd name="connsiteX15" fmla="*/ 5988153 w 7190531"/>
              <a:gd name="connsiteY15" fmla="*/ 2493818 h 6857999"/>
              <a:gd name="connsiteX16" fmla="*/ 6776748 w 7190531"/>
              <a:gd name="connsiteY16" fmla="*/ 2493818 h 6857999"/>
              <a:gd name="connsiteX17" fmla="*/ 7088475 w 7190531"/>
              <a:gd name="connsiteY17" fmla="*/ 2805545 h 6857999"/>
              <a:gd name="connsiteX18" fmla="*/ 6776748 w 7190531"/>
              <a:gd name="connsiteY18" fmla="*/ 3117272 h 6857999"/>
              <a:gd name="connsiteX19" fmla="*/ 4995449 w 7190531"/>
              <a:gd name="connsiteY19" fmla="*/ 3117272 h 6857999"/>
              <a:gd name="connsiteX20" fmla="*/ 5307176 w 7190531"/>
              <a:gd name="connsiteY20" fmla="*/ 3428999 h 6857999"/>
              <a:gd name="connsiteX21" fmla="*/ 4995449 w 7190531"/>
              <a:gd name="connsiteY21" fmla="*/ 3740726 h 6857999"/>
              <a:gd name="connsiteX22" fmla="*/ 5997428 w 7190531"/>
              <a:gd name="connsiteY22" fmla="*/ 3740726 h 6857999"/>
              <a:gd name="connsiteX23" fmla="*/ 6309155 w 7190531"/>
              <a:gd name="connsiteY23" fmla="*/ 4052454 h 6857999"/>
              <a:gd name="connsiteX24" fmla="*/ 5997428 w 7190531"/>
              <a:gd name="connsiteY24" fmla="*/ 4364181 h 6857999"/>
              <a:gd name="connsiteX25" fmla="*/ 6405641 w 7190531"/>
              <a:gd name="connsiteY25" fmla="*/ 4364181 h 6857999"/>
              <a:gd name="connsiteX26" fmla="*/ 6717369 w 7190531"/>
              <a:gd name="connsiteY26" fmla="*/ 4675908 h 6857999"/>
              <a:gd name="connsiteX27" fmla="*/ 6405641 w 7190531"/>
              <a:gd name="connsiteY27" fmla="*/ 4987636 h 6857999"/>
              <a:gd name="connsiteX28" fmla="*/ 5719098 w 7190531"/>
              <a:gd name="connsiteY28" fmla="*/ 4987636 h 6857999"/>
              <a:gd name="connsiteX29" fmla="*/ 6030826 w 7190531"/>
              <a:gd name="connsiteY29" fmla="*/ 5299363 h 6857999"/>
              <a:gd name="connsiteX30" fmla="*/ 5719098 w 7190531"/>
              <a:gd name="connsiteY30" fmla="*/ 5611090 h 6857999"/>
              <a:gd name="connsiteX31" fmla="*/ 4939779 w 7190531"/>
              <a:gd name="connsiteY31" fmla="*/ 5611090 h 6857999"/>
              <a:gd name="connsiteX32" fmla="*/ 5251506 w 7190531"/>
              <a:gd name="connsiteY32" fmla="*/ 5922817 h 6857999"/>
              <a:gd name="connsiteX33" fmla="*/ 4939779 w 7190531"/>
              <a:gd name="connsiteY33" fmla="*/ 6234545 h 6857999"/>
              <a:gd name="connsiteX34" fmla="*/ 5988147 w 7190531"/>
              <a:gd name="connsiteY34" fmla="*/ 6234545 h 6857999"/>
              <a:gd name="connsiteX35" fmla="*/ 6299874 w 7190531"/>
              <a:gd name="connsiteY35" fmla="*/ 6546272 h 6857999"/>
              <a:gd name="connsiteX36" fmla="*/ 5988147 w 7190531"/>
              <a:gd name="connsiteY36" fmla="*/ 6857999 h 6857999"/>
              <a:gd name="connsiteX37" fmla="*/ 0 w 7190531"/>
              <a:gd name="connsiteY3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190531" h="6857999">
                <a:moveTo>
                  <a:pt x="0" y="0"/>
                </a:moveTo>
                <a:lnTo>
                  <a:pt x="6164429" y="0"/>
                </a:lnTo>
                <a:cubicBezTo>
                  <a:pt x="6336591" y="0"/>
                  <a:pt x="6476156" y="139565"/>
                  <a:pt x="6476156" y="311727"/>
                </a:cubicBezTo>
                <a:cubicBezTo>
                  <a:pt x="6476156" y="462369"/>
                  <a:pt x="6369301" y="588054"/>
                  <a:pt x="6227252" y="617122"/>
                </a:cubicBezTo>
                <a:lnTo>
                  <a:pt x="6164430" y="623455"/>
                </a:lnTo>
                <a:lnTo>
                  <a:pt x="6878804" y="623455"/>
                </a:lnTo>
                <a:cubicBezTo>
                  <a:pt x="7050966" y="623455"/>
                  <a:pt x="7190531" y="763020"/>
                  <a:pt x="7190531" y="935182"/>
                </a:cubicBezTo>
                <a:cubicBezTo>
                  <a:pt x="7190531" y="1107344"/>
                  <a:pt x="7050966" y="1246909"/>
                  <a:pt x="6878804" y="1246909"/>
                </a:cubicBezTo>
                <a:lnTo>
                  <a:pt x="6489146" y="1246909"/>
                </a:lnTo>
                <a:lnTo>
                  <a:pt x="6551968" y="1253242"/>
                </a:lnTo>
                <a:cubicBezTo>
                  <a:pt x="6694017" y="1282309"/>
                  <a:pt x="6800872" y="1407995"/>
                  <a:pt x="6800872" y="1558637"/>
                </a:cubicBezTo>
                <a:cubicBezTo>
                  <a:pt x="6800872" y="1730799"/>
                  <a:pt x="6661307" y="1870364"/>
                  <a:pt x="6489145" y="1870364"/>
                </a:cubicBezTo>
                <a:lnTo>
                  <a:pt x="5988154" y="1870364"/>
                </a:lnTo>
                <a:lnTo>
                  <a:pt x="6050977" y="1876697"/>
                </a:lnTo>
                <a:cubicBezTo>
                  <a:pt x="6193026" y="1905764"/>
                  <a:pt x="6299881" y="2031449"/>
                  <a:pt x="6299881" y="2182091"/>
                </a:cubicBezTo>
                <a:cubicBezTo>
                  <a:pt x="6299881" y="2354253"/>
                  <a:pt x="6160315" y="2493818"/>
                  <a:pt x="5988153" y="2493818"/>
                </a:cubicBezTo>
                <a:lnTo>
                  <a:pt x="6776748" y="2493818"/>
                </a:lnTo>
                <a:cubicBezTo>
                  <a:pt x="6948910" y="2493818"/>
                  <a:pt x="7088475" y="2633383"/>
                  <a:pt x="7088475" y="2805545"/>
                </a:cubicBezTo>
                <a:cubicBezTo>
                  <a:pt x="7088475" y="2977707"/>
                  <a:pt x="6948910" y="3117272"/>
                  <a:pt x="6776748" y="3117272"/>
                </a:cubicBezTo>
                <a:lnTo>
                  <a:pt x="4995449" y="3117272"/>
                </a:lnTo>
                <a:cubicBezTo>
                  <a:pt x="5167611" y="3117272"/>
                  <a:pt x="5307176" y="3256837"/>
                  <a:pt x="5307176" y="3428999"/>
                </a:cubicBezTo>
                <a:cubicBezTo>
                  <a:pt x="5307176" y="3601161"/>
                  <a:pt x="5167611" y="3740726"/>
                  <a:pt x="4995449" y="3740726"/>
                </a:cubicBezTo>
                <a:lnTo>
                  <a:pt x="5997428" y="3740726"/>
                </a:lnTo>
                <a:cubicBezTo>
                  <a:pt x="6169590" y="3740726"/>
                  <a:pt x="6309155" y="3880292"/>
                  <a:pt x="6309155" y="4052454"/>
                </a:cubicBezTo>
                <a:cubicBezTo>
                  <a:pt x="6309155" y="4224616"/>
                  <a:pt x="6169590" y="4364181"/>
                  <a:pt x="5997428" y="4364181"/>
                </a:cubicBezTo>
                <a:lnTo>
                  <a:pt x="6405641" y="4364181"/>
                </a:lnTo>
                <a:cubicBezTo>
                  <a:pt x="6577803" y="4364181"/>
                  <a:pt x="6717369" y="4503746"/>
                  <a:pt x="6717369" y="4675908"/>
                </a:cubicBezTo>
                <a:cubicBezTo>
                  <a:pt x="6717369" y="4848070"/>
                  <a:pt x="6577803" y="4987636"/>
                  <a:pt x="6405641" y="4987636"/>
                </a:cubicBezTo>
                <a:lnTo>
                  <a:pt x="5719098" y="4987636"/>
                </a:lnTo>
                <a:cubicBezTo>
                  <a:pt x="5891260" y="4987636"/>
                  <a:pt x="6030826" y="5127201"/>
                  <a:pt x="6030826" y="5299363"/>
                </a:cubicBezTo>
                <a:cubicBezTo>
                  <a:pt x="6030826" y="5471525"/>
                  <a:pt x="5891260" y="5611090"/>
                  <a:pt x="5719098" y="5611090"/>
                </a:cubicBezTo>
                <a:lnTo>
                  <a:pt x="4939779" y="5611090"/>
                </a:lnTo>
                <a:cubicBezTo>
                  <a:pt x="5111941" y="5611090"/>
                  <a:pt x="5251506" y="5750655"/>
                  <a:pt x="5251506" y="5922817"/>
                </a:cubicBezTo>
                <a:cubicBezTo>
                  <a:pt x="5251506" y="6094979"/>
                  <a:pt x="5111941" y="6234545"/>
                  <a:pt x="4939779" y="6234545"/>
                </a:cubicBezTo>
                <a:lnTo>
                  <a:pt x="5988147" y="6234545"/>
                </a:lnTo>
                <a:cubicBezTo>
                  <a:pt x="6160309" y="6234545"/>
                  <a:pt x="6299874" y="6374110"/>
                  <a:pt x="6299874" y="6546272"/>
                </a:cubicBezTo>
                <a:cubicBezTo>
                  <a:pt x="6299874" y="6718434"/>
                  <a:pt x="6160309" y="6857999"/>
                  <a:pt x="5988147" y="6857999"/>
                </a:cubicBezTo>
                <a:lnTo>
                  <a:pt x="0" y="6857999"/>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11226461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8381999" y="1531249"/>
            <a:ext cx="3200400" cy="45720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4" name="Text Placeholder 9">
            <a:extLst>
              <a:ext uri="{FF2B5EF4-FFF2-40B4-BE49-F238E27FC236}">
                <a16:creationId xmlns:a16="http://schemas.microsoft.com/office/drawing/2014/main" id="{6407270D-F30C-4E59-9885-1E887CCE4CD2}"/>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5" name="Group 4">
            <a:extLst>
              <a:ext uri="{FF2B5EF4-FFF2-40B4-BE49-F238E27FC236}">
                <a16:creationId xmlns:a16="http://schemas.microsoft.com/office/drawing/2014/main" id="{569A4DC7-F11A-4541-A572-7A34738C1B1F}"/>
              </a:ext>
            </a:extLst>
          </p:cNvPr>
          <p:cNvGrpSpPr/>
          <p:nvPr userDrawn="1"/>
        </p:nvGrpSpPr>
        <p:grpSpPr>
          <a:xfrm>
            <a:off x="5655129" y="211061"/>
            <a:ext cx="881742" cy="137160"/>
            <a:chOff x="5215346" y="150098"/>
            <a:chExt cx="881742" cy="137160"/>
          </a:xfrm>
        </p:grpSpPr>
        <p:sp>
          <p:nvSpPr>
            <p:cNvPr id="6" name="Rectangle 5">
              <a:extLst>
                <a:ext uri="{FF2B5EF4-FFF2-40B4-BE49-F238E27FC236}">
                  <a16:creationId xmlns:a16="http://schemas.microsoft.com/office/drawing/2014/main" id="{DF96DEA2-6335-4441-A09A-752E3B0015FB}"/>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F43DA0B-E07D-4E09-AE22-3469EAEAA8EE}"/>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E571AC3-3CCE-45CA-9497-D1A2E9AFDB58}"/>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F8D4E70-D86A-445E-A33A-B73125D722E2}"/>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687AA03-5328-44D4-8731-2D09AD5AA3B5}"/>
              </a:ext>
            </a:extLst>
          </p:cNvPr>
          <p:cNvGrpSpPr/>
          <p:nvPr userDrawn="1"/>
        </p:nvGrpSpPr>
        <p:grpSpPr>
          <a:xfrm>
            <a:off x="5655129" y="6509779"/>
            <a:ext cx="881742" cy="137160"/>
            <a:chOff x="5215346" y="150098"/>
            <a:chExt cx="881742" cy="137160"/>
          </a:xfrm>
        </p:grpSpPr>
        <p:sp>
          <p:nvSpPr>
            <p:cNvPr id="11" name="Rectangle 10">
              <a:extLst>
                <a:ext uri="{FF2B5EF4-FFF2-40B4-BE49-F238E27FC236}">
                  <a16:creationId xmlns:a16="http://schemas.microsoft.com/office/drawing/2014/main" id="{71E2F231-94D5-4DA1-B177-CD8A7088D1F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871F45D-FE25-4FFD-8A01-ACAD85E5EB2B}"/>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4731872-8762-44D6-9338-C60692946BA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E4B4439-FC9B-44DC-A628-E4D77E081443}"/>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a:extLst>
              <a:ext uri="{FF2B5EF4-FFF2-40B4-BE49-F238E27FC236}">
                <a16:creationId xmlns:a16="http://schemas.microsoft.com/office/drawing/2014/main" id="{FE4681DE-5BAF-4822-8702-F6863C3B7855}"/>
              </a:ext>
            </a:extLst>
          </p:cNvPr>
          <p:cNvSpPr/>
          <p:nvPr userDrawn="1"/>
        </p:nvSpPr>
        <p:spPr>
          <a:xfrm>
            <a:off x="4694736" y="1531249"/>
            <a:ext cx="32004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26576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504825" y="1332216"/>
            <a:ext cx="11182350" cy="3573159"/>
          </a:xfrm>
          <a:prstGeom prst="rect">
            <a:avLst/>
          </a:prstGeom>
          <a:solidFill>
            <a:schemeClr val="bg1">
              <a:lumMod val="95000"/>
            </a:schemeClr>
          </a:solidFill>
          <a:ln w="19050">
            <a:noFill/>
          </a:ln>
        </p:spPr>
        <p:txBody>
          <a:bodyPr anchor="ctr"/>
          <a:lstStyle>
            <a:lvl1pPr marL="0" indent="0" algn="ctr">
              <a:lnSpc>
                <a:spcPct val="100000"/>
              </a:lnSpc>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
        <p:nvSpPr>
          <p:cNvPr id="4" name="Text Placeholder 9">
            <a:extLst>
              <a:ext uri="{FF2B5EF4-FFF2-40B4-BE49-F238E27FC236}">
                <a16:creationId xmlns:a16="http://schemas.microsoft.com/office/drawing/2014/main" id="{6407270D-F30C-4E59-9885-1E887CCE4CD2}"/>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5" name="Group 4">
            <a:extLst>
              <a:ext uri="{FF2B5EF4-FFF2-40B4-BE49-F238E27FC236}">
                <a16:creationId xmlns:a16="http://schemas.microsoft.com/office/drawing/2014/main" id="{569A4DC7-F11A-4541-A572-7A34738C1B1F}"/>
              </a:ext>
            </a:extLst>
          </p:cNvPr>
          <p:cNvGrpSpPr/>
          <p:nvPr userDrawn="1"/>
        </p:nvGrpSpPr>
        <p:grpSpPr>
          <a:xfrm>
            <a:off x="5655129" y="211061"/>
            <a:ext cx="881742" cy="137160"/>
            <a:chOff x="5215346" y="150098"/>
            <a:chExt cx="881742" cy="137160"/>
          </a:xfrm>
        </p:grpSpPr>
        <p:sp>
          <p:nvSpPr>
            <p:cNvPr id="6" name="Rectangle 5">
              <a:extLst>
                <a:ext uri="{FF2B5EF4-FFF2-40B4-BE49-F238E27FC236}">
                  <a16:creationId xmlns:a16="http://schemas.microsoft.com/office/drawing/2014/main" id="{DF96DEA2-6335-4441-A09A-752E3B0015FB}"/>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F43DA0B-E07D-4E09-AE22-3469EAEAA8EE}"/>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E571AC3-3CCE-45CA-9497-D1A2E9AFDB58}"/>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F8D4E70-D86A-445E-A33A-B73125D722E2}"/>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687AA03-5328-44D4-8731-2D09AD5AA3B5}"/>
              </a:ext>
            </a:extLst>
          </p:cNvPr>
          <p:cNvGrpSpPr/>
          <p:nvPr userDrawn="1"/>
        </p:nvGrpSpPr>
        <p:grpSpPr>
          <a:xfrm>
            <a:off x="5655129" y="6509779"/>
            <a:ext cx="881742" cy="137160"/>
            <a:chOff x="5215346" y="150098"/>
            <a:chExt cx="881742" cy="137160"/>
          </a:xfrm>
        </p:grpSpPr>
        <p:sp>
          <p:nvSpPr>
            <p:cNvPr id="11" name="Rectangle 10">
              <a:extLst>
                <a:ext uri="{FF2B5EF4-FFF2-40B4-BE49-F238E27FC236}">
                  <a16:creationId xmlns:a16="http://schemas.microsoft.com/office/drawing/2014/main" id="{71E2F231-94D5-4DA1-B177-CD8A7088D1F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871F45D-FE25-4FFD-8A01-ACAD85E5EB2B}"/>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4731872-8762-44D6-9338-C60692946BA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E4B4439-FC9B-44DC-A628-E4D77E081443}"/>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6175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374262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87945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24361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5" name="Picture Placeholder 2">
            <a:extLst>
              <a:ext uri="{FF2B5EF4-FFF2-40B4-BE49-F238E27FC236}">
                <a16:creationId xmlns:a16="http://schemas.microsoft.com/office/drawing/2014/main" id="{F190D85C-31EB-4A75-915E-2C95A096231B}"/>
              </a:ext>
            </a:extLst>
          </p:cNvPr>
          <p:cNvSpPr>
            <a:spLocks noGrp="1"/>
          </p:cNvSpPr>
          <p:nvPr>
            <p:ph type="pic" idx="11" hasCustomPrompt="1"/>
          </p:nvPr>
        </p:nvSpPr>
        <p:spPr>
          <a:xfrm>
            <a:off x="995114" y="2392774"/>
            <a:ext cx="1711826" cy="1711826"/>
          </a:xfrm>
          <a:prstGeom prst="ellipse">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6" name="Picture Placeholder 2">
            <a:extLst>
              <a:ext uri="{FF2B5EF4-FFF2-40B4-BE49-F238E27FC236}">
                <a16:creationId xmlns:a16="http://schemas.microsoft.com/office/drawing/2014/main" id="{F354F78E-D5D6-4FC3-A4CA-5AE593088A5D}"/>
              </a:ext>
            </a:extLst>
          </p:cNvPr>
          <p:cNvSpPr>
            <a:spLocks noGrp="1"/>
          </p:cNvSpPr>
          <p:nvPr>
            <p:ph type="pic" idx="12" hasCustomPrompt="1"/>
          </p:nvPr>
        </p:nvSpPr>
        <p:spPr>
          <a:xfrm>
            <a:off x="3840865" y="2392774"/>
            <a:ext cx="1711826" cy="1711826"/>
          </a:xfrm>
          <a:prstGeom prst="ellipse">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7" name="Picture Placeholder 2">
            <a:extLst>
              <a:ext uri="{FF2B5EF4-FFF2-40B4-BE49-F238E27FC236}">
                <a16:creationId xmlns:a16="http://schemas.microsoft.com/office/drawing/2014/main" id="{BB111915-AB98-4076-9063-98C133143B0C}"/>
              </a:ext>
            </a:extLst>
          </p:cNvPr>
          <p:cNvSpPr>
            <a:spLocks noGrp="1"/>
          </p:cNvSpPr>
          <p:nvPr>
            <p:ph type="pic" idx="13" hasCustomPrompt="1"/>
          </p:nvPr>
        </p:nvSpPr>
        <p:spPr>
          <a:xfrm>
            <a:off x="6686616" y="2392774"/>
            <a:ext cx="1711826" cy="1711826"/>
          </a:xfrm>
          <a:prstGeom prst="ellipse">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8" name="Picture Placeholder 2">
            <a:extLst>
              <a:ext uri="{FF2B5EF4-FFF2-40B4-BE49-F238E27FC236}">
                <a16:creationId xmlns:a16="http://schemas.microsoft.com/office/drawing/2014/main" id="{785EB07C-AC33-4480-B733-D1796F4650BB}"/>
              </a:ext>
            </a:extLst>
          </p:cNvPr>
          <p:cNvSpPr>
            <a:spLocks noGrp="1"/>
          </p:cNvSpPr>
          <p:nvPr>
            <p:ph type="pic" idx="14" hasCustomPrompt="1"/>
          </p:nvPr>
        </p:nvSpPr>
        <p:spPr>
          <a:xfrm>
            <a:off x="9532368" y="2392774"/>
            <a:ext cx="1711826" cy="1711826"/>
          </a:xfrm>
          <a:prstGeom prst="ellipse">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8250707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79124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95550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57959BA6-232B-4F70-BF77-0D8547BABE47}"/>
              </a:ext>
            </a:extLst>
          </p:cNvPr>
          <p:cNvGrpSpPr/>
          <p:nvPr userDrawn="1"/>
        </p:nvGrpSpPr>
        <p:grpSpPr>
          <a:xfrm>
            <a:off x="7814194" y="1860209"/>
            <a:ext cx="5039313" cy="4417981"/>
            <a:chOff x="7814194" y="1860209"/>
            <a:chExt cx="5039313" cy="4417981"/>
          </a:xfrm>
        </p:grpSpPr>
        <p:sp>
          <p:nvSpPr>
            <p:cNvPr id="9" name="Oval 21">
              <a:extLst>
                <a:ext uri="{FF2B5EF4-FFF2-40B4-BE49-F238E27FC236}">
                  <a16:creationId xmlns:a16="http://schemas.microsoft.com/office/drawing/2014/main" id="{93897E62-915F-4CC5-9F07-8F49E04B889D}"/>
                </a:ext>
              </a:extLst>
            </p:cNvPr>
            <p:cNvSpPr/>
            <p:nvPr userDrawn="1"/>
          </p:nvSpPr>
          <p:spPr>
            <a:xfrm>
              <a:off x="7814194" y="5831668"/>
              <a:ext cx="5039313" cy="446522"/>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 name="Group 20">
              <a:extLst>
                <a:ext uri="{FF2B5EF4-FFF2-40B4-BE49-F238E27FC236}">
                  <a16:creationId xmlns:a16="http://schemas.microsoft.com/office/drawing/2014/main" id="{82382140-C839-400A-8B2E-049BFB8EAD19}"/>
                </a:ext>
              </a:extLst>
            </p:cNvPr>
            <p:cNvGrpSpPr/>
            <p:nvPr userDrawn="1"/>
          </p:nvGrpSpPr>
          <p:grpSpPr>
            <a:xfrm>
              <a:off x="9127830" y="1860209"/>
              <a:ext cx="2386146" cy="4194720"/>
              <a:chOff x="445712" y="1449040"/>
              <a:chExt cx="2113018" cy="3924176"/>
            </a:xfrm>
          </p:grpSpPr>
          <p:sp>
            <p:nvSpPr>
              <p:cNvPr id="3" name="Rounded Rectangle 21">
                <a:extLst>
                  <a:ext uri="{FF2B5EF4-FFF2-40B4-BE49-F238E27FC236}">
                    <a16:creationId xmlns:a16="http://schemas.microsoft.com/office/drawing/2014/main" id="{3E854C78-017C-4E85-AA4C-98708821A22D}"/>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4" name="Rectangle 22">
                <a:extLst>
                  <a:ext uri="{FF2B5EF4-FFF2-40B4-BE49-F238E27FC236}">
                    <a16:creationId xmlns:a16="http://schemas.microsoft.com/office/drawing/2014/main" id="{2417AA3E-41ED-42FF-8545-E4D79E1F8416}"/>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23">
                <a:extLst>
                  <a:ext uri="{FF2B5EF4-FFF2-40B4-BE49-F238E27FC236}">
                    <a16:creationId xmlns:a16="http://schemas.microsoft.com/office/drawing/2014/main" id="{EE70244F-AE91-4CB9-A7C5-91067E43DC8C}"/>
                  </a:ext>
                </a:extLst>
              </p:cNvPr>
              <p:cNvGrpSpPr/>
              <p:nvPr userDrawn="1"/>
            </p:nvGrpSpPr>
            <p:grpSpPr>
              <a:xfrm>
                <a:off x="1407705" y="5045834"/>
                <a:ext cx="211967" cy="211967"/>
                <a:chOff x="1549420" y="5712364"/>
                <a:chExt cx="312583" cy="312583"/>
              </a:xfrm>
            </p:grpSpPr>
            <p:sp>
              <p:nvSpPr>
                <p:cNvPr id="6" name="Oval 24">
                  <a:extLst>
                    <a:ext uri="{FF2B5EF4-FFF2-40B4-BE49-F238E27FC236}">
                      <a16:creationId xmlns:a16="http://schemas.microsoft.com/office/drawing/2014/main" id="{7C044278-9947-403A-A9F5-E42FA8781D10}"/>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ounded Rectangle 25">
                  <a:extLst>
                    <a:ext uri="{FF2B5EF4-FFF2-40B4-BE49-F238E27FC236}">
                      <a16:creationId xmlns:a16="http://schemas.microsoft.com/office/drawing/2014/main" id="{D6F132C7-721E-49E2-AA0B-EE06506F1A91}"/>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grpSp>
      <p:sp>
        <p:nvSpPr>
          <p:cNvPr id="8" name="Picture Placeholder 2">
            <a:extLst>
              <a:ext uri="{FF2B5EF4-FFF2-40B4-BE49-F238E27FC236}">
                <a16:creationId xmlns:a16="http://schemas.microsoft.com/office/drawing/2014/main" id="{03978C51-C682-4269-91E7-F2B469FA6D09}"/>
              </a:ext>
            </a:extLst>
          </p:cNvPr>
          <p:cNvSpPr>
            <a:spLocks noGrp="1"/>
          </p:cNvSpPr>
          <p:nvPr>
            <p:ph type="pic" idx="11" hasCustomPrompt="1"/>
          </p:nvPr>
        </p:nvSpPr>
        <p:spPr>
          <a:xfrm>
            <a:off x="9245573" y="2187162"/>
            <a:ext cx="2149921" cy="3394441"/>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0" name="Text Placeholder 9">
            <a:extLst>
              <a:ext uri="{FF2B5EF4-FFF2-40B4-BE49-F238E27FC236}">
                <a16:creationId xmlns:a16="http://schemas.microsoft.com/office/drawing/2014/main" id="{F2EE02A6-0378-430E-AD17-85DF18090E8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428956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93892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9168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6" name="Oval 21">
            <a:extLst>
              <a:ext uri="{FF2B5EF4-FFF2-40B4-BE49-F238E27FC236}">
                <a16:creationId xmlns:a16="http://schemas.microsoft.com/office/drawing/2014/main" id="{35D01421-1CD6-4AF5-BF05-34C1F2A05DDC}"/>
              </a:ext>
            </a:extLst>
          </p:cNvPr>
          <p:cNvSpPr/>
          <p:nvPr userDrawn="1"/>
        </p:nvSpPr>
        <p:spPr>
          <a:xfrm>
            <a:off x="189531" y="5988784"/>
            <a:ext cx="5906469" cy="52335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7" name="Group 6">
            <a:extLst>
              <a:ext uri="{FF2B5EF4-FFF2-40B4-BE49-F238E27FC236}">
                <a16:creationId xmlns:a16="http://schemas.microsoft.com/office/drawing/2014/main" id="{761629A3-B767-4300-9C7C-9ADDAB92B4F0}"/>
              </a:ext>
            </a:extLst>
          </p:cNvPr>
          <p:cNvGrpSpPr/>
          <p:nvPr userDrawn="1"/>
        </p:nvGrpSpPr>
        <p:grpSpPr>
          <a:xfrm>
            <a:off x="826539" y="3545781"/>
            <a:ext cx="4890622" cy="2687065"/>
            <a:chOff x="-548507" y="477868"/>
            <a:chExt cx="11570449" cy="6357177"/>
          </a:xfrm>
        </p:grpSpPr>
        <p:sp>
          <p:nvSpPr>
            <p:cNvPr id="8" name="Freeform: Shape 7">
              <a:extLst>
                <a:ext uri="{FF2B5EF4-FFF2-40B4-BE49-F238E27FC236}">
                  <a16:creationId xmlns:a16="http://schemas.microsoft.com/office/drawing/2014/main" id="{CF1B2B7B-D361-42C4-91D5-C21E6AFA596D}"/>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EF3302AC-9147-4C37-B7CD-BDD91327645F}"/>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0F2E56BD-3EE7-438A-A2BE-E0B24403062B}"/>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2518E45-015D-4586-9460-F00575EFDD94}"/>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58E29BC3-7488-4088-B981-510EAE5EF150}"/>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3" name="Group 12">
              <a:extLst>
                <a:ext uri="{FF2B5EF4-FFF2-40B4-BE49-F238E27FC236}">
                  <a16:creationId xmlns:a16="http://schemas.microsoft.com/office/drawing/2014/main" id="{FF8D7254-1AA8-4D9D-8BEA-82F164D8F6A5}"/>
                </a:ext>
              </a:extLst>
            </p:cNvPr>
            <p:cNvGrpSpPr/>
            <p:nvPr/>
          </p:nvGrpSpPr>
          <p:grpSpPr>
            <a:xfrm>
              <a:off x="1606" y="6382978"/>
              <a:ext cx="413937" cy="115242"/>
              <a:chOff x="5955" y="6353672"/>
              <a:chExt cx="413937" cy="115242"/>
            </a:xfrm>
          </p:grpSpPr>
          <p:sp>
            <p:nvSpPr>
              <p:cNvPr id="18" name="Rectangle: Rounded Corners 17">
                <a:extLst>
                  <a:ext uri="{FF2B5EF4-FFF2-40B4-BE49-F238E27FC236}">
                    <a16:creationId xmlns:a16="http://schemas.microsoft.com/office/drawing/2014/main" id="{ADDFD483-FDBD-49B7-8A75-D1FEEACE80C7}"/>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628EA149-839F-4F9B-98C7-79828F7FA255}"/>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5C75EDE9-A590-48A3-B182-70994D6E91D5}"/>
                </a:ext>
              </a:extLst>
            </p:cNvPr>
            <p:cNvGrpSpPr/>
            <p:nvPr/>
          </p:nvGrpSpPr>
          <p:grpSpPr>
            <a:xfrm>
              <a:off x="9855291" y="6381600"/>
              <a:ext cx="885989" cy="115242"/>
              <a:chOff x="5955" y="6353672"/>
              <a:chExt cx="413937" cy="115242"/>
            </a:xfrm>
          </p:grpSpPr>
          <p:sp>
            <p:nvSpPr>
              <p:cNvPr id="16" name="Rectangle: Rounded Corners 15">
                <a:extLst>
                  <a:ext uri="{FF2B5EF4-FFF2-40B4-BE49-F238E27FC236}">
                    <a16:creationId xmlns:a16="http://schemas.microsoft.com/office/drawing/2014/main" id="{627CB49D-5B4E-49DE-A4FF-5F70FC8BD444}"/>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A0F44E2B-77CD-49A4-B107-ADDC7D530D3D}"/>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Freeform: Shape 14">
              <a:extLst>
                <a:ext uri="{FF2B5EF4-FFF2-40B4-BE49-F238E27FC236}">
                  <a16:creationId xmlns:a16="http://schemas.microsoft.com/office/drawing/2014/main" id="{BBB65067-7972-49DB-9E5A-328DB1FEC6F5}"/>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 name="Picture Placeholder 2">
            <a:extLst>
              <a:ext uri="{FF2B5EF4-FFF2-40B4-BE49-F238E27FC236}">
                <a16:creationId xmlns:a16="http://schemas.microsoft.com/office/drawing/2014/main" id="{21212B88-2185-47FE-85B2-1D4E848291DC}"/>
              </a:ext>
            </a:extLst>
          </p:cNvPr>
          <p:cNvSpPr>
            <a:spLocks noGrp="1"/>
          </p:cNvSpPr>
          <p:nvPr>
            <p:ph type="pic" idx="13" hasCustomPrompt="1"/>
          </p:nvPr>
        </p:nvSpPr>
        <p:spPr>
          <a:xfrm>
            <a:off x="1476563" y="3682168"/>
            <a:ext cx="3595770" cy="219171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305920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796C2180-A0A3-439D-A7BE-7DF7EC20BE4D}"/>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77A0BEDF-FF07-48FC-938B-4E1D5246EEC3}"/>
              </a:ext>
            </a:extLst>
          </p:cNvPr>
          <p:cNvGrpSpPr/>
          <p:nvPr userDrawn="1"/>
        </p:nvGrpSpPr>
        <p:grpSpPr>
          <a:xfrm>
            <a:off x="5655129" y="211061"/>
            <a:ext cx="881742" cy="137160"/>
            <a:chOff x="5215346" y="150098"/>
            <a:chExt cx="881742" cy="137160"/>
          </a:xfrm>
        </p:grpSpPr>
        <p:sp>
          <p:nvSpPr>
            <p:cNvPr id="5" name="Rectangle 4">
              <a:extLst>
                <a:ext uri="{FF2B5EF4-FFF2-40B4-BE49-F238E27FC236}">
                  <a16:creationId xmlns:a16="http://schemas.microsoft.com/office/drawing/2014/main" id="{1DFB6824-E3BB-4844-B9D8-0AD7FC599818}"/>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E4CB2B7-7190-4933-BC14-4098CBB0847C}"/>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FA7CA79-6371-4421-B743-5C9A4E61CF1E}"/>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20174F3-7B89-4BF0-963D-C2D507FE4C8A}"/>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A590BFE3-3161-4AF5-8145-B91610252E0C}"/>
              </a:ext>
            </a:extLst>
          </p:cNvPr>
          <p:cNvGrpSpPr/>
          <p:nvPr userDrawn="1"/>
        </p:nvGrpSpPr>
        <p:grpSpPr>
          <a:xfrm>
            <a:off x="5655129" y="6509779"/>
            <a:ext cx="881742" cy="137160"/>
            <a:chOff x="5215346" y="150098"/>
            <a:chExt cx="881742" cy="137160"/>
          </a:xfrm>
        </p:grpSpPr>
        <p:sp>
          <p:nvSpPr>
            <p:cNvPr id="10" name="Rectangle 9">
              <a:extLst>
                <a:ext uri="{FF2B5EF4-FFF2-40B4-BE49-F238E27FC236}">
                  <a16:creationId xmlns:a16="http://schemas.microsoft.com/office/drawing/2014/main" id="{D2BB593F-C860-4130-8008-FAED8E927A74}"/>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9BBF7F4-0D96-4085-8274-0DD80BB0E140}"/>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38DA952-2EC3-4F14-A106-5346AA3196A3}"/>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F123D6F-D506-480A-85BF-02E32B787F77}"/>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640229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26151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911627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00962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37358606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9128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150EDDC6-EAE8-47F8-99EA-830DDBDA081B}"/>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61A8B2CB-ECBC-45C7-B5F2-8FAF569891F2}"/>
              </a:ext>
            </a:extLst>
          </p:cNvPr>
          <p:cNvGrpSpPr/>
          <p:nvPr userDrawn="1"/>
        </p:nvGrpSpPr>
        <p:grpSpPr>
          <a:xfrm>
            <a:off x="5655129" y="211061"/>
            <a:ext cx="881742" cy="137160"/>
            <a:chOff x="5215346" y="150098"/>
            <a:chExt cx="881742" cy="137160"/>
          </a:xfrm>
        </p:grpSpPr>
        <p:sp>
          <p:nvSpPr>
            <p:cNvPr id="5" name="Rectangle 4">
              <a:extLst>
                <a:ext uri="{FF2B5EF4-FFF2-40B4-BE49-F238E27FC236}">
                  <a16:creationId xmlns:a16="http://schemas.microsoft.com/office/drawing/2014/main" id="{B8980589-E603-4F36-BDDB-87099F2F4A8E}"/>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EA82518-4BE1-4964-8186-30C1EDFB20C9}"/>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02DD2AD-F0D8-4638-AF3F-93DE47FCBC2D}"/>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6B676EE-2A24-469D-851F-9123B94D32DC}"/>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1448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931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922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4053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80511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6" Type="http://schemas.openxmlformats.org/officeDocument/2006/relationships/theme" Target="../theme/theme4.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70" r:id="rId4"/>
    <p:sldLayoutId id="2147483671" r:id="rId5"/>
    <p:sldLayoutId id="2147483672" r:id="rId6"/>
    <p:sldLayoutId id="2147483673" r:id="rId7"/>
    <p:sldLayoutId id="2147483674" r:id="rId8"/>
    <p:sldLayoutId id="2147483675" r:id="rId9"/>
    <p:sldLayoutId id="2147483676" r:id="rId10"/>
    <p:sldLayoutId id="2147483665" r:id="rId11"/>
    <p:sldLayoutId id="2147483669" r:id="rId12"/>
    <p:sldLayoutId id="2147483677" r:id="rId13"/>
    <p:sldLayoutId id="2147483679" r:id="rId14"/>
    <p:sldLayoutId id="2147483680" r:id="rId15"/>
    <p:sldLayoutId id="214748368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41823588"/>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7.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F47AD865-09C0-465C-920B-8B5CBD771BA4}"/>
              </a:ext>
            </a:extLst>
          </p:cNvPr>
          <p:cNvSpPr/>
          <p:nvPr/>
        </p:nvSpPr>
        <p:spPr>
          <a:xfrm>
            <a:off x="153872" y="1113516"/>
            <a:ext cx="5590050" cy="845434"/>
          </a:xfrm>
          <a:custGeom>
            <a:avLst/>
            <a:gdLst>
              <a:gd name="connsiteX0" fmla="*/ 0 w 8665700"/>
              <a:gd name="connsiteY0" fmla="*/ 477934 h 955870"/>
              <a:gd name="connsiteX1" fmla="*/ 0 w 8665700"/>
              <a:gd name="connsiteY1" fmla="*/ 477935 h 955870"/>
              <a:gd name="connsiteX2" fmla="*/ 0 w 8665700"/>
              <a:gd name="connsiteY2" fmla="*/ 477935 h 955870"/>
              <a:gd name="connsiteX3" fmla="*/ 484260 w 8665700"/>
              <a:gd name="connsiteY3" fmla="*/ 146075 h 955870"/>
              <a:gd name="connsiteX4" fmla="*/ 152401 w 8665700"/>
              <a:gd name="connsiteY4" fmla="*/ 477934 h 955870"/>
              <a:gd name="connsiteX5" fmla="*/ 484260 w 8665700"/>
              <a:gd name="connsiteY5" fmla="*/ 809793 h 955870"/>
              <a:gd name="connsiteX6" fmla="*/ 7417942 w 8665700"/>
              <a:gd name="connsiteY6" fmla="*/ 809793 h 955870"/>
              <a:gd name="connsiteX7" fmla="*/ 7749801 w 8665700"/>
              <a:gd name="connsiteY7" fmla="*/ 477934 h 955870"/>
              <a:gd name="connsiteX8" fmla="*/ 7417942 w 8665700"/>
              <a:gd name="connsiteY8" fmla="*/ 146075 h 955870"/>
              <a:gd name="connsiteX9" fmla="*/ 477935 w 8665700"/>
              <a:gd name="connsiteY9" fmla="*/ 0 h 955870"/>
              <a:gd name="connsiteX10" fmla="*/ 8187765 w 8665700"/>
              <a:gd name="connsiteY10" fmla="*/ 0 h 955870"/>
              <a:gd name="connsiteX11" fmla="*/ 8665700 w 8665700"/>
              <a:gd name="connsiteY11" fmla="*/ 477935 h 955870"/>
              <a:gd name="connsiteX12" fmla="*/ 8665699 w 8665700"/>
              <a:gd name="connsiteY12" fmla="*/ 477935 h 955870"/>
              <a:gd name="connsiteX13" fmla="*/ 8187764 w 8665700"/>
              <a:gd name="connsiteY13" fmla="*/ 955870 h 955870"/>
              <a:gd name="connsiteX14" fmla="*/ 477935 w 8665700"/>
              <a:gd name="connsiteY14" fmla="*/ 955869 h 955870"/>
              <a:gd name="connsiteX15" fmla="*/ 9710 w 8665700"/>
              <a:gd name="connsiteY15" fmla="*/ 574255 h 955870"/>
              <a:gd name="connsiteX16" fmla="*/ 0 w 8665700"/>
              <a:gd name="connsiteY16" fmla="*/ 477935 h 955870"/>
              <a:gd name="connsiteX17" fmla="*/ 9710 w 8665700"/>
              <a:gd name="connsiteY17" fmla="*/ 381615 h 955870"/>
              <a:gd name="connsiteX18" fmla="*/ 477935 w 8665700"/>
              <a:gd name="connsiteY18" fmla="*/ 0 h 955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665700" h="955870">
                <a:moveTo>
                  <a:pt x="0" y="477934"/>
                </a:moveTo>
                <a:lnTo>
                  <a:pt x="0" y="477935"/>
                </a:lnTo>
                <a:lnTo>
                  <a:pt x="0" y="477935"/>
                </a:lnTo>
                <a:close/>
                <a:moveTo>
                  <a:pt x="484260" y="146075"/>
                </a:moveTo>
                <a:cubicBezTo>
                  <a:pt x="300979" y="146075"/>
                  <a:pt x="152401" y="294653"/>
                  <a:pt x="152401" y="477934"/>
                </a:cubicBezTo>
                <a:cubicBezTo>
                  <a:pt x="152401" y="661215"/>
                  <a:pt x="300979" y="809793"/>
                  <a:pt x="484260" y="809793"/>
                </a:cubicBezTo>
                <a:lnTo>
                  <a:pt x="7417942" y="809793"/>
                </a:lnTo>
                <a:cubicBezTo>
                  <a:pt x="7601223" y="809793"/>
                  <a:pt x="7749801" y="661215"/>
                  <a:pt x="7749801" y="477934"/>
                </a:cubicBezTo>
                <a:cubicBezTo>
                  <a:pt x="7749801" y="294653"/>
                  <a:pt x="7601223" y="146075"/>
                  <a:pt x="7417942" y="146075"/>
                </a:cubicBezTo>
                <a:close/>
                <a:moveTo>
                  <a:pt x="477935" y="0"/>
                </a:moveTo>
                <a:lnTo>
                  <a:pt x="8187765" y="0"/>
                </a:lnTo>
                <a:cubicBezTo>
                  <a:pt x="8451721" y="0"/>
                  <a:pt x="8665700" y="213979"/>
                  <a:pt x="8665700" y="477935"/>
                </a:cubicBezTo>
                <a:lnTo>
                  <a:pt x="8665699" y="477935"/>
                </a:lnTo>
                <a:cubicBezTo>
                  <a:pt x="8665699" y="741891"/>
                  <a:pt x="8451720" y="955870"/>
                  <a:pt x="8187764" y="955870"/>
                </a:cubicBezTo>
                <a:lnTo>
                  <a:pt x="477935" y="955869"/>
                </a:lnTo>
                <a:cubicBezTo>
                  <a:pt x="246974" y="955869"/>
                  <a:pt x="54276" y="792041"/>
                  <a:pt x="9710" y="574255"/>
                </a:cubicBezTo>
                <a:lnTo>
                  <a:pt x="0" y="477935"/>
                </a:lnTo>
                <a:lnTo>
                  <a:pt x="9710" y="381615"/>
                </a:lnTo>
                <a:cubicBezTo>
                  <a:pt x="54276" y="163828"/>
                  <a:pt x="246974" y="0"/>
                  <a:pt x="477935" y="0"/>
                </a:cubicBezTo>
                <a:close/>
              </a:path>
            </a:pathLst>
          </a:custGeom>
          <a:gradFill flip="none" rotWithShape="1">
            <a:gsLst>
              <a:gs pos="0">
                <a:schemeClr val="tx1">
                  <a:alpha val="10000"/>
                </a:schemeClr>
              </a:gs>
              <a:gs pos="44000">
                <a:schemeClr val="accent1">
                  <a:alpha val="40000"/>
                </a:schemeClr>
              </a:gs>
              <a:gs pos="100000">
                <a:schemeClr val="accent1">
                  <a:alpha val="40000"/>
                </a:schemeClr>
              </a:gs>
            </a:gsLst>
            <a:lin ang="10800000" scaled="1"/>
            <a:tileRect/>
          </a:gradFill>
          <a:ln w="6350">
            <a:solidFill>
              <a:schemeClr val="bg1"/>
            </a:solidFill>
          </a:ln>
          <a:effectLst>
            <a:outerShdw blurRad="50800" dist="25400" dir="10800000" algn="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7">
            <a:extLst>
              <a:ext uri="{FF2B5EF4-FFF2-40B4-BE49-F238E27FC236}">
                <a16:creationId xmlns:a16="http://schemas.microsoft.com/office/drawing/2014/main" id="{0DCE396B-56CD-45D7-98D7-106617701172}"/>
              </a:ext>
            </a:extLst>
          </p:cNvPr>
          <p:cNvSpPr/>
          <p:nvPr/>
        </p:nvSpPr>
        <p:spPr>
          <a:xfrm rot="2700000">
            <a:off x="5266348" y="1289209"/>
            <a:ext cx="287232" cy="5362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 name="TextBox 3">
            <a:extLst>
              <a:ext uri="{FF2B5EF4-FFF2-40B4-BE49-F238E27FC236}">
                <a16:creationId xmlns:a16="http://schemas.microsoft.com/office/drawing/2014/main" id="{AAAAAD01-9F91-4973-BE0D-123A9592116C}"/>
              </a:ext>
            </a:extLst>
          </p:cNvPr>
          <p:cNvSpPr txBox="1"/>
          <p:nvPr/>
        </p:nvSpPr>
        <p:spPr>
          <a:xfrm>
            <a:off x="-399806" y="1324648"/>
            <a:ext cx="6100909" cy="353943"/>
          </a:xfrm>
          <a:prstGeom prst="rect">
            <a:avLst/>
          </a:prstGeom>
          <a:noFill/>
        </p:spPr>
        <p:txBody>
          <a:bodyPr wrap="square" rtlCol="0" anchor="ctr">
            <a:spAutoFit/>
          </a:bodyPr>
          <a:lstStyle/>
          <a:p>
            <a:pPr algn="ctr"/>
            <a:r>
              <a:rPr lang="es-PE" altLang="ko-KR" sz="1700" spc="600" dirty="0">
                <a:solidFill>
                  <a:schemeClr val="bg1"/>
                </a:solidFill>
                <a:cs typeface="Arial" pitchFamily="34" charset="0"/>
              </a:rPr>
              <a:t>…</a:t>
            </a:r>
            <a:endParaRPr lang="ko-KR" altLang="en-US" sz="1700" spc="600" dirty="0">
              <a:solidFill>
                <a:schemeClr val="bg1"/>
              </a:solidFill>
              <a:cs typeface="Arial" pitchFamily="34" charset="0"/>
            </a:endParaRPr>
          </a:p>
        </p:txBody>
      </p:sp>
      <p:sp>
        <p:nvSpPr>
          <p:cNvPr id="13" name="TextBox 12">
            <a:extLst>
              <a:ext uri="{FF2B5EF4-FFF2-40B4-BE49-F238E27FC236}">
                <a16:creationId xmlns:a16="http://schemas.microsoft.com/office/drawing/2014/main" id="{A7547E4F-5C76-4D91-B003-02F9BB5160BF}"/>
              </a:ext>
            </a:extLst>
          </p:cNvPr>
          <p:cNvSpPr txBox="1"/>
          <p:nvPr/>
        </p:nvSpPr>
        <p:spPr>
          <a:xfrm>
            <a:off x="2674718" y="121204"/>
            <a:ext cx="6842564" cy="923330"/>
          </a:xfrm>
          <a:prstGeom prst="rect">
            <a:avLst/>
          </a:prstGeom>
          <a:noFill/>
        </p:spPr>
        <p:txBody>
          <a:bodyPr wrap="square" rtlCol="0" anchor="ctr">
            <a:spAutoFit/>
          </a:bodyPr>
          <a:lstStyle/>
          <a:p>
            <a:r>
              <a:rPr lang="en-US" altLang="ko-KR" sz="5400" dirty="0">
                <a:solidFill>
                  <a:schemeClr val="bg1"/>
                </a:solidFill>
                <a:cs typeface="Arial" pitchFamily="34" charset="0"/>
              </a:rPr>
              <a:t>ETAPA DE JUICIO</a:t>
            </a:r>
            <a:endParaRPr lang="ko-KR" altLang="en-US" sz="5400" dirty="0">
              <a:solidFill>
                <a:schemeClr val="bg1"/>
              </a:solidFill>
              <a:cs typeface="Arial" pitchFamily="34" charset="0"/>
            </a:endParaRPr>
          </a:p>
        </p:txBody>
      </p:sp>
      <p:sp>
        <p:nvSpPr>
          <p:cNvPr id="14" name="TextBox 13">
            <a:extLst>
              <a:ext uri="{FF2B5EF4-FFF2-40B4-BE49-F238E27FC236}">
                <a16:creationId xmlns:a16="http://schemas.microsoft.com/office/drawing/2014/main" id="{AE67C9A1-DB1E-47F5-8D37-AF167391C79D}"/>
              </a:ext>
            </a:extLst>
          </p:cNvPr>
          <p:cNvSpPr txBox="1"/>
          <p:nvPr/>
        </p:nvSpPr>
        <p:spPr>
          <a:xfrm>
            <a:off x="153872" y="2873121"/>
            <a:ext cx="6842481" cy="2718693"/>
          </a:xfrm>
          <a:prstGeom prst="rect">
            <a:avLst/>
          </a:prstGeom>
          <a:noFill/>
        </p:spPr>
        <p:txBody>
          <a:bodyPr wrap="square" rtlCol="0" anchor="ctr">
            <a:spAutoFit/>
          </a:bodyPr>
          <a:lstStyle/>
          <a:p>
            <a:endParaRPr lang="en-US" altLang="ko-KR" dirty="0">
              <a:solidFill>
                <a:schemeClr val="bg1"/>
              </a:solidFill>
              <a:cs typeface="Arial" pitchFamily="34" charset="0"/>
            </a:endParaRPr>
          </a:p>
          <a:p>
            <a:r>
              <a:rPr lang="en-US" altLang="ko-KR" sz="1800" dirty="0">
                <a:solidFill>
                  <a:schemeClr val="bg1"/>
                </a:solidFill>
                <a:cs typeface="Arial" pitchFamily="34" charset="0"/>
              </a:rPr>
              <a:t>Integrantes:</a:t>
            </a:r>
          </a:p>
          <a:p>
            <a:endParaRPr lang="en-US" altLang="ko-KR" sz="1800" dirty="0">
              <a:solidFill>
                <a:schemeClr val="bg1"/>
              </a:solidFill>
              <a:cs typeface="Arial" pitchFamily="34" charset="0"/>
            </a:endParaRPr>
          </a:p>
          <a:p>
            <a:pPr algn="ctr">
              <a:spcAft>
                <a:spcPts val="800"/>
              </a:spcAft>
            </a:pPr>
            <a:r>
              <a:rPr lang="es-PE" sz="1800" i="0" u="none" strike="noStrike" dirty="0">
                <a:solidFill>
                  <a:schemeClr val="bg1"/>
                </a:solidFill>
                <a:effectLst/>
              </a:rPr>
              <a:t>Cangalaya Carrasco Henry Miguel</a:t>
            </a:r>
            <a:endParaRPr lang="es-PE" sz="1800" dirty="0">
              <a:solidFill>
                <a:schemeClr val="bg1"/>
              </a:solidFill>
              <a:effectLst/>
            </a:endParaRPr>
          </a:p>
          <a:p>
            <a:pPr algn="ctr">
              <a:spcAft>
                <a:spcPts val="800"/>
              </a:spcAft>
            </a:pPr>
            <a:r>
              <a:rPr lang="es-PE" sz="1800" i="0" u="none" strike="noStrike" dirty="0">
                <a:solidFill>
                  <a:schemeClr val="bg1"/>
                </a:solidFill>
                <a:effectLst/>
              </a:rPr>
              <a:t>Guzmán Vargas Jhessel</a:t>
            </a:r>
            <a:endParaRPr lang="es-PE" sz="1800" dirty="0">
              <a:solidFill>
                <a:schemeClr val="bg1"/>
              </a:solidFill>
            </a:endParaRPr>
          </a:p>
          <a:p>
            <a:pPr algn="ctr">
              <a:spcAft>
                <a:spcPts val="800"/>
              </a:spcAft>
            </a:pPr>
            <a:r>
              <a:rPr lang="es-PE" sz="1800" i="0" u="none" strike="noStrike" dirty="0">
                <a:solidFill>
                  <a:schemeClr val="bg1"/>
                </a:solidFill>
                <a:effectLst/>
              </a:rPr>
              <a:t>Sebastian Castillo Jerson</a:t>
            </a:r>
          </a:p>
          <a:p>
            <a:pPr algn="ctr" rtl="0">
              <a:spcAft>
                <a:spcPts val="800"/>
              </a:spcAft>
              <a:buNone/>
            </a:pPr>
            <a:r>
              <a:rPr lang="es-PE" sz="1800" i="0" u="none" strike="noStrike" dirty="0">
                <a:solidFill>
                  <a:schemeClr val="bg1"/>
                </a:solidFill>
                <a:effectLst/>
              </a:rPr>
              <a:t>Yanqui Rivera Maria de los Angeles</a:t>
            </a:r>
            <a:endParaRPr lang="es-PE" sz="1800" dirty="0">
              <a:solidFill>
                <a:schemeClr val="bg1"/>
              </a:solidFill>
              <a:effectLst/>
            </a:endParaRPr>
          </a:p>
          <a:p>
            <a:endParaRPr lang="ko-KR" altLang="en-US" dirty="0">
              <a:solidFill>
                <a:schemeClr val="bg1"/>
              </a:solidFill>
              <a:cs typeface="Arial" pitchFamily="34" charset="0"/>
            </a:endParaRPr>
          </a:p>
        </p:txBody>
      </p:sp>
      <p:sp>
        <p:nvSpPr>
          <p:cNvPr id="15" name="TextBox 8">
            <a:extLst>
              <a:ext uri="{FF2B5EF4-FFF2-40B4-BE49-F238E27FC236}">
                <a16:creationId xmlns:a16="http://schemas.microsoft.com/office/drawing/2014/main" id="{5D1BCAF8-3097-9508-CC69-4A5C66C05527}"/>
              </a:ext>
            </a:extLst>
          </p:cNvPr>
          <p:cNvSpPr txBox="1"/>
          <p:nvPr/>
        </p:nvSpPr>
        <p:spPr>
          <a:xfrm>
            <a:off x="-114951" y="6575213"/>
            <a:ext cx="5741388" cy="323165"/>
          </a:xfrm>
          <a:prstGeom prst="rect">
            <a:avLst/>
          </a:prstGeom>
          <a:noFill/>
        </p:spPr>
        <p:txBody>
          <a:bodyPr wrap="square" rtlCol="0" anchor="ctr">
            <a:spAutoFit/>
          </a:bodyPr>
          <a:lstStyle/>
          <a:p>
            <a:r>
              <a:rPr lang="es-ES" sz="1500" b="1" kern="100" dirty="0">
                <a:solidFill>
                  <a:schemeClr val="bg1"/>
                </a:solidFill>
                <a:effectLst/>
                <a:ea typeface="Arial" panose="020B0604020202020204" pitchFamily="34" charset="0"/>
                <a:cs typeface="Times New Roman" panose="02020603050405020304" pitchFamily="18" charset="0"/>
              </a:rPr>
              <a:t>Maestría en Ingeniería de Software</a:t>
            </a:r>
            <a:endParaRPr lang="es-PE" sz="1500"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078693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3A51C-2111-5B57-8F72-0A245C73ABCE}"/>
            </a:ext>
          </a:extLst>
        </p:cNvPr>
        <p:cNvGrpSpPr/>
        <p:nvPr/>
      </p:nvGrpSpPr>
      <p:grpSpPr>
        <a:xfrm>
          <a:off x="0" y="0"/>
          <a:ext cx="0" cy="0"/>
          <a:chOff x="0" y="0"/>
          <a:chExt cx="0" cy="0"/>
        </a:xfrm>
      </p:grpSpPr>
      <p:grpSp>
        <p:nvGrpSpPr>
          <p:cNvPr id="51" name="Grupo 50">
            <a:extLst>
              <a:ext uri="{FF2B5EF4-FFF2-40B4-BE49-F238E27FC236}">
                <a16:creationId xmlns:a16="http://schemas.microsoft.com/office/drawing/2014/main" id="{581EA72E-7D6A-6F83-1B84-6F9C76BFB6CA}"/>
              </a:ext>
            </a:extLst>
          </p:cNvPr>
          <p:cNvGrpSpPr/>
          <p:nvPr/>
        </p:nvGrpSpPr>
        <p:grpSpPr>
          <a:xfrm>
            <a:off x="0" y="-2066"/>
            <a:ext cx="9794240" cy="934961"/>
            <a:chOff x="0" y="-1882"/>
            <a:chExt cx="8431821" cy="737320"/>
          </a:xfrm>
        </p:grpSpPr>
        <p:sp>
          <p:nvSpPr>
            <p:cNvPr id="49" name="Elipse 48">
              <a:extLst>
                <a:ext uri="{FF2B5EF4-FFF2-40B4-BE49-F238E27FC236}">
                  <a16:creationId xmlns:a16="http://schemas.microsoft.com/office/drawing/2014/main" id="{A8F3D6F2-B895-65AA-8B3D-3C0282AE70CD}"/>
                </a:ext>
              </a:extLst>
            </p:cNvPr>
            <p:cNvSpPr/>
            <p:nvPr/>
          </p:nvSpPr>
          <p:spPr>
            <a:xfrm>
              <a:off x="7665973" y="-1882"/>
              <a:ext cx="765848" cy="736953"/>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sp>
          <p:nvSpPr>
            <p:cNvPr id="48" name="Rectángulo: esquinas redondeadas 47">
              <a:extLst>
                <a:ext uri="{FF2B5EF4-FFF2-40B4-BE49-F238E27FC236}">
                  <a16:creationId xmlns:a16="http://schemas.microsoft.com/office/drawing/2014/main" id="{0B504D7F-4379-6B8B-B548-CF95E8345C11}"/>
                </a:ext>
              </a:extLst>
            </p:cNvPr>
            <p:cNvSpPr/>
            <p:nvPr/>
          </p:nvSpPr>
          <p:spPr>
            <a:xfrm>
              <a:off x="0" y="-1515"/>
              <a:ext cx="8033657" cy="736953"/>
            </a:xfrm>
            <a:prstGeom prst="roundRect">
              <a:avLst>
                <a:gd name="adj" fmla="val 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grpSp>
      <p:sp>
        <p:nvSpPr>
          <p:cNvPr id="2" name="Text Placeholder 1">
            <a:extLst>
              <a:ext uri="{FF2B5EF4-FFF2-40B4-BE49-F238E27FC236}">
                <a16:creationId xmlns:a16="http://schemas.microsoft.com/office/drawing/2014/main" id="{0EBF3837-0A1D-CC01-D4BE-83B581AF87F5}"/>
              </a:ext>
            </a:extLst>
          </p:cNvPr>
          <p:cNvSpPr>
            <a:spLocks noGrp="1"/>
          </p:cNvSpPr>
          <p:nvPr>
            <p:ph type="body" sz="quarter" idx="10"/>
          </p:nvPr>
        </p:nvSpPr>
        <p:spPr>
          <a:xfrm>
            <a:off x="-293583" y="103058"/>
            <a:ext cx="10218575" cy="724247"/>
          </a:xfrm>
        </p:spPr>
        <p:txBody>
          <a:bodyPr/>
          <a:lstStyle/>
          <a:p>
            <a:r>
              <a:rPr lang="en-US" sz="4300" dirty="0">
                <a:solidFill>
                  <a:schemeClr val="bg1"/>
                </a:solidFill>
              </a:rPr>
              <a:t>Fase 3: </a:t>
            </a:r>
            <a:r>
              <a:rPr lang="es-PE" sz="4300" dirty="0">
                <a:solidFill>
                  <a:schemeClr val="bg1"/>
                </a:solidFill>
              </a:rPr>
              <a:t>Desarrollo dirigido por pruebas</a:t>
            </a:r>
            <a:endParaRPr lang="en-US" sz="4300" dirty="0">
              <a:solidFill>
                <a:schemeClr val="bg1"/>
              </a:solidFill>
            </a:endParaRPr>
          </a:p>
        </p:txBody>
      </p:sp>
      <p:grpSp>
        <p:nvGrpSpPr>
          <p:cNvPr id="54" name="Grupo 53">
            <a:extLst>
              <a:ext uri="{FF2B5EF4-FFF2-40B4-BE49-F238E27FC236}">
                <a16:creationId xmlns:a16="http://schemas.microsoft.com/office/drawing/2014/main" id="{DC4FFEC6-0EB5-00BE-E38C-AC2BC57492CA}"/>
              </a:ext>
            </a:extLst>
          </p:cNvPr>
          <p:cNvGrpSpPr/>
          <p:nvPr/>
        </p:nvGrpSpPr>
        <p:grpSpPr>
          <a:xfrm>
            <a:off x="10055744" y="1"/>
            <a:ext cx="2136256" cy="932430"/>
            <a:chOff x="9872242" y="718456"/>
            <a:chExt cx="2136256" cy="1004425"/>
          </a:xfrm>
        </p:grpSpPr>
        <p:sp>
          <p:nvSpPr>
            <p:cNvPr id="52" name="Rectángulo 51">
              <a:extLst>
                <a:ext uri="{FF2B5EF4-FFF2-40B4-BE49-F238E27FC236}">
                  <a16:creationId xmlns:a16="http://schemas.microsoft.com/office/drawing/2014/main" id="{54E17CE2-99C3-09AA-6BFD-9E5DAE40C8BA}"/>
                </a:ext>
              </a:extLst>
            </p:cNvPr>
            <p:cNvSpPr/>
            <p:nvPr/>
          </p:nvSpPr>
          <p:spPr>
            <a:xfrm>
              <a:off x="10468947" y="718457"/>
              <a:ext cx="1539551" cy="100442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sp>
          <p:nvSpPr>
            <p:cNvPr id="53" name="Elipse 52">
              <a:extLst>
                <a:ext uri="{FF2B5EF4-FFF2-40B4-BE49-F238E27FC236}">
                  <a16:creationId xmlns:a16="http://schemas.microsoft.com/office/drawing/2014/main" id="{BA7F809C-D384-D47E-9609-41F5369C8F0A}"/>
                </a:ext>
              </a:extLst>
            </p:cNvPr>
            <p:cNvSpPr/>
            <p:nvPr/>
          </p:nvSpPr>
          <p:spPr>
            <a:xfrm>
              <a:off x="9872242" y="718456"/>
              <a:ext cx="1193409" cy="1004425"/>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grpSp>
      <p:sp>
        <p:nvSpPr>
          <p:cNvPr id="8" name="CuadroTexto 7">
            <a:extLst>
              <a:ext uri="{FF2B5EF4-FFF2-40B4-BE49-F238E27FC236}">
                <a16:creationId xmlns:a16="http://schemas.microsoft.com/office/drawing/2014/main" id="{C6965430-8BF3-96F7-36E0-7E9989C6FCBE}"/>
              </a:ext>
            </a:extLst>
          </p:cNvPr>
          <p:cNvSpPr txBox="1"/>
          <p:nvPr/>
        </p:nvSpPr>
        <p:spPr>
          <a:xfrm>
            <a:off x="4932558" y="1037089"/>
            <a:ext cx="7539590" cy="5509200"/>
          </a:xfrm>
          <a:prstGeom prst="rect">
            <a:avLst/>
          </a:prstGeom>
          <a:noFill/>
        </p:spPr>
        <p:txBody>
          <a:bodyPr wrap="square">
            <a:spAutoFit/>
          </a:bodyPr>
          <a:lstStyle/>
          <a:p>
            <a:r>
              <a:rPr lang="es-PE" sz="2300" b="1" dirty="0"/>
              <a:t>Funcionalidades</a:t>
            </a:r>
            <a:br>
              <a:rPr lang="es-PE" sz="2300" b="1" dirty="0"/>
            </a:br>
            <a:endParaRPr lang="es-PE" sz="2300" b="1" dirty="0"/>
          </a:p>
          <a:p>
            <a:r>
              <a:rPr lang="es-PE" sz="1700" dirty="0"/>
              <a:t>🚪 Proxy Reverso (YARP)</a:t>
            </a:r>
          </a:p>
          <a:p>
            <a:r>
              <a:rPr lang="es-PE" sz="1700" dirty="0"/>
              <a:t>Enruta automáticamente las peticiones a los microservicios correspondientes</a:t>
            </a:r>
          </a:p>
          <a:p>
            <a:r>
              <a:rPr lang="es-PE" sz="1700" dirty="0" err="1"/>
              <a:t>Balanceeo</a:t>
            </a:r>
            <a:r>
              <a:rPr lang="es-PE" sz="1700" dirty="0"/>
              <a:t> de carga automático</a:t>
            </a:r>
          </a:p>
          <a:p>
            <a:r>
              <a:rPr lang="es-PE" sz="1700" dirty="0"/>
              <a:t>Configuración basada en archivos JSON</a:t>
            </a:r>
            <a:br>
              <a:rPr lang="es-PE" sz="1700" dirty="0"/>
            </a:br>
            <a:endParaRPr lang="es-PE" sz="1700" dirty="0"/>
          </a:p>
          <a:p>
            <a:r>
              <a:rPr lang="es-PE" sz="1700" dirty="0"/>
              <a:t>🏥 </a:t>
            </a:r>
            <a:r>
              <a:rPr lang="es-PE" sz="1700" dirty="0" err="1"/>
              <a:t>Health</a:t>
            </a:r>
            <a:r>
              <a:rPr lang="es-PE" sz="1700" dirty="0"/>
              <a:t> </a:t>
            </a:r>
            <a:r>
              <a:rPr lang="es-PE" sz="1700" dirty="0" err="1"/>
              <a:t>Checks</a:t>
            </a:r>
            <a:endParaRPr lang="es-PE" sz="1700" dirty="0"/>
          </a:p>
          <a:p>
            <a:r>
              <a:rPr lang="es-PE" sz="1700" dirty="0"/>
              <a:t>Monitoreo en tiempo real del estado de todos los microservicios</a:t>
            </a:r>
          </a:p>
          <a:p>
            <a:r>
              <a:rPr lang="es-PE" sz="1700" dirty="0" err="1"/>
              <a:t>Endpoint</a:t>
            </a:r>
            <a:r>
              <a:rPr lang="es-PE" sz="1700" dirty="0"/>
              <a:t>: GET /</a:t>
            </a:r>
            <a:r>
              <a:rPr lang="es-PE" sz="1700" dirty="0" err="1"/>
              <a:t>health</a:t>
            </a:r>
            <a:br>
              <a:rPr lang="es-PE" sz="1700" dirty="0"/>
            </a:br>
            <a:endParaRPr lang="es-PE" sz="1700" dirty="0"/>
          </a:p>
          <a:p>
            <a:r>
              <a:rPr lang="es-PE" sz="1700" dirty="0"/>
              <a:t>📊 </a:t>
            </a:r>
            <a:r>
              <a:rPr lang="es-PE" sz="1700" dirty="0" err="1"/>
              <a:t>Dashboard</a:t>
            </a:r>
            <a:endParaRPr lang="es-PE" sz="1700" dirty="0"/>
          </a:p>
          <a:p>
            <a:r>
              <a:rPr lang="es-PE" sz="1700" dirty="0"/>
              <a:t>Vista agregada de datos de múltiples microservicios</a:t>
            </a:r>
          </a:p>
          <a:p>
            <a:r>
              <a:rPr lang="es-PE" sz="1700" dirty="0" err="1"/>
              <a:t>Endpoint</a:t>
            </a:r>
            <a:r>
              <a:rPr lang="es-PE" sz="1700" dirty="0"/>
              <a:t>: GET /api/proxy/</a:t>
            </a:r>
            <a:r>
              <a:rPr lang="es-PE" sz="1700" dirty="0" err="1"/>
              <a:t>dashboard</a:t>
            </a:r>
            <a:br>
              <a:rPr lang="es-PE" sz="1700" dirty="0"/>
            </a:br>
            <a:endParaRPr lang="es-PE" sz="1700" dirty="0"/>
          </a:p>
          <a:p>
            <a:r>
              <a:rPr lang="es-PE" sz="1700" dirty="0"/>
              <a:t>🔍 </a:t>
            </a:r>
            <a:r>
              <a:rPr lang="es-PE" sz="1700" dirty="0" err="1"/>
              <a:t>Logging</a:t>
            </a:r>
            <a:endParaRPr lang="es-PE" sz="1700" dirty="0"/>
          </a:p>
          <a:p>
            <a:r>
              <a:rPr lang="es-PE" sz="1700" dirty="0" err="1"/>
              <a:t>Logging</a:t>
            </a:r>
            <a:r>
              <a:rPr lang="es-PE" sz="1700" dirty="0"/>
              <a:t> detallado de todas las peticiones</a:t>
            </a:r>
          </a:p>
          <a:p>
            <a:r>
              <a:rPr lang="es-PE" sz="1700" dirty="0" err="1"/>
              <a:t>Request</a:t>
            </a:r>
            <a:r>
              <a:rPr lang="es-PE" sz="1700" dirty="0"/>
              <a:t> ID único para trazabilidad</a:t>
            </a:r>
          </a:p>
          <a:p>
            <a:r>
              <a:rPr lang="es-PE" sz="1700" dirty="0"/>
              <a:t>Métricas de tiempo de respuesta</a:t>
            </a:r>
          </a:p>
        </p:txBody>
      </p:sp>
      <p:pic>
        <p:nvPicPr>
          <p:cNvPr id="9" name="Imagen 8">
            <a:extLst>
              <a:ext uri="{FF2B5EF4-FFF2-40B4-BE49-F238E27FC236}">
                <a16:creationId xmlns:a16="http://schemas.microsoft.com/office/drawing/2014/main" id="{5BDCE33B-5266-0376-E9D7-7EA312B6170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15286" y1="52610" x2="15857" y2="57564"/>
                        <a14:foregroundMark x1="54429" y1="54351" x2="54857" y2="74163"/>
                        <a14:foregroundMark x1="77857" y1="37751" x2="77929" y2="44177"/>
                        <a14:foregroundMark x1="78214" y1="57831" x2="77786" y2="65060"/>
                        <a14:foregroundMark x1="77929" y1="76037" x2="78000" y2="78983"/>
                        <a14:foregroundMark x1="59214" y1="55556" x2="59452" y2="55316"/>
                        <a14:backgroundMark x1="34500" y1="61178" x2="47214" y2="62249"/>
                        <a14:backgroundMark x1="47214" y1="62249" x2="48071" y2="62115"/>
                        <a14:backgroundMark x1="71857" y1="42303" x2="59643" y2="55689"/>
                        <a14:backgroundMark x1="63857" y1="48327" x2="66500" y2="77912"/>
                        <a14:backgroundMark x1="70357" y1="55020" x2="70500" y2="74833"/>
                        <a14:backgroundMark x1="60786" y1="61714" x2="71643" y2="59572"/>
                        <a14:backgroundMark x1="73286" y1="60241" x2="57500" y2="63186"/>
                        <a14:backgroundMark x1="57500" y1="63186" x2="61214" y2="60910"/>
                        <a14:backgroundMark x1="61000" y1="68005" x2="72000" y2="78849"/>
                        <a14:backgroundMark x1="72000" y1="78849" x2="73071" y2="79116"/>
                        <a14:backgroundMark x1="72286" y1="81392" x2="57857" y2="68809"/>
                        <a14:backgroundMark x1="57857" y1="68809" x2="61071" y2="69478"/>
                        <a14:backgroundMark x1="72714" y1="40964" x2="71571" y2="45649"/>
                      </a14:backgroundRemoval>
                    </a14:imgEffect>
                  </a14:imgLayer>
                </a14:imgProps>
              </a:ext>
            </a:extLst>
          </a:blip>
          <a:stretch>
            <a:fillRect/>
          </a:stretch>
        </p:blipFill>
        <p:spPr>
          <a:xfrm>
            <a:off x="-206598" y="2184662"/>
            <a:ext cx="5208715" cy="2779223"/>
          </a:xfrm>
          <a:prstGeom prst="rect">
            <a:avLst/>
          </a:prstGeom>
        </p:spPr>
      </p:pic>
      <p:cxnSp>
        <p:nvCxnSpPr>
          <p:cNvPr id="11" name="Conector recto de flecha 10">
            <a:extLst>
              <a:ext uri="{FF2B5EF4-FFF2-40B4-BE49-F238E27FC236}">
                <a16:creationId xmlns:a16="http://schemas.microsoft.com/office/drawing/2014/main" id="{F7BF70AF-ACC6-2A72-4C59-BA9D73AD1056}"/>
              </a:ext>
            </a:extLst>
          </p:cNvPr>
          <p:cNvCxnSpPr/>
          <p:nvPr/>
        </p:nvCxnSpPr>
        <p:spPr>
          <a:xfrm>
            <a:off x="1838131" y="3909527"/>
            <a:ext cx="559629" cy="0"/>
          </a:xfrm>
          <a:prstGeom prst="straightConnector1">
            <a:avLst/>
          </a:prstGeom>
          <a:ln w="19050" cap="flat" cmpd="sng" algn="ctr">
            <a:solidFill>
              <a:schemeClr val="accent1"/>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Conector recto de flecha 13">
            <a:extLst>
              <a:ext uri="{FF2B5EF4-FFF2-40B4-BE49-F238E27FC236}">
                <a16:creationId xmlns:a16="http://schemas.microsoft.com/office/drawing/2014/main" id="{0A298993-53CC-99D3-1DD9-3CBAC5DE90BE}"/>
              </a:ext>
            </a:extLst>
          </p:cNvPr>
          <p:cNvCxnSpPr>
            <a:cxnSpLocks/>
          </p:cNvCxnSpPr>
          <p:nvPr/>
        </p:nvCxnSpPr>
        <p:spPr>
          <a:xfrm flipV="1">
            <a:off x="2860260" y="3429000"/>
            <a:ext cx="629389" cy="502299"/>
          </a:xfrm>
          <a:prstGeom prst="straightConnector1">
            <a:avLst/>
          </a:prstGeom>
          <a:ln w="19050" cap="flat" cmpd="sng" algn="ctr">
            <a:solidFill>
              <a:schemeClr val="accent1"/>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Conector recto de flecha 15">
            <a:extLst>
              <a:ext uri="{FF2B5EF4-FFF2-40B4-BE49-F238E27FC236}">
                <a16:creationId xmlns:a16="http://schemas.microsoft.com/office/drawing/2014/main" id="{C07D2FD2-148E-2D6D-32EE-BD8CD94FB2EC}"/>
              </a:ext>
            </a:extLst>
          </p:cNvPr>
          <p:cNvCxnSpPr>
            <a:cxnSpLocks/>
          </p:cNvCxnSpPr>
          <p:nvPr/>
        </p:nvCxnSpPr>
        <p:spPr>
          <a:xfrm flipV="1">
            <a:off x="2860260" y="3909527"/>
            <a:ext cx="629389" cy="21772"/>
          </a:xfrm>
          <a:prstGeom prst="straightConnector1">
            <a:avLst/>
          </a:prstGeom>
          <a:ln w="19050" cap="flat" cmpd="sng" algn="ctr">
            <a:solidFill>
              <a:schemeClr val="accent1"/>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Conector recto de flecha 18">
            <a:extLst>
              <a:ext uri="{FF2B5EF4-FFF2-40B4-BE49-F238E27FC236}">
                <a16:creationId xmlns:a16="http://schemas.microsoft.com/office/drawing/2014/main" id="{8A2CCDAF-6AC3-539F-0CE2-B996566A378A}"/>
              </a:ext>
            </a:extLst>
          </p:cNvPr>
          <p:cNvCxnSpPr>
            <a:cxnSpLocks/>
          </p:cNvCxnSpPr>
          <p:nvPr/>
        </p:nvCxnSpPr>
        <p:spPr>
          <a:xfrm>
            <a:off x="2860260" y="3931299"/>
            <a:ext cx="629389" cy="480527"/>
          </a:xfrm>
          <a:prstGeom prst="straightConnector1">
            <a:avLst/>
          </a:prstGeom>
          <a:ln w="19050" cap="flat" cmpd="sng" algn="ctr">
            <a:solidFill>
              <a:schemeClr val="accent1"/>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805295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C8C5A-BCDB-44B6-FE58-5729E0CC24D2}"/>
            </a:ext>
          </a:extLst>
        </p:cNvPr>
        <p:cNvGrpSpPr/>
        <p:nvPr/>
      </p:nvGrpSpPr>
      <p:grpSpPr>
        <a:xfrm>
          <a:off x="0" y="0"/>
          <a:ext cx="0" cy="0"/>
          <a:chOff x="0" y="0"/>
          <a:chExt cx="0" cy="0"/>
        </a:xfrm>
      </p:grpSpPr>
      <p:grpSp>
        <p:nvGrpSpPr>
          <p:cNvPr id="51" name="Grupo 50">
            <a:extLst>
              <a:ext uri="{FF2B5EF4-FFF2-40B4-BE49-F238E27FC236}">
                <a16:creationId xmlns:a16="http://schemas.microsoft.com/office/drawing/2014/main" id="{0F7252D0-B540-8000-2FE4-00D2DFE40F50}"/>
              </a:ext>
            </a:extLst>
          </p:cNvPr>
          <p:cNvGrpSpPr/>
          <p:nvPr/>
        </p:nvGrpSpPr>
        <p:grpSpPr>
          <a:xfrm>
            <a:off x="0" y="-2066"/>
            <a:ext cx="9794240" cy="934961"/>
            <a:chOff x="0" y="-1882"/>
            <a:chExt cx="8431821" cy="737320"/>
          </a:xfrm>
        </p:grpSpPr>
        <p:sp>
          <p:nvSpPr>
            <p:cNvPr id="49" name="Elipse 48">
              <a:extLst>
                <a:ext uri="{FF2B5EF4-FFF2-40B4-BE49-F238E27FC236}">
                  <a16:creationId xmlns:a16="http://schemas.microsoft.com/office/drawing/2014/main" id="{7DED769A-A1CC-87E7-9F60-340FE2D8F1A2}"/>
                </a:ext>
              </a:extLst>
            </p:cNvPr>
            <p:cNvSpPr/>
            <p:nvPr/>
          </p:nvSpPr>
          <p:spPr>
            <a:xfrm>
              <a:off x="7665973" y="-1882"/>
              <a:ext cx="765848" cy="736953"/>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sp>
          <p:nvSpPr>
            <p:cNvPr id="48" name="Rectángulo: esquinas redondeadas 47">
              <a:extLst>
                <a:ext uri="{FF2B5EF4-FFF2-40B4-BE49-F238E27FC236}">
                  <a16:creationId xmlns:a16="http://schemas.microsoft.com/office/drawing/2014/main" id="{945A688C-60CF-0FC8-034C-10CA4684B3FF}"/>
                </a:ext>
              </a:extLst>
            </p:cNvPr>
            <p:cNvSpPr/>
            <p:nvPr/>
          </p:nvSpPr>
          <p:spPr>
            <a:xfrm>
              <a:off x="0" y="-1515"/>
              <a:ext cx="8033657" cy="736953"/>
            </a:xfrm>
            <a:prstGeom prst="roundRect">
              <a:avLst>
                <a:gd name="adj" fmla="val 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grpSp>
      <p:sp>
        <p:nvSpPr>
          <p:cNvPr id="2" name="Text Placeholder 1">
            <a:extLst>
              <a:ext uri="{FF2B5EF4-FFF2-40B4-BE49-F238E27FC236}">
                <a16:creationId xmlns:a16="http://schemas.microsoft.com/office/drawing/2014/main" id="{6FE89D22-12AB-0FF5-120A-A11A131531E6}"/>
              </a:ext>
            </a:extLst>
          </p:cNvPr>
          <p:cNvSpPr>
            <a:spLocks noGrp="1"/>
          </p:cNvSpPr>
          <p:nvPr>
            <p:ph type="body" sz="quarter" idx="10"/>
          </p:nvPr>
        </p:nvSpPr>
        <p:spPr>
          <a:xfrm>
            <a:off x="-293583" y="103058"/>
            <a:ext cx="10218575" cy="724247"/>
          </a:xfrm>
        </p:spPr>
        <p:txBody>
          <a:bodyPr/>
          <a:lstStyle/>
          <a:p>
            <a:r>
              <a:rPr lang="en-US" sz="4300" dirty="0">
                <a:solidFill>
                  <a:schemeClr val="bg1"/>
                </a:solidFill>
              </a:rPr>
              <a:t>Fase 3: </a:t>
            </a:r>
            <a:r>
              <a:rPr lang="es-PE" sz="4300" dirty="0">
                <a:solidFill>
                  <a:schemeClr val="bg1"/>
                </a:solidFill>
              </a:rPr>
              <a:t>Desarrollo dirigido por pruebas</a:t>
            </a:r>
            <a:endParaRPr lang="en-US" sz="4300" dirty="0">
              <a:solidFill>
                <a:schemeClr val="bg1"/>
              </a:solidFill>
            </a:endParaRPr>
          </a:p>
        </p:txBody>
      </p:sp>
      <p:grpSp>
        <p:nvGrpSpPr>
          <p:cNvPr id="54" name="Grupo 53">
            <a:extLst>
              <a:ext uri="{FF2B5EF4-FFF2-40B4-BE49-F238E27FC236}">
                <a16:creationId xmlns:a16="http://schemas.microsoft.com/office/drawing/2014/main" id="{325BC1D2-8E5F-72D5-91C0-5E8D9DE5B54A}"/>
              </a:ext>
            </a:extLst>
          </p:cNvPr>
          <p:cNvGrpSpPr/>
          <p:nvPr/>
        </p:nvGrpSpPr>
        <p:grpSpPr>
          <a:xfrm>
            <a:off x="10055744" y="1"/>
            <a:ext cx="2136256" cy="932430"/>
            <a:chOff x="9872242" y="718456"/>
            <a:chExt cx="2136256" cy="1004425"/>
          </a:xfrm>
        </p:grpSpPr>
        <p:sp>
          <p:nvSpPr>
            <p:cNvPr id="52" name="Rectángulo 51">
              <a:extLst>
                <a:ext uri="{FF2B5EF4-FFF2-40B4-BE49-F238E27FC236}">
                  <a16:creationId xmlns:a16="http://schemas.microsoft.com/office/drawing/2014/main" id="{BC712B22-C7FD-F92F-6C91-D127905F4541}"/>
                </a:ext>
              </a:extLst>
            </p:cNvPr>
            <p:cNvSpPr/>
            <p:nvPr/>
          </p:nvSpPr>
          <p:spPr>
            <a:xfrm>
              <a:off x="10468947" y="718457"/>
              <a:ext cx="1539551" cy="100442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sp>
          <p:nvSpPr>
            <p:cNvPr id="53" name="Elipse 52">
              <a:extLst>
                <a:ext uri="{FF2B5EF4-FFF2-40B4-BE49-F238E27FC236}">
                  <a16:creationId xmlns:a16="http://schemas.microsoft.com/office/drawing/2014/main" id="{7EBA4343-0B4D-46EF-7ADB-71EA7BA2BD23}"/>
                </a:ext>
              </a:extLst>
            </p:cNvPr>
            <p:cNvSpPr/>
            <p:nvPr/>
          </p:nvSpPr>
          <p:spPr>
            <a:xfrm>
              <a:off x="9872242" y="718456"/>
              <a:ext cx="1193409" cy="1004425"/>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grpSp>
      <p:pic>
        <p:nvPicPr>
          <p:cNvPr id="4" name="Imagen 3">
            <a:extLst>
              <a:ext uri="{FF2B5EF4-FFF2-40B4-BE49-F238E27FC236}">
                <a16:creationId xmlns:a16="http://schemas.microsoft.com/office/drawing/2014/main" id="{7B0F688B-E936-8EEE-CDE2-607605695A3A}"/>
              </a:ext>
            </a:extLst>
          </p:cNvPr>
          <p:cNvPicPr>
            <a:picLocks noChangeAspect="1"/>
          </p:cNvPicPr>
          <p:nvPr/>
        </p:nvPicPr>
        <p:blipFill>
          <a:blip r:embed="rId2"/>
          <a:stretch>
            <a:fillRect/>
          </a:stretch>
        </p:blipFill>
        <p:spPr>
          <a:xfrm>
            <a:off x="2800206" y="1157365"/>
            <a:ext cx="6104440" cy="5484681"/>
          </a:xfrm>
          <a:prstGeom prst="rect">
            <a:avLst/>
          </a:prstGeom>
        </p:spPr>
      </p:pic>
    </p:spTree>
    <p:extLst>
      <p:ext uri="{BB962C8B-B14F-4D97-AF65-F5344CB8AC3E}">
        <p14:creationId xmlns:p14="http://schemas.microsoft.com/office/powerpoint/2010/main" val="1763610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DB8BEA-E3D2-E804-E2E0-9BAE329DDF45}"/>
            </a:ext>
          </a:extLst>
        </p:cNvPr>
        <p:cNvGrpSpPr/>
        <p:nvPr/>
      </p:nvGrpSpPr>
      <p:grpSpPr>
        <a:xfrm>
          <a:off x="0" y="0"/>
          <a:ext cx="0" cy="0"/>
          <a:chOff x="0" y="0"/>
          <a:chExt cx="0" cy="0"/>
        </a:xfrm>
      </p:grpSpPr>
      <p:grpSp>
        <p:nvGrpSpPr>
          <p:cNvPr id="51" name="Grupo 50">
            <a:extLst>
              <a:ext uri="{FF2B5EF4-FFF2-40B4-BE49-F238E27FC236}">
                <a16:creationId xmlns:a16="http://schemas.microsoft.com/office/drawing/2014/main" id="{D395F896-A0E5-0844-D25A-1902CF2C4CB2}"/>
              </a:ext>
            </a:extLst>
          </p:cNvPr>
          <p:cNvGrpSpPr/>
          <p:nvPr/>
        </p:nvGrpSpPr>
        <p:grpSpPr>
          <a:xfrm>
            <a:off x="0" y="-2066"/>
            <a:ext cx="9794240" cy="934961"/>
            <a:chOff x="0" y="-1882"/>
            <a:chExt cx="8431821" cy="737320"/>
          </a:xfrm>
        </p:grpSpPr>
        <p:sp>
          <p:nvSpPr>
            <p:cNvPr id="49" name="Elipse 48">
              <a:extLst>
                <a:ext uri="{FF2B5EF4-FFF2-40B4-BE49-F238E27FC236}">
                  <a16:creationId xmlns:a16="http://schemas.microsoft.com/office/drawing/2014/main" id="{49C0ED83-4E61-330B-7756-AF585959184F}"/>
                </a:ext>
              </a:extLst>
            </p:cNvPr>
            <p:cNvSpPr/>
            <p:nvPr/>
          </p:nvSpPr>
          <p:spPr>
            <a:xfrm>
              <a:off x="7665973" y="-1882"/>
              <a:ext cx="765848" cy="736953"/>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sp>
          <p:nvSpPr>
            <p:cNvPr id="48" name="Rectángulo: esquinas redondeadas 47">
              <a:extLst>
                <a:ext uri="{FF2B5EF4-FFF2-40B4-BE49-F238E27FC236}">
                  <a16:creationId xmlns:a16="http://schemas.microsoft.com/office/drawing/2014/main" id="{D45A5B4E-A255-5AA7-815D-77259C922A3A}"/>
                </a:ext>
              </a:extLst>
            </p:cNvPr>
            <p:cNvSpPr/>
            <p:nvPr/>
          </p:nvSpPr>
          <p:spPr>
            <a:xfrm>
              <a:off x="0" y="-1515"/>
              <a:ext cx="8033657" cy="736953"/>
            </a:xfrm>
            <a:prstGeom prst="roundRect">
              <a:avLst>
                <a:gd name="adj" fmla="val 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grpSp>
      <p:sp>
        <p:nvSpPr>
          <p:cNvPr id="2" name="Text Placeholder 1">
            <a:extLst>
              <a:ext uri="{FF2B5EF4-FFF2-40B4-BE49-F238E27FC236}">
                <a16:creationId xmlns:a16="http://schemas.microsoft.com/office/drawing/2014/main" id="{3B165EC3-6C3A-C6FF-0A8C-6F05DD6EA7BC}"/>
              </a:ext>
            </a:extLst>
          </p:cNvPr>
          <p:cNvSpPr>
            <a:spLocks noGrp="1"/>
          </p:cNvSpPr>
          <p:nvPr>
            <p:ph type="body" sz="quarter" idx="10"/>
          </p:nvPr>
        </p:nvSpPr>
        <p:spPr>
          <a:xfrm>
            <a:off x="-293583" y="103058"/>
            <a:ext cx="10218575" cy="724247"/>
          </a:xfrm>
        </p:spPr>
        <p:txBody>
          <a:bodyPr/>
          <a:lstStyle/>
          <a:p>
            <a:r>
              <a:rPr lang="en-US" sz="4300" dirty="0">
                <a:solidFill>
                  <a:schemeClr val="bg1"/>
                </a:solidFill>
              </a:rPr>
              <a:t>Fase 3: </a:t>
            </a:r>
            <a:r>
              <a:rPr lang="es-PE" sz="4300" dirty="0">
                <a:solidFill>
                  <a:schemeClr val="bg1"/>
                </a:solidFill>
              </a:rPr>
              <a:t>Desarrollo dirigido por pruebas</a:t>
            </a:r>
            <a:endParaRPr lang="en-US" sz="4300" dirty="0">
              <a:solidFill>
                <a:schemeClr val="bg1"/>
              </a:solidFill>
            </a:endParaRPr>
          </a:p>
        </p:txBody>
      </p:sp>
      <p:grpSp>
        <p:nvGrpSpPr>
          <p:cNvPr id="54" name="Grupo 53">
            <a:extLst>
              <a:ext uri="{FF2B5EF4-FFF2-40B4-BE49-F238E27FC236}">
                <a16:creationId xmlns:a16="http://schemas.microsoft.com/office/drawing/2014/main" id="{F86F0734-2197-75CA-7699-3354835781FD}"/>
              </a:ext>
            </a:extLst>
          </p:cNvPr>
          <p:cNvGrpSpPr/>
          <p:nvPr/>
        </p:nvGrpSpPr>
        <p:grpSpPr>
          <a:xfrm>
            <a:off x="10055744" y="1"/>
            <a:ext cx="2136256" cy="932430"/>
            <a:chOff x="9872242" y="718456"/>
            <a:chExt cx="2136256" cy="1004425"/>
          </a:xfrm>
        </p:grpSpPr>
        <p:sp>
          <p:nvSpPr>
            <p:cNvPr id="52" name="Rectángulo 51">
              <a:extLst>
                <a:ext uri="{FF2B5EF4-FFF2-40B4-BE49-F238E27FC236}">
                  <a16:creationId xmlns:a16="http://schemas.microsoft.com/office/drawing/2014/main" id="{11946BC3-D1EE-E804-568E-2C63057A6EC4}"/>
                </a:ext>
              </a:extLst>
            </p:cNvPr>
            <p:cNvSpPr/>
            <p:nvPr/>
          </p:nvSpPr>
          <p:spPr>
            <a:xfrm>
              <a:off x="10468947" y="718457"/>
              <a:ext cx="1539551" cy="100442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sp>
          <p:nvSpPr>
            <p:cNvPr id="53" name="Elipse 52">
              <a:extLst>
                <a:ext uri="{FF2B5EF4-FFF2-40B4-BE49-F238E27FC236}">
                  <a16:creationId xmlns:a16="http://schemas.microsoft.com/office/drawing/2014/main" id="{93F729F6-48CB-E85D-9B42-4FC65A46D370}"/>
                </a:ext>
              </a:extLst>
            </p:cNvPr>
            <p:cNvSpPr/>
            <p:nvPr/>
          </p:nvSpPr>
          <p:spPr>
            <a:xfrm>
              <a:off x="9872242" y="718456"/>
              <a:ext cx="1193409" cy="1004425"/>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grpSp>
      <p:pic>
        <p:nvPicPr>
          <p:cNvPr id="5" name="Imagen 4">
            <a:extLst>
              <a:ext uri="{FF2B5EF4-FFF2-40B4-BE49-F238E27FC236}">
                <a16:creationId xmlns:a16="http://schemas.microsoft.com/office/drawing/2014/main" id="{5F54DEF5-9499-B9D2-0497-572EED2D98C5}"/>
              </a:ext>
            </a:extLst>
          </p:cNvPr>
          <p:cNvPicPr>
            <a:picLocks noChangeAspect="1"/>
          </p:cNvPicPr>
          <p:nvPr/>
        </p:nvPicPr>
        <p:blipFill>
          <a:blip r:embed="rId2"/>
          <a:stretch>
            <a:fillRect/>
          </a:stretch>
        </p:blipFill>
        <p:spPr>
          <a:xfrm>
            <a:off x="1321342" y="2268617"/>
            <a:ext cx="9107171" cy="3962953"/>
          </a:xfrm>
          <a:prstGeom prst="rect">
            <a:avLst/>
          </a:prstGeom>
        </p:spPr>
      </p:pic>
      <p:sp>
        <p:nvSpPr>
          <p:cNvPr id="7" name="CuadroTexto 6">
            <a:extLst>
              <a:ext uri="{FF2B5EF4-FFF2-40B4-BE49-F238E27FC236}">
                <a16:creationId xmlns:a16="http://schemas.microsoft.com/office/drawing/2014/main" id="{5FA945FA-D60F-3D7D-5C2E-2F8B4B967CBA}"/>
              </a:ext>
            </a:extLst>
          </p:cNvPr>
          <p:cNvSpPr txBox="1"/>
          <p:nvPr/>
        </p:nvSpPr>
        <p:spPr>
          <a:xfrm>
            <a:off x="4243873" y="1471842"/>
            <a:ext cx="4433595" cy="477054"/>
          </a:xfrm>
          <a:prstGeom prst="rect">
            <a:avLst/>
          </a:prstGeom>
          <a:noFill/>
        </p:spPr>
        <p:txBody>
          <a:bodyPr wrap="square">
            <a:spAutoFit/>
          </a:bodyPr>
          <a:lstStyle/>
          <a:p>
            <a:pPr algn="l">
              <a:spcAft>
                <a:spcPts val="1200"/>
              </a:spcAft>
              <a:buNone/>
            </a:pPr>
            <a:r>
              <a:rPr lang="es-ES" sz="2500" b="1" i="0" dirty="0" err="1">
                <a:effectLst/>
              </a:rPr>
              <a:t>Health</a:t>
            </a:r>
            <a:r>
              <a:rPr lang="es-ES" sz="2500" b="1" i="0" dirty="0">
                <a:effectLst/>
              </a:rPr>
              <a:t> Check Response</a:t>
            </a:r>
          </a:p>
        </p:txBody>
      </p:sp>
    </p:spTree>
    <p:extLst>
      <p:ext uri="{BB962C8B-B14F-4D97-AF65-F5344CB8AC3E}">
        <p14:creationId xmlns:p14="http://schemas.microsoft.com/office/powerpoint/2010/main" val="612613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2AFBCE-F5AE-F7B0-0252-CDD307D34C32}"/>
            </a:ext>
          </a:extLst>
        </p:cNvPr>
        <p:cNvGrpSpPr/>
        <p:nvPr/>
      </p:nvGrpSpPr>
      <p:grpSpPr>
        <a:xfrm>
          <a:off x="0" y="0"/>
          <a:ext cx="0" cy="0"/>
          <a:chOff x="0" y="0"/>
          <a:chExt cx="0" cy="0"/>
        </a:xfrm>
      </p:grpSpPr>
      <p:grpSp>
        <p:nvGrpSpPr>
          <p:cNvPr id="51" name="Grupo 50">
            <a:extLst>
              <a:ext uri="{FF2B5EF4-FFF2-40B4-BE49-F238E27FC236}">
                <a16:creationId xmlns:a16="http://schemas.microsoft.com/office/drawing/2014/main" id="{DB15C0F9-B231-8601-853C-37D8C60998EB}"/>
              </a:ext>
            </a:extLst>
          </p:cNvPr>
          <p:cNvGrpSpPr/>
          <p:nvPr/>
        </p:nvGrpSpPr>
        <p:grpSpPr>
          <a:xfrm>
            <a:off x="0" y="-2066"/>
            <a:ext cx="9794240" cy="934961"/>
            <a:chOff x="0" y="-1882"/>
            <a:chExt cx="8431821" cy="737320"/>
          </a:xfrm>
        </p:grpSpPr>
        <p:sp>
          <p:nvSpPr>
            <p:cNvPr id="49" name="Elipse 48">
              <a:extLst>
                <a:ext uri="{FF2B5EF4-FFF2-40B4-BE49-F238E27FC236}">
                  <a16:creationId xmlns:a16="http://schemas.microsoft.com/office/drawing/2014/main" id="{AF82CC6D-1A47-7FE0-8790-25795F66054E}"/>
                </a:ext>
              </a:extLst>
            </p:cNvPr>
            <p:cNvSpPr/>
            <p:nvPr/>
          </p:nvSpPr>
          <p:spPr>
            <a:xfrm>
              <a:off x="7665973" y="-1882"/>
              <a:ext cx="765848" cy="736953"/>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sp>
          <p:nvSpPr>
            <p:cNvPr id="48" name="Rectángulo: esquinas redondeadas 47">
              <a:extLst>
                <a:ext uri="{FF2B5EF4-FFF2-40B4-BE49-F238E27FC236}">
                  <a16:creationId xmlns:a16="http://schemas.microsoft.com/office/drawing/2014/main" id="{2FD4C254-66E8-690F-8E2F-E3501ACDEB6D}"/>
                </a:ext>
              </a:extLst>
            </p:cNvPr>
            <p:cNvSpPr/>
            <p:nvPr/>
          </p:nvSpPr>
          <p:spPr>
            <a:xfrm>
              <a:off x="0" y="-1515"/>
              <a:ext cx="8033657" cy="736953"/>
            </a:xfrm>
            <a:prstGeom prst="roundRect">
              <a:avLst>
                <a:gd name="adj" fmla="val 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grpSp>
      <p:sp>
        <p:nvSpPr>
          <p:cNvPr id="2" name="Text Placeholder 1">
            <a:extLst>
              <a:ext uri="{FF2B5EF4-FFF2-40B4-BE49-F238E27FC236}">
                <a16:creationId xmlns:a16="http://schemas.microsoft.com/office/drawing/2014/main" id="{6AFB7230-B024-881B-91A3-8ABA3AD6CE73}"/>
              </a:ext>
            </a:extLst>
          </p:cNvPr>
          <p:cNvSpPr>
            <a:spLocks noGrp="1"/>
          </p:cNvSpPr>
          <p:nvPr>
            <p:ph type="body" sz="quarter" idx="10"/>
          </p:nvPr>
        </p:nvSpPr>
        <p:spPr>
          <a:xfrm>
            <a:off x="-293583" y="103058"/>
            <a:ext cx="10218575" cy="724247"/>
          </a:xfrm>
        </p:spPr>
        <p:txBody>
          <a:bodyPr/>
          <a:lstStyle/>
          <a:p>
            <a:r>
              <a:rPr lang="en-US" sz="4300" dirty="0">
                <a:solidFill>
                  <a:schemeClr val="bg1"/>
                </a:solidFill>
              </a:rPr>
              <a:t>Fase 3: </a:t>
            </a:r>
            <a:r>
              <a:rPr lang="es-PE" sz="4300" dirty="0">
                <a:solidFill>
                  <a:schemeClr val="bg1"/>
                </a:solidFill>
              </a:rPr>
              <a:t>Desarrollo dirigido por pruebas</a:t>
            </a:r>
            <a:endParaRPr lang="en-US" sz="4300" dirty="0">
              <a:solidFill>
                <a:schemeClr val="bg1"/>
              </a:solidFill>
            </a:endParaRPr>
          </a:p>
        </p:txBody>
      </p:sp>
      <p:grpSp>
        <p:nvGrpSpPr>
          <p:cNvPr id="54" name="Grupo 53">
            <a:extLst>
              <a:ext uri="{FF2B5EF4-FFF2-40B4-BE49-F238E27FC236}">
                <a16:creationId xmlns:a16="http://schemas.microsoft.com/office/drawing/2014/main" id="{C00FF20E-D9D8-17B3-BD39-1D6F99F781E9}"/>
              </a:ext>
            </a:extLst>
          </p:cNvPr>
          <p:cNvGrpSpPr/>
          <p:nvPr/>
        </p:nvGrpSpPr>
        <p:grpSpPr>
          <a:xfrm>
            <a:off x="10055744" y="1"/>
            <a:ext cx="2136256" cy="932430"/>
            <a:chOff x="9872242" y="718456"/>
            <a:chExt cx="2136256" cy="1004425"/>
          </a:xfrm>
        </p:grpSpPr>
        <p:sp>
          <p:nvSpPr>
            <p:cNvPr id="52" name="Rectángulo 51">
              <a:extLst>
                <a:ext uri="{FF2B5EF4-FFF2-40B4-BE49-F238E27FC236}">
                  <a16:creationId xmlns:a16="http://schemas.microsoft.com/office/drawing/2014/main" id="{B9BB5BEC-6BE9-205F-6531-392A141E682C}"/>
                </a:ext>
              </a:extLst>
            </p:cNvPr>
            <p:cNvSpPr/>
            <p:nvPr/>
          </p:nvSpPr>
          <p:spPr>
            <a:xfrm>
              <a:off x="10468947" y="718457"/>
              <a:ext cx="1539551" cy="100442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sp>
          <p:nvSpPr>
            <p:cNvPr id="53" name="Elipse 52">
              <a:extLst>
                <a:ext uri="{FF2B5EF4-FFF2-40B4-BE49-F238E27FC236}">
                  <a16:creationId xmlns:a16="http://schemas.microsoft.com/office/drawing/2014/main" id="{D4C38D3C-AC0E-240B-7B5B-7826A788DC53}"/>
                </a:ext>
              </a:extLst>
            </p:cNvPr>
            <p:cNvSpPr/>
            <p:nvPr/>
          </p:nvSpPr>
          <p:spPr>
            <a:xfrm>
              <a:off x="9872242" y="718456"/>
              <a:ext cx="1193409" cy="1004425"/>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grpSp>
      <p:sp>
        <p:nvSpPr>
          <p:cNvPr id="7" name="CuadroTexto 6">
            <a:extLst>
              <a:ext uri="{FF2B5EF4-FFF2-40B4-BE49-F238E27FC236}">
                <a16:creationId xmlns:a16="http://schemas.microsoft.com/office/drawing/2014/main" id="{81418D10-E2A0-6A43-4B8B-CE71F3A2A133}"/>
              </a:ext>
            </a:extLst>
          </p:cNvPr>
          <p:cNvSpPr txBox="1"/>
          <p:nvPr/>
        </p:nvSpPr>
        <p:spPr>
          <a:xfrm>
            <a:off x="3581401" y="1212759"/>
            <a:ext cx="4750836" cy="477054"/>
          </a:xfrm>
          <a:prstGeom prst="rect">
            <a:avLst/>
          </a:prstGeom>
          <a:noFill/>
        </p:spPr>
        <p:txBody>
          <a:bodyPr wrap="square">
            <a:spAutoFit/>
          </a:bodyPr>
          <a:lstStyle/>
          <a:p>
            <a:pPr algn="l">
              <a:spcAft>
                <a:spcPts val="1200"/>
              </a:spcAft>
              <a:buNone/>
            </a:pPr>
            <a:r>
              <a:rPr lang="es-ES" sz="2500" b="1" i="0" dirty="0">
                <a:effectLst/>
              </a:rPr>
              <a:t>Arquitectura Implementada</a:t>
            </a:r>
          </a:p>
        </p:txBody>
      </p:sp>
      <p:pic>
        <p:nvPicPr>
          <p:cNvPr id="4" name="Imagen 3">
            <a:extLst>
              <a:ext uri="{FF2B5EF4-FFF2-40B4-BE49-F238E27FC236}">
                <a16:creationId xmlns:a16="http://schemas.microsoft.com/office/drawing/2014/main" id="{56D6DB4B-DAF3-996C-31D0-2AF50ED26F66}"/>
              </a:ext>
            </a:extLst>
          </p:cNvPr>
          <p:cNvPicPr>
            <a:picLocks noChangeAspect="1"/>
          </p:cNvPicPr>
          <p:nvPr/>
        </p:nvPicPr>
        <p:blipFill>
          <a:blip r:embed="rId2"/>
          <a:stretch>
            <a:fillRect/>
          </a:stretch>
        </p:blipFill>
        <p:spPr>
          <a:xfrm>
            <a:off x="3105019" y="1969677"/>
            <a:ext cx="5981962" cy="4705275"/>
          </a:xfrm>
          <a:prstGeom prst="rect">
            <a:avLst/>
          </a:prstGeom>
        </p:spPr>
      </p:pic>
    </p:spTree>
    <p:extLst>
      <p:ext uri="{BB962C8B-B14F-4D97-AF65-F5344CB8AC3E}">
        <p14:creationId xmlns:p14="http://schemas.microsoft.com/office/powerpoint/2010/main" val="1042880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7D1D68-B2E5-83B0-2055-DBA830D2A83E}"/>
            </a:ext>
          </a:extLst>
        </p:cNvPr>
        <p:cNvGrpSpPr/>
        <p:nvPr/>
      </p:nvGrpSpPr>
      <p:grpSpPr>
        <a:xfrm>
          <a:off x="0" y="0"/>
          <a:ext cx="0" cy="0"/>
          <a:chOff x="0" y="0"/>
          <a:chExt cx="0" cy="0"/>
        </a:xfrm>
      </p:grpSpPr>
      <p:grpSp>
        <p:nvGrpSpPr>
          <p:cNvPr id="51" name="Grupo 50">
            <a:extLst>
              <a:ext uri="{FF2B5EF4-FFF2-40B4-BE49-F238E27FC236}">
                <a16:creationId xmlns:a16="http://schemas.microsoft.com/office/drawing/2014/main" id="{681318DB-EA45-A33D-F012-3B8DCA2CDF8E}"/>
              </a:ext>
            </a:extLst>
          </p:cNvPr>
          <p:cNvGrpSpPr/>
          <p:nvPr/>
        </p:nvGrpSpPr>
        <p:grpSpPr>
          <a:xfrm>
            <a:off x="0" y="-2066"/>
            <a:ext cx="9794240" cy="934961"/>
            <a:chOff x="0" y="-1882"/>
            <a:chExt cx="8431821" cy="737320"/>
          </a:xfrm>
        </p:grpSpPr>
        <p:sp>
          <p:nvSpPr>
            <p:cNvPr id="49" name="Elipse 48">
              <a:extLst>
                <a:ext uri="{FF2B5EF4-FFF2-40B4-BE49-F238E27FC236}">
                  <a16:creationId xmlns:a16="http://schemas.microsoft.com/office/drawing/2014/main" id="{1E709141-DDE7-3765-73D1-5F83358E4517}"/>
                </a:ext>
              </a:extLst>
            </p:cNvPr>
            <p:cNvSpPr/>
            <p:nvPr/>
          </p:nvSpPr>
          <p:spPr>
            <a:xfrm>
              <a:off x="7665973" y="-1882"/>
              <a:ext cx="765848" cy="736953"/>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sp>
          <p:nvSpPr>
            <p:cNvPr id="48" name="Rectángulo: esquinas redondeadas 47">
              <a:extLst>
                <a:ext uri="{FF2B5EF4-FFF2-40B4-BE49-F238E27FC236}">
                  <a16:creationId xmlns:a16="http://schemas.microsoft.com/office/drawing/2014/main" id="{10F67C43-F93F-1D9C-C517-27848A3287BA}"/>
                </a:ext>
              </a:extLst>
            </p:cNvPr>
            <p:cNvSpPr/>
            <p:nvPr/>
          </p:nvSpPr>
          <p:spPr>
            <a:xfrm>
              <a:off x="0" y="-1515"/>
              <a:ext cx="8033657" cy="736953"/>
            </a:xfrm>
            <a:prstGeom prst="roundRect">
              <a:avLst>
                <a:gd name="adj" fmla="val 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grpSp>
      <p:sp>
        <p:nvSpPr>
          <p:cNvPr id="2" name="Text Placeholder 1">
            <a:extLst>
              <a:ext uri="{FF2B5EF4-FFF2-40B4-BE49-F238E27FC236}">
                <a16:creationId xmlns:a16="http://schemas.microsoft.com/office/drawing/2014/main" id="{B36A045B-90CD-061A-EB77-E57FD27EA724}"/>
              </a:ext>
            </a:extLst>
          </p:cNvPr>
          <p:cNvSpPr>
            <a:spLocks noGrp="1"/>
          </p:cNvSpPr>
          <p:nvPr>
            <p:ph type="body" sz="quarter" idx="10"/>
          </p:nvPr>
        </p:nvSpPr>
        <p:spPr>
          <a:xfrm>
            <a:off x="-293583" y="103058"/>
            <a:ext cx="10218575" cy="724247"/>
          </a:xfrm>
        </p:spPr>
        <p:txBody>
          <a:bodyPr/>
          <a:lstStyle/>
          <a:p>
            <a:r>
              <a:rPr lang="en-US" sz="4300" dirty="0">
                <a:solidFill>
                  <a:schemeClr val="bg1"/>
                </a:solidFill>
              </a:rPr>
              <a:t>Fase 4: </a:t>
            </a:r>
            <a:r>
              <a:rPr lang="es-PE" sz="4300" dirty="0">
                <a:solidFill>
                  <a:schemeClr val="bg1"/>
                </a:solidFill>
              </a:rPr>
              <a:t>Conclusiones</a:t>
            </a:r>
            <a:endParaRPr lang="en-US" sz="4300" dirty="0">
              <a:solidFill>
                <a:schemeClr val="bg1"/>
              </a:solidFill>
            </a:endParaRPr>
          </a:p>
        </p:txBody>
      </p:sp>
      <p:grpSp>
        <p:nvGrpSpPr>
          <p:cNvPr id="54" name="Grupo 53">
            <a:extLst>
              <a:ext uri="{FF2B5EF4-FFF2-40B4-BE49-F238E27FC236}">
                <a16:creationId xmlns:a16="http://schemas.microsoft.com/office/drawing/2014/main" id="{6D937822-BB39-83AF-DADE-2360D3EFD1AF}"/>
              </a:ext>
            </a:extLst>
          </p:cNvPr>
          <p:cNvGrpSpPr/>
          <p:nvPr/>
        </p:nvGrpSpPr>
        <p:grpSpPr>
          <a:xfrm>
            <a:off x="10055744" y="1"/>
            <a:ext cx="2136256" cy="932430"/>
            <a:chOff x="9872242" y="718456"/>
            <a:chExt cx="2136256" cy="1004425"/>
          </a:xfrm>
        </p:grpSpPr>
        <p:sp>
          <p:nvSpPr>
            <p:cNvPr id="52" name="Rectángulo 51">
              <a:extLst>
                <a:ext uri="{FF2B5EF4-FFF2-40B4-BE49-F238E27FC236}">
                  <a16:creationId xmlns:a16="http://schemas.microsoft.com/office/drawing/2014/main" id="{2C50453A-305F-614A-D32B-28EFB14438EF}"/>
                </a:ext>
              </a:extLst>
            </p:cNvPr>
            <p:cNvSpPr/>
            <p:nvPr/>
          </p:nvSpPr>
          <p:spPr>
            <a:xfrm>
              <a:off x="10468947" y="718457"/>
              <a:ext cx="1539551" cy="100442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sp>
          <p:nvSpPr>
            <p:cNvPr id="53" name="Elipse 52">
              <a:extLst>
                <a:ext uri="{FF2B5EF4-FFF2-40B4-BE49-F238E27FC236}">
                  <a16:creationId xmlns:a16="http://schemas.microsoft.com/office/drawing/2014/main" id="{F2B4E8F6-0F30-B2E2-4E7A-EB63E6127CB9}"/>
                </a:ext>
              </a:extLst>
            </p:cNvPr>
            <p:cNvSpPr/>
            <p:nvPr/>
          </p:nvSpPr>
          <p:spPr>
            <a:xfrm>
              <a:off x="9872242" y="718456"/>
              <a:ext cx="1193409" cy="1004425"/>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grpSp>
      <p:sp>
        <p:nvSpPr>
          <p:cNvPr id="5" name="CuadroTexto 4">
            <a:extLst>
              <a:ext uri="{FF2B5EF4-FFF2-40B4-BE49-F238E27FC236}">
                <a16:creationId xmlns:a16="http://schemas.microsoft.com/office/drawing/2014/main" id="{7BFE8904-17DC-C6E7-BB45-BF8D4805399E}"/>
              </a:ext>
            </a:extLst>
          </p:cNvPr>
          <p:cNvSpPr txBox="1"/>
          <p:nvPr/>
        </p:nvSpPr>
        <p:spPr>
          <a:xfrm>
            <a:off x="808974" y="1966621"/>
            <a:ext cx="10440179" cy="3673698"/>
          </a:xfrm>
          <a:prstGeom prst="rect">
            <a:avLst/>
          </a:prstGeom>
          <a:noFill/>
        </p:spPr>
        <p:txBody>
          <a:bodyPr wrap="square">
            <a:spAutoFit/>
          </a:bodyPr>
          <a:lstStyle/>
          <a:p>
            <a:pPr marL="342900" lvl="0" indent="-342900" algn="just">
              <a:lnSpc>
                <a:spcPct val="200000"/>
              </a:lnSpc>
              <a:buSzPts val="1000"/>
              <a:buFont typeface="Wingdings" panose="05000000000000000000" pitchFamily="2" charset="2"/>
              <a:buChar char="q"/>
              <a:tabLst>
                <a:tab pos="457200" algn="l"/>
              </a:tabLst>
            </a:pPr>
            <a:r>
              <a:rPr lang="es-PE" sz="1700" dirty="0">
                <a:effectLst/>
                <a:ea typeface="Calibri" panose="020F0502020204030204" pitchFamily="34" charset="0"/>
              </a:rPr>
              <a:t>Los estándares de codificación fueron acordados por todo el equipo y su cumplimiento será supervisado durante las revisiones de código. </a:t>
            </a:r>
          </a:p>
          <a:p>
            <a:pPr marL="342900" lvl="0" indent="-342900" algn="just">
              <a:lnSpc>
                <a:spcPct val="200000"/>
              </a:lnSpc>
              <a:buSzPts val="1000"/>
              <a:buFont typeface="Wingdings" panose="05000000000000000000" pitchFamily="2" charset="2"/>
              <a:buChar char="q"/>
              <a:tabLst>
                <a:tab pos="457200" algn="l"/>
              </a:tabLst>
            </a:pPr>
            <a:r>
              <a:rPr lang="es-PE" sz="1700" dirty="0">
                <a:solidFill>
                  <a:srgbClr val="000000"/>
                </a:solidFill>
                <a:effectLst/>
                <a:ea typeface="Arial" panose="020B0604020202020204" pitchFamily="34" charset="0"/>
              </a:rPr>
              <a:t>Problemática y causas: El sistema judicial analizado enfrenta desafíos críticos como la obsolescencia tecnológica y la fragmentación de procesos, que perpetúan la impunidad y la desconfianza ciudadana. </a:t>
            </a:r>
            <a:endParaRPr lang="es-PE" sz="1700" dirty="0">
              <a:solidFill>
                <a:srgbClr val="000000"/>
              </a:solidFill>
              <a:ea typeface="Arial" panose="020B0604020202020204" pitchFamily="34" charset="0"/>
            </a:endParaRPr>
          </a:p>
          <a:p>
            <a:pPr marL="342900" lvl="0" indent="-342900" algn="just">
              <a:lnSpc>
                <a:spcPct val="200000"/>
              </a:lnSpc>
              <a:buSzPts val="1000"/>
              <a:buFont typeface="Wingdings" panose="05000000000000000000" pitchFamily="2" charset="2"/>
              <a:buChar char="q"/>
              <a:tabLst>
                <a:tab pos="457200" algn="l"/>
              </a:tabLst>
            </a:pPr>
            <a:r>
              <a:rPr lang="es-PE" sz="1700" dirty="0">
                <a:solidFill>
                  <a:srgbClr val="000000"/>
                </a:solidFill>
                <a:effectLst/>
                <a:ea typeface="Arial" panose="020B0604020202020204" pitchFamily="34" charset="0"/>
              </a:rPr>
              <a:t>Metodología y calidad: El enfoque TDD y las estrategias DevSecOps garantizan un desarrollo robusto y seguro. Las métricas de calidad específicas (ej., cobertura de código del 85%) y las pruebas no funcionales (rendimiento, seguridad) son esenciales para un sistema crítico como éste.</a:t>
            </a:r>
            <a:endParaRPr lang="es-PE" sz="1700" dirty="0">
              <a:effectLst/>
              <a:ea typeface="Calibri" panose="020F0502020204030204" pitchFamily="34" charset="0"/>
            </a:endParaRPr>
          </a:p>
        </p:txBody>
      </p:sp>
    </p:spTree>
    <p:extLst>
      <p:ext uri="{BB962C8B-B14F-4D97-AF65-F5344CB8AC3E}">
        <p14:creationId xmlns:p14="http://schemas.microsoft.com/office/powerpoint/2010/main" val="1511416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2002146-F106-483B-8C4D-E251FF6B1B7F}"/>
              </a:ext>
            </a:extLst>
          </p:cNvPr>
          <p:cNvSpPr/>
          <p:nvPr/>
        </p:nvSpPr>
        <p:spPr>
          <a:xfrm>
            <a:off x="0" y="4584915"/>
            <a:ext cx="12191999" cy="185055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extBox 2">
            <a:extLst>
              <a:ext uri="{FF2B5EF4-FFF2-40B4-BE49-F238E27FC236}">
                <a16:creationId xmlns:a16="http://schemas.microsoft.com/office/drawing/2014/main" id="{020C8F30-9C91-4D39-A29C-BCE4134E41E9}"/>
              </a:ext>
            </a:extLst>
          </p:cNvPr>
          <p:cNvSpPr txBox="1"/>
          <p:nvPr/>
        </p:nvSpPr>
        <p:spPr>
          <a:xfrm>
            <a:off x="-4762" y="4827935"/>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Gracias</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1832103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CC4E829-C98C-406A-899E-9DF9815FA231}"/>
              </a:ext>
            </a:extLst>
          </p:cNvPr>
          <p:cNvSpPr/>
          <p:nvPr/>
        </p:nvSpPr>
        <p:spPr>
          <a:xfrm>
            <a:off x="1478470" y="-7356"/>
            <a:ext cx="4661840" cy="68580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93B75C5-9BDB-4B5F-AB3F-CB12A702F1F8}"/>
              </a:ext>
            </a:extLst>
          </p:cNvPr>
          <p:cNvSpPr txBox="1"/>
          <p:nvPr/>
        </p:nvSpPr>
        <p:spPr>
          <a:xfrm>
            <a:off x="8328717" y="1420228"/>
            <a:ext cx="4661840" cy="323165"/>
          </a:xfrm>
          <a:prstGeom prst="rect">
            <a:avLst/>
          </a:prstGeom>
          <a:noFill/>
        </p:spPr>
        <p:txBody>
          <a:bodyPr wrap="square" rtlCol="0">
            <a:spAutoFit/>
          </a:bodyPr>
          <a:lstStyle/>
          <a:p>
            <a:r>
              <a:rPr lang="en-US" altLang="ko-KR" sz="1500" dirty="0" err="1">
                <a:solidFill>
                  <a:schemeClr val="bg1"/>
                </a:solidFill>
                <a:ea typeface="FZShuTi" pitchFamily="2" charset="-122"/>
                <a:cs typeface="Arial" pitchFamily="34" charset="0"/>
              </a:rPr>
              <a:t>Planificación</a:t>
            </a:r>
            <a:r>
              <a:rPr lang="en-US" altLang="ko-KR" sz="1500" dirty="0">
                <a:solidFill>
                  <a:schemeClr val="bg1"/>
                </a:solidFill>
                <a:ea typeface="FZShuTi" pitchFamily="2" charset="-122"/>
                <a:cs typeface="Arial" pitchFamily="34" charset="0"/>
              </a:rPr>
              <a:t> y </a:t>
            </a:r>
            <a:r>
              <a:rPr lang="en-US" altLang="ko-KR" sz="1500" dirty="0" err="1">
                <a:solidFill>
                  <a:schemeClr val="bg1"/>
                </a:solidFill>
                <a:ea typeface="FZShuTi" pitchFamily="2" charset="-122"/>
                <a:cs typeface="Arial" pitchFamily="34" charset="0"/>
              </a:rPr>
              <a:t>Diseño</a:t>
            </a:r>
            <a:endParaRPr lang="en-US" altLang="ko-KR" sz="1500" dirty="0">
              <a:solidFill>
                <a:schemeClr val="bg1"/>
              </a:solidFill>
              <a:cs typeface="Arial" pitchFamily="34" charset="0"/>
            </a:endParaRPr>
          </a:p>
        </p:txBody>
      </p:sp>
      <p:sp>
        <p:nvSpPr>
          <p:cNvPr id="5" name="TextBox 4">
            <a:extLst>
              <a:ext uri="{FF2B5EF4-FFF2-40B4-BE49-F238E27FC236}">
                <a16:creationId xmlns:a16="http://schemas.microsoft.com/office/drawing/2014/main" id="{8591A18A-7559-4485-BC2C-6ACBBA9F87DF}"/>
              </a:ext>
            </a:extLst>
          </p:cNvPr>
          <p:cNvSpPr txBox="1"/>
          <p:nvPr/>
        </p:nvSpPr>
        <p:spPr>
          <a:xfrm>
            <a:off x="8311139" y="872148"/>
            <a:ext cx="4661840"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Fase 1</a:t>
            </a:r>
            <a:endParaRPr lang="ko-KR" altLang="en-US" sz="2700" b="1" dirty="0">
              <a:solidFill>
                <a:schemeClr val="bg1"/>
              </a:solidFill>
              <a:cs typeface="Arial" pitchFamily="34" charset="0"/>
            </a:endParaRPr>
          </a:p>
        </p:txBody>
      </p:sp>
      <p:sp>
        <p:nvSpPr>
          <p:cNvPr id="6" name="TextBox 5">
            <a:extLst>
              <a:ext uri="{FF2B5EF4-FFF2-40B4-BE49-F238E27FC236}">
                <a16:creationId xmlns:a16="http://schemas.microsoft.com/office/drawing/2014/main" id="{95E3BD7D-EEC6-41FC-867D-95F2B71346B3}"/>
              </a:ext>
            </a:extLst>
          </p:cNvPr>
          <p:cNvSpPr txBox="1"/>
          <p:nvPr/>
        </p:nvSpPr>
        <p:spPr>
          <a:xfrm>
            <a:off x="7353290" y="737308"/>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01</a:t>
            </a:r>
            <a:endParaRPr lang="ko-KR" altLang="en-US" sz="4400" b="1" dirty="0">
              <a:solidFill>
                <a:schemeClr val="bg1"/>
              </a:solidFill>
              <a:cs typeface="Arial" pitchFamily="34" charset="0"/>
            </a:endParaRPr>
          </a:p>
        </p:txBody>
      </p:sp>
      <p:sp>
        <p:nvSpPr>
          <p:cNvPr id="7" name="TextBox 6">
            <a:extLst>
              <a:ext uri="{FF2B5EF4-FFF2-40B4-BE49-F238E27FC236}">
                <a16:creationId xmlns:a16="http://schemas.microsoft.com/office/drawing/2014/main" id="{38A41E9E-1812-4ACE-A417-73C9AF47F355}"/>
              </a:ext>
            </a:extLst>
          </p:cNvPr>
          <p:cNvSpPr txBox="1"/>
          <p:nvPr/>
        </p:nvSpPr>
        <p:spPr>
          <a:xfrm>
            <a:off x="8328717" y="2715420"/>
            <a:ext cx="4661840" cy="323165"/>
          </a:xfrm>
          <a:prstGeom prst="rect">
            <a:avLst/>
          </a:prstGeom>
          <a:noFill/>
        </p:spPr>
        <p:txBody>
          <a:bodyPr wrap="square" rtlCol="0">
            <a:spAutoFit/>
          </a:bodyPr>
          <a:lstStyle/>
          <a:p>
            <a:r>
              <a:rPr lang="en-US" altLang="ko-KR" sz="1500" dirty="0">
                <a:solidFill>
                  <a:schemeClr val="bg1"/>
                </a:solidFill>
                <a:ea typeface="FZShuTi" pitchFamily="2" charset="-122"/>
                <a:cs typeface="Arial" pitchFamily="34" charset="0"/>
              </a:rPr>
              <a:t>Desarrollo </a:t>
            </a:r>
            <a:r>
              <a:rPr lang="en-US" altLang="ko-KR" sz="1500" dirty="0" err="1">
                <a:solidFill>
                  <a:schemeClr val="bg1"/>
                </a:solidFill>
                <a:ea typeface="FZShuTi" pitchFamily="2" charset="-122"/>
                <a:cs typeface="Arial" pitchFamily="34" charset="0"/>
              </a:rPr>
              <a:t>dirigido</a:t>
            </a:r>
            <a:r>
              <a:rPr lang="en-US" altLang="ko-KR" sz="1500" dirty="0">
                <a:solidFill>
                  <a:schemeClr val="bg1"/>
                </a:solidFill>
                <a:ea typeface="FZShuTi" pitchFamily="2" charset="-122"/>
                <a:cs typeface="Arial" pitchFamily="34" charset="0"/>
              </a:rPr>
              <a:t> </a:t>
            </a:r>
            <a:r>
              <a:rPr lang="en-US" altLang="ko-KR" sz="1500" dirty="0" err="1">
                <a:solidFill>
                  <a:schemeClr val="bg1"/>
                </a:solidFill>
                <a:ea typeface="FZShuTi" pitchFamily="2" charset="-122"/>
                <a:cs typeface="Arial" pitchFamily="34" charset="0"/>
              </a:rPr>
              <a:t>por</a:t>
            </a:r>
            <a:r>
              <a:rPr lang="en-US" altLang="ko-KR" sz="1500" dirty="0">
                <a:solidFill>
                  <a:schemeClr val="bg1"/>
                </a:solidFill>
                <a:ea typeface="FZShuTi" pitchFamily="2" charset="-122"/>
                <a:cs typeface="Arial" pitchFamily="34" charset="0"/>
              </a:rPr>
              <a:t> </a:t>
            </a:r>
            <a:r>
              <a:rPr lang="en-US" altLang="ko-KR" sz="1500" dirty="0" err="1">
                <a:solidFill>
                  <a:schemeClr val="bg1"/>
                </a:solidFill>
                <a:ea typeface="FZShuTi" pitchFamily="2" charset="-122"/>
                <a:cs typeface="Arial" pitchFamily="34" charset="0"/>
              </a:rPr>
              <a:t>pruebas</a:t>
            </a:r>
            <a:endParaRPr lang="en-US" altLang="ko-KR" sz="1500" dirty="0">
              <a:solidFill>
                <a:schemeClr val="bg1"/>
              </a:solidFill>
              <a:cs typeface="Arial" pitchFamily="34" charset="0"/>
            </a:endParaRPr>
          </a:p>
        </p:txBody>
      </p:sp>
      <p:sp>
        <p:nvSpPr>
          <p:cNvPr id="9" name="TextBox 8">
            <a:extLst>
              <a:ext uri="{FF2B5EF4-FFF2-40B4-BE49-F238E27FC236}">
                <a16:creationId xmlns:a16="http://schemas.microsoft.com/office/drawing/2014/main" id="{EC79CA3D-1245-4812-BE2C-A17717D31459}"/>
              </a:ext>
            </a:extLst>
          </p:cNvPr>
          <p:cNvSpPr txBox="1"/>
          <p:nvPr/>
        </p:nvSpPr>
        <p:spPr>
          <a:xfrm>
            <a:off x="8311139" y="2167340"/>
            <a:ext cx="4661840"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Fase 2</a:t>
            </a:r>
            <a:endParaRPr lang="ko-KR" altLang="en-US" sz="2700" b="1" dirty="0">
              <a:solidFill>
                <a:schemeClr val="bg1"/>
              </a:solidFill>
              <a:cs typeface="Arial" pitchFamily="34" charset="0"/>
            </a:endParaRPr>
          </a:p>
        </p:txBody>
      </p:sp>
      <p:sp>
        <p:nvSpPr>
          <p:cNvPr id="10" name="TextBox 9">
            <a:extLst>
              <a:ext uri="{FF2B5EF4-FFF2-40B4-BE49-F238E27FC236}">
                <a16:creationId xmlns:a16="http://schemas.microsoft.com/office/drawing/2014/main" id="{F627DDE9-FE7C-4B7E-A047-E092B6A88859}"/>
              </a:ext>
            </a:extLst>
          </p:cNvPr>
          <p:cNvSpPr txBox="1"/>
          <p:nvPr/>
        </p:nvSpPr>
        <p:spPr>
          <a:xfrm>
            <a:off x="7353290" y="2032500"/>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02</a:t>
            </a:r>
            <a:endParaRPr lang="ko-KR" altLang="en-US" sz="4400" b="1" dirty="0">
              <a:solidFill>
                <a:schemeClr val="bg1"/>
              </a:solidFill>
              <a:cs typeface="Arial" pitchFamily="34" charset="0"/>
            </a:endParaRPr>
          </a:p>
        </p:txBody>
      </p:sp>
      <p:sp>
        <p:nvSpPr>
          <p:cNvPr id="11" name="TextBox 10">
            <a:extLst>
              <a:ext uri="{FF2B5EF4-FFF2-40B4-BE49-F238E27FC236}">
                <a16:creationId xmlns:a16="http://schemas.microsoft.com/office/drawing/2014/main" id="{15E1B5E5-22C6-4CAE-BC59-0EB34CC7C043}"/>
              </a:ext>
            </a:extLst>
          </p:cNvPr>
          <p:cNvSpPr txBox="1"/>
          <p:nvPr/>
        </p:nvSpPr>
        <p:spPr>
          <a:xfrm>
            <a:off x="8328717" y="4010612"/>
            <a:ext cx="4661840" cy="323165"/>
          </a:xfrm>
          <a:prstGeom prst="rect">
            <a:avLst/>
          </a:prstGeom>
          <a:noFill/>
        </p:spPr>
        <p:txBody>
          <a:bodyPr wrap="square" rtlCol="0">
            <a:spAutoFit/>
          </a:bodyPr>
          <a:lstStyle/>
          <a:p>
            <a:r>
              <a:rPr lang="en-US" altLang="ko-KR" sz="1500" dirty="0">
                <a:solidFill>
                  <a:schemeClr val="bg1"/>
                </a:solidFill>
                <a:ea typeface="FZShuTi" pitchFamily="2" charset="-122"/>
                <a:cs typeface="Arial" pitchFamily="34" charset="0"/>
              </a:rPr>
              <a:t>Gestión de la </a:t>
            </a:r>
            <a:r>
              <a:rPr lang="en-US" altLang="ko-KR" sz="1500" dirty="0" err="1">
                <a:solidFill>
                  <a:schemeClr val="bg1"/>
                </a:solidFill>
                <a:ea typeface="FZShuTi" pitchFamily="2" charset="-122"/>
                <a:cs typeface="Arial" pitchFamily="34" charset="0"/>
              </a:rPr>
              <a:t>calidad</a:t>
            </a:r>
            <a:r>
              <a:rPr lang="en-US" altLang="ko-KR" sz="1500" dirty="0">
                <a:solidFill>
                  <a:schemeClr val="bg1"/>
                </a:solidFill>
                <a:ea typeface="FZShuTi" pitchFamily="2" charset="-122"/>
                <a:cs typeface="Arial" pitchFamily="34" charset="0"/>
              </a:rPr>
              <a:t> del </a:t>
            </a:r>
            <a:r>
              <a:rPr lang="en-US" altLang="ko-KR" sz="1500" dirty="0" err="1">
                <a:solidFill>
                  <a:schemeClr val="bg1"/>
                </a:solidFill>
                <a:ea typeface="FZShuTi" pitchFamily="2" charset="-122"/>
                <a:cs typeface="Arial" pitchFamily="34" charset="0"/>
              </a:rPr>
              <a:t>código</a:t>
            </a:r>
            <a:endParaRPr lang="en-US" altLang="ko-KR" sz="1500" dirty="0">
              <a:solidFill>
                <a:schemeClr val="bg1"/>
              </a:solidFill>
              <a:cs typeface="Arial" pitchFamily="34" charset="0"/>
            </a:endParaRPr>
          </a:p>
        </p:txBody>
      </p:sp>
      <p:sp>
        <p:nvSpPr>
          <p:cNvPr id="13" name="TextBox 12">
            <a:extLst>
              <a:ext uri="{FF2B5EF4-FFF2-40B4-BE49-F238E27FC236}">
                <a16:creationId xmlns:a16="http://schemas.microsoft.com/office/drawing/2014/main" id="{5A5757E4-1723-4073-9FC5-1D351F20A151}"/>
              </a:ext>
            </a:extLst>
          </p:cNvPr>
          <p:cNvSpPr txBox="1"/>
          <p:nvPr/>
        </p:nvSpPr>
        <p:spPr>
          <a:xfrm>
            <a:off x="8311139" y="3462532"/>
            <a:ext cx="4661840"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Fase 3</a:t>
            </a:r>
            <a:endParaRPr lang="ko-KR" altLang="en-US" sz="2700" b="1" dirty="0">
              <a:solidFill>
                <a:schemeClr val="bg1"/>
              </a:solidFill>
              <a:cs typeface="Arial" pitchFamily="34" charset="0"/>
            </a:endParaRPr>
          </a:p>
        </p:txBody>
      </p:sp>
      <p:sp>
        <p:nvSpPr>
          <p:cNvPr id="14" name="TextBox 13">
            <a:extLst>
              <a:ext uri="{FF2B5EF4-FFF2-40B4-BE49-F238E27FC236}">
                <a16:creationId xmlns:a16="http://schemas.microsoft.com/office/drawing/2014/main" id="{D7B9AF74-CA02-49F9-88D7-98D77F70D10F}"/>
              </a:ext>
            </a:extLst>
          </p:cNvPr>
          <p:cNvSpPr txBox="1"/>
          <p:nvPr/>
        </p:nvSpPr>
        <p:spPr>
          <a:xfrm>
            <a:off x="7353290" y="3327692"/>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03</a:t>
            </a:r>
            <a:endParaRPr lang="ko-KR" altLang="en-US" sz="4400" b="1" dirty="0">
              <a:solidFill>
                <a:schemeClr val="bg1"/>
              </a:solidFill>
              <a:cs typeface="Arial" pitchFamily="34" charset="0"/>
            </a:endParaRPr>
          </a:p>
        </p:txBody>
      </p:sp>
      <p:sp>
        <p:nvSpPr>
          <p:cNvPr id="15" name="TextBox 14">
            <a:extLst>
              <a:ext uri="{FF2B5EF4-FFF2-40B4-BE49-F238E27FC236}">
                <a16:creationId xmlns:a16="http://schemas.microsoft.com/office/drawing/2014/main" id="{437A4661-D2A4-40E5-9248-83B3298A506A}"/>
              </a:ext>
            </a:extLst>
          </p:cNvPr>
          <p:cNvSpPr txBox="1"/>
          <p:nvPr/>
        </p:nvSpPr>
        <p:spPr>
          <a:xfrm>
            <a:off x="8328717" y="5305803"/>
            <a:ext cx="4661840" cy="323165"/>
          </a:xfrm>
          <a:prstGeom prst="rect">
            <a:avLst/>
          </a:prstGeom>
          <a:noFill/>
        </p:spPr>
        <p:txBody>
          <a:bodyPr wrap="square" rtlCol="0">
            <a:spAutoFit/>
          </a:bodyPr>
          <a:lstStyle/>
          <a:p>
            <a:r>
              <a:rPr lang="en-US" altLang="ko-KR" sz="1500" dirty="0">
                <a:solidFill>
                  <a:schemeClr val="bg1"/>
                </a:solidFill>
                <a:cs typeface="Arial" pitchFamily="34" charset="0"/>
              </a:rPr>
              <a:t>Conclusiones</a:t>
            </a:r>
          </a:p>
        </p:txBody>
      </p:sp>
      <p:sp>
        <p:nvSpPr>
          <p:cNvPr id="17" name="TextBox 16">
            <a:extLst>
              <a:ext uri="{FF2B5EF4-FFF2-40B4-BE49-F238E27FC236}">
                <a16:creationId xmlns:a16="http://schemas.microsoft.com/office/drawing/2014/main" id="{493DF382-44DD-45C3-9704-34E8893BC3AC}"/>
              </a:ext>
            </a:extLst>
          </p:cNvPr>
          <p:cNvSpPr txBox="1"/>
          <p:nvPr/>
        </p:nvSpPr>
        <p:spPr>
          <a:xfrm>
            <a:off x="8311139" y="4757723"/>
            <a:ext cx="4661840"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Fase 4</a:t>
            </a:r>
            <a:endParaRPr lang="ko-KR" altLang="en-US" sz="2700" b="1" dirty="0">
              <a:solidFill>
                <a:schemeClr val="bg1"/>
              </a:solidFill>
              <a:cs typeface="Arial" pitchFamily="34" charset="0"/>
            </a:endParaRPr>
          </a:p>
        </p:txBody>
      </p:sp>
      <p:sp>
        <p:nvSpPr>
          <p:cNvPr id="18" name="TextBox 17">
            <a:extLst>
              <a:ext uri="{FF2B5EF4-FFF2-40B4-BE49-F238E27FC236}">
                <a16:creationId xmlns:a16="http://schemas.microsoft.com/office/drawing/2014/main" id="{8611BD74-B8C0-4D62-99FC-2DBC909A434D}"/>
              </a:ext>
            </a:extLst>
          </p:cNvPr>
          <p:cNvSpPr txBox="1"/>
          <p:nvPr/>
        </p:nvSpPr>
        <p:spPr>
          <a:xfrm>
            <a:off x="7353290" y="4622883"/>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04</a:t>
            </a:r>
            <a:endParaRPr lang="ko-KR" altLang="en-US" sz="4400" b="1" dirty="0">
              <a:solidFill>
                <a:schemeClr val="bg1"/>
              </a:solidFill>
              <a:cs typeface="Arial" pitchFamily="34" charset="0"/>
            </a:endParaRPr>
          </a:p>
        </p:txBody>
      </p:sp>
      <p:sp>
        <p:nvSpPr>
          <p:cNvPr id="19" name="TextBox 18">
            <a:extLst>
              <a:ext uri="{FF2B5EF4-FFF2-40B4-BE49-F238E27FC236}">
                <a16:creationId xmlns:a16="http://schemas.microsoft.com/office/drawing/2014/main" id="{042C12F7-AE9B-40D2-A6C4-2F1B6BC860EE}"/>
              </a:ext>
            </a:extLst>
          </p:cNvPr>
          <p:cNvSpPr txBox="1"/>
          <p:nvPr/>
        </p:nvSpPr>
        <p:spPr>
          <a:xfrm>
            <a:off x="2161284" y="664363"/>
            <a:ext cx="3040921" cy="1754326"/>
          </a:xfrm>
          <a:prstGeom prst="rect">
            <a:avLst/>
          </a:prstGeom>
          <a:noFill/>
        </p:spPr>
        <p:txBody>
          <a:bodyPr wrap="square" rtlCol="0" anchor="ctr">
            <a:spAutoFit/>
          </a:bodyPr>
          <a:lstStyle/>
          <a:p>
            <a:pPr algn="r"/>
            <a:r>
              <a:rPr lang="en-US" altLang="ko-KR" sz="5400" dirty="0">
                <a:solidFill>
                  <a:schemeClr val="bg1"/>
                </a:solidFill>
                <a:latin typeface="+mj-lt"/>
                <a:cs typeface="Arial" pitchFamily="34" charset="0"/>
              </a:rPr>
              <a:t>Agenda </a:t>
            </a:r>
          </a:p>
          <a:p>
            <a:pPr algn="r"/>
            <a:endParaRPr lang="ko-KR" altLang="en-US" sz="5400" dirty="0">
              <a:solidFill>
                <a:schemeClr val="bg1"/>
              </a:solidFill>
              <a:latin typeface="+mj-lt"/>
              <a:cs typeface="Arial" pitchFamily="34" charset="0"/>
            </a:endParaRPr>
          </a:p>
        </p:txBody>
      </p:sp>
    </p:spTree>
    <p:extLst>
      <p:ext uri="{BB962C8B-B14F-4D97-AF65-F5344CB8AC3E}">
        <p14:creationId xmlns:p14="http://schemas.microsoft.com/office/powerpoint/2010/main" val="624062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upo 50">
            <a:extLst>
              <a:ext uri="{FF2B5EF4-FFF2-40B4-BE49-F238E27FC236}">
                <a16:creationId xmlns:a16="http://schemas.microsoft.com/office/drawing/2014/main" id="{398FF449-5608-45E1-DC59-7FE2AAB851A5}"/>
              </a:ext>
            </a:extLst>
          </p:cNvPr>
          <p:cNvGrpSpPr/>
          <p:nvPr/>
        </p:nvGrpSpPr>
        <p:grpSpPr>
          <a:xfrm>
            <a:off x="0" y="-2066"/>
            <a:ext cx="9794240" cy="934961"/>
            <a:chOff x="0" y="-1882"/>
            <a:chExt cx="8431821" cy="737320"/>
          </a:xfrm>
        </p:grpSpPr>
        <p:sp>
          <p:nvSpPr>
            <p:cNvPr id="49" name="Elipse 48">
              <a:extLst>
                <a:ext uri="{FF2B5EF4-FFF2-40B4-BE49-F238E27FC236}">
                  <a16:creationId xmlns:a16="http://schemas.microsoft.com/office/drawing/2014/main" id="{AEA8AA63-44CD-9153-BB85-9A5E58C17E0E}"/>
                </a:ext>
              </a:extLst>
            </p:cNvPr>
            <p:cNvSpPr/>
            <p:nvPr/>
          </p:nvSpPr>
          <p:spPr>
            <a:xfrm>
              <a:off x="7665973" y="-1882"/>
              <a:ext cx="765848" cy="736953"/>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sp>
          <p:nvSpPr>
            <p:cNvPr id="48" name="Rectángulo: esquinas redondeadas 47">
              <a:extLst>
                <a:ext uri="{FF2B5EF4-FFF2-40B4-BE49-F238E27FC236}">
                  <a16:creationId xmlns:a16="http://schemas.microsoft.com/office/drawing/2014/main" id="{96882F37-DC2A-552B-0407-F0E739C7874F}"/>
                </a:ext>
              </a:extLst>
            </p:cNvPr>
            <p:cNvSpPr/>
            <p:nvPr/>
          </p:nvSpPr>
          <p:spPr>
            <a:xfrm>
              <a:off x="0" y="-1515"/>
              <a:ext cx="8033657" cy="736953"/>
            </a:xfrm>
            <a:prstGeom prst="roundRect">
              <a:avLst>
                <a:gd name="adj" fmla="val 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grpSp>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7976" y="103058"/>
            <a:ext cx="9555014" cy="724247"/>
          </a:xfrm>
        </p:spPr>
        <p:txBody>
          <a:bodyPr/>
          <a:lstStyle/>
          <a:p>
            <a:r>
              <a:rPr lang="en-US" dirty="0">
                <a:solidFill>
                  <a:schemeClr val="bg1"/>
                </a:solidFill>
              </a:rPr>
              <a:t>Fase 1: Planificac</a:t>
            </a:r>
            <a:r>
              <a:rPr lang="es-PE" dirty="0" err="1">
                <a:solidFill>
                  <a:schemeClr val="bg1"/>
                </a:solidFill>
              </a:rPr>
              <a:t>ión</a:t>
            </a:r>
            <a:r>
              <a:rPr lang="es-PE" dirty="0">
                <a:solidFill>
                  <a:schemeClr val="bg1"/>
                </a:solidFill>
              </a:rPr>
              <a:t> y diseño</a:t>
            </a:r>
            <a:endParaRPr lang="en-US" dirty="0">
              <a:solidFill>
                <a:schemeClr val="bg1"/>
              </a:solidFill>
            </a:endParaRPr>
          </a:p>
        </p:txBody>
      </p:sp>
      <p:grpSp>
        <p:nvGrpSpPr>
          <p:cNvPr id="54" name="Grupo 53">
            <a:extLst>
              <a:ext uri="{FF2B5EF4-FFF2-40B4-BE49-F238E27FC236}">
                <a16:creationId xmlns:a16="http://schemas.microsoft.com/office/drawing/2014/main" id="{D8635FFC-B33C-A228-FC89-27BEF28F5133}"/>
              </a:ext>
            </a:extLst>
          </p:cNvPr>
          <p:cNvGrpSpPr/>
          <p:nvPr/>
        </p:nvGrpSpPr>
        <p:grpSpPr>
          <a:xfrm>
            <a:off x="10055744" y="1"/>
            <a:ext cx="2136256" cy="932430"/>
            <a:chOff x="9872242" y="718456"/>
            <a:chExt cx="2136256" cy="1004425"/>
          </a:xfrm>
        </p:grpSpPr>
        <p:sp>
          <p:nvSpPr>
            <p:cNvPr id="52" name="Rectángulo 51">
              <a:extLst>
                <a:ext uri="{FF2B5EF4-FFF2-40B4-BE49-F238E27FC236}">
                  <a16:creationId xmlns:a16="http://schemas.microsoft.com/office/drawing/2014/main" id="{37C24C83-28CA-FBC9-301C-1DBBF3DA2E1B}"/>
                </a:ext>
              </a:extLst>
            </p:cNvPr>
            <p:cNvSpPr/>
            <p:nvPr/>
          </p:nvSpPr>
          <p:spPr>
            <a:xfrm>
              <a:off x="10468947" y="718457"/>
              <a:ext cx="1539551" cy="100442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sp>
          <p:nvSpPr>
            <p:cNvPr id="53" name="Elipse 52">
              <a:extLst>
                <a:ext uri="{FF2B5EF4-FFF2-40B4-BE49-F238E27FC236}">
                  <a16:creationId xmlns:a16="http://schemas.microsoft.com/office/drawing/2014/main" id="{06FEA0F9-15D5-8E03-9587-A1DE4F0CBDDB}"/>
                </a:ext>
              </a:extLst>
            </p:cNvPr>
            <p:cNvSpPr/>
            <p:nvPr/>
          </p:nvSpPr>
          <p:spPr>
            <a:xfrm>
              <a:off x="9872242" y="718456"/>
              <a:ext cx="1193409" cy="1004425"/>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grpSp>
      <p:sp>
        <p:nvSpPr>
          <p:cNvPr id="4" name="CuadroTexto 3">
            <a:extLst>
              <a:ext uri="{FF2B5EF4-FFF2-40B4-BE49-F238E27FC236}">
                <a16:creationId xmlns:a16="http://schemas.microsoft.com/office/drawing/2014/main" id="{54897B61-2ECA-B3CB-153D-567F6644008B}"/>
              </a:ext>
            </a:extLst>
          </p:cNvPr>
          <p:cNvSpPr txBox="1"/>
          <p:nvPr/>
        </p:nvSpPr>
        <p:spPr>
          <a:xfrm>
            <a:off x="917295" y="1966427"/>
            <a:ext cx="6799122" cy="3139321"/>
          </a:xfrm>
          <a:prstGeom prst="rect">
            <a:avLst/>
          </a:prstGeom>
          <a:noFill/>
        </p:spPr>
        <p:txBody>
          <a:bodyPr wrap="square">
            <a:spAutoFit/>
          </a:bodyPr>
          <a:lstStyle/>
          <a:p>
            <a:pPr algn="just"/>
            <a:r>
              <a:rPr lang="es-ES" dirty="0"/>
              <a:t>La etapa de juicio en el sistema judicial actual enfrenta serias deficiencias debido al uso de expedientes físicos, la falta de integración tecnológica y la corrupción. Estas fallas provocan retrasos prolongados, pérdida de documentación y resoluciones judiciales postergadas, con cientos de personas detenidas sin sentencia. En las regiones más alejadas, los acusados deben trasladarse grandes distancias para ser juzgados, enfrentando altos costos, falta de defensa legal y discriminación. La ausencia de trazabilidad y control permite la manipulación de procesos judiciales, beneficiando a quienes tienen poder económico o político.</a:t>
            </a:r>
            <a:endParaRPr lang="es-PE" dirty="0"/>
          </a:p>
        </p:txBody>
      </p:sp>
      <p:pic>
        <p:nvPicPr>
          <p:cNvPr id="6" name="Imagen 5">
            <a:extLst>
              <a:ext uri="{FF2B5EF4-FFF2-40B4-BE49-F238E27FC236}">
                <a16:creationId xmlns:a16="http://schemas.microsoft.com/office/drawing/2014/main" id="{4114D9AE-4FE0-B688-7115-A903AFE31CB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7778" r="90000">
                        <a14:foregroundMark x1="58611" y1="24444" x2="62222" y2="44167"/>
                        <a14:foregroundMark x1="68056" y1="37778" x2="68611" y2="45278"/>
                        <a14:foregroundMark x1="58333" y1="41389" x2="70278" y2="45000"/>
                        <a14:foregroundMark x1="66667" y1="43611" x2="53889" y2="50556"/>
                        <a14:foregroundMark x1="7778" y1="13333" x2="43034" y2="13552"/>
                        <a14:foregroundMark x1="42500" y1="11667" x2="41389" y2="49722"/>
                        <a14:foregroundMark x1="41389" y1="49722" x2="41944" y2="50833"/>
                        <a14:foregroundMark x1="9444" y1="23889" x2="27500" y2="23889"/>
                        <a14:foregroundMark x1="27500" y1="23889" x2="40833" y2="23611"/>
                        <a14:foregroundMark x1="10000" y1="50278" x2="45278" y2="50000"/>
                        <a14:foregroundMark x1="45278" y1="50000" x2="45556" y2="50000"/>
                        <a14:foregroundMark x1="8889" y1="68056" x2="38056" y2="68056"/>
                        <a14:foregroundMark x1="7778" y1="12222" x2="8056" y2="14167"/>
                        <a14:backgroundMark x1="48333" y1="9722" x2="50278" y2="20278"/>
                      </a14:backgroundRemoval>
                    </a14:imgEffect>
                  </a14:imgLayer>
                </a14:imgProps>
              </a:ext>
            </a:extLst>
          </a:blip>
          <a:stretch>
            <a:fillRect/>
          </a:stretch>
        </p:blipFill>
        <p:spPr>
          <a:xfrm>
            <a:off x="8079740" y="1821587"/>
            <a:ext cx="3429000" cy="3429000"/>
          </a:xfrm>
          <a:prstGeom prst="rect">
            <a:avLst/>
          </a:prstGeom>
        </p:spPr>
      </p:pic>
    </p:spTree>
    <p:extLst>
      <p:ext uri="{BB962C8B-B14F-4D97-AF65-F5344CB8AC3E}">
        <p14:creationId xmlns:p14="http://schemas.microsoft.com/office/powerpoint/2010/main" val="3979649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FC88E3-E366-6E8C-6973-1CF7164324B7}"/>
            </a:ext>
          </a:extLst>
        </p:cNvPr>
        <p:cNvGrpSpPr/>
        <p:nvPr/>
      </p:nvGrpSpPr>
      <p:grpSpPr>
        <a:xfrm>
          <a:off x="0" y="0"/>
          <a:ext cx="0" cy="0"/>
          <a:chOff x="0" y="0"/>
          <a:chExt cx="0" cy="0"/>
        </a:xfrm>
      </p:grpSpPr>
      <p:grpSp>
        <p:nvGrpSpPr>
          <p:cNvPr id="51" name="Grupo 50">
            <a:extLst>
              <a:ext uri="{FF2B5EF4-FFF2-40B4-BE49-F238E27FC236}">
                <a16:creationId xmlns:a16="http://schemas.microsoft.com/office/drawing/2014/main" id="{556ADDAD-525E-1698-61C9-749723AF7DDA}"/>
              </a:ext>
            </a:extLst>
          </p:cNvPr>
          <p:cNvGrpSpPr/>
          <p:nvPr/>
        </p:nvGrpSpPr>
        <p:grpSpPr>
          <a:xfrm>
            <a:off x="0" y="-2066"/>
            <a:ext cx="9794240" cy="934961"/>
            <a:chOff x="0" y="-1882"/>
            <a:chExt cx="8431821" cy="737320"/>
          </a:xfrm>
        </p:grpSpPr>
        <p:sp>
          <p:nvSpPr>
            <p:cNvPr id="49" name="Elipse 48">
              <a:extLst>
                <a:ext uri="{FF2B5EF4-FFF2-40B4-BE49-F238E27FC236}">
                  <a16:creationId xmlns:a16="http://schemas.microsoft.com/office/drawing/2014/main" id="{1107439F-B765-FC23-5A30-7649191A5E82}"/>
                </a:ext>
              </a:extLst>
            </p:cNvPr>
            <p:cNvSpPr/>
            <p:nvPr/>
          </p:nvSpPr>
          <p:spPr>
            <a:xfrm>
              <a:off x="7665973" y="-1882"/>
              <a:ext cx="765848" cy="736953"/>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sp>
          <p:nvSpPr>
            <p:cNvPr id="48" name="Rectángulo: esquinas redondeadas 47">
              <a:extLst>
                <a:ext uri="{FF2B5EF4-FFF2-40B4-BE49-F238E27FC236}">
                  <a16:creationId xmlns:a16="http://schemas.microsoft.com/office/drawing/2014/main" id="{DA8A11B7-D786-CCBE-AB3C-6CE7D31BD0B0}"/>
                </a:ext>
              </a:extLst>
            </p:cNvPr>
            <p:cNvSpPr/>
            <p:nvPr/>
          </p:nvSpPr>
          <p:spPr>
            <a:xfrm>
              <a:off x="0" y="-1515"/>
              <a:ext cx="8033657" cy="736953"/>
            </a:xfrm>
            <a:prstGeom prst="roundRect">
              <a:avLst>
                <a:gd name="adj" fmla="val 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grpSp>
      <p:sp>
        <p:nvSpPr>
          <p:cNvPr id="2" name="Text Placeholder 1">
            <a:extLst>
              <a:ext uri="{FF2B5EF4-FFF2-40B4-BE49-F238E27FC236}">
                <a16:creationId xmlns:a16="http://schemas.microsoft.com/office/drawing/2014/main" id="{BDE4B1E8-A6B7-07C3-FD37-37DB36F2CDE9}"/>
              </a:ext>
            </a:extLst>
          </p:cNvPr>
          <p:cNvSpPr>
            <a:spLocks noGrp="1"/>
          </p:cNvSpPr>
          <p:nvPr>
            <p:ph type="body" sz="quarter" idx="10"/>
          </p:nvPr>
        </p:nvSpPr>
        <p:spPr>
          <a:xfrm>
            <a:off x="7976" y="103058"/>
            <a:ext cx="9555014" cy="724247"/>
          </a:xfrm>
        </p:spPr>
        <p:txBody>
          <a:bodyPr/>
          <a:lstStyle/>
          <a:p>
            <a:r>
              <a:rPr lang="en-US" dirty="0">
                <a:solidFill>
                  <a:schemeClr val="bg1"/>
                </a:solidFill>
              </a:rPr>
              <a:t>Fase 1: Planificac</a:t>
            </a:r>
            <a:r>
              <a:rPr lang="es-PE" dirty="0" err="1">
                <a:solidFill>
                  <a:schemeClr val="bg1"/>
                </a:solidFill>
              </a:rPr>
              <a:t>ión</a:t>
            </a:r>
            <a:r>
              <a:rPr lang="es-PE" dirty="0">
                <a:solidFill>
                  <a:schemeClr val="bg1"/>
                </a:solidFill>
              </a:rPr>
              <a:t> y diseño</a:t>
            </a:r>
            <a:endParaRPr lang="en-US" dirty="0">
              <a:solidFill>
                <a:schemeClr val="bg1"/>
              </a:solidFill>
            </a:endParaRPr>
          </a:p>
        </p:txBody>
      </p:sp>
      <p:grpSp>
        <p:nvGrpSpPr>
          <p:cNvPr id="54" name="Grupo 53">
            <a:extLst>
              <a:ext uri="{FF2B5EF4-FFF2-40B4-BE49-F238E27FC236}">
                <a16:creationId xmlns:a16="http://schemas.microsoft.com/office/drawing/2014/main" id="{41553905-C00E-E2A7-C6FC-20F2A1A9084A}"/>
              </a:ext>
            </a:extLst>
          </p:cNvPr>
          <p:cNvGrpSpPr/>
          <p:nvPr/>
        </p:nvGrpSpPr>
        <p:grpSpPr>
          <a:xfrm>
            <a:off x="10055744" y="1"/>
            <a:ext cx="2136256" cy="932430"/>
            <a:chOff x="9872242" y="718456"/>
            <a:chExt cx="2136256" cy="1004425"/>
          </a:xfrm>
        </p:grpSpPr>
        <p:sp>
          <p:nvSpPr>
            <p:cNvPr id="52" name="Rectángulo 51">
              <a:extLst>
                <a:ext uri="{FF2B5EF4-FFF2-40B4-BE49-F238E27FC236}">
                  <a16:creationId xmlns:a16="http://schemas.microsoft.com/office/drawing/2014/main" id="{A41DDE72-143A-34CC-8703-D3F1E8AB5C08}"/>
                </a:ext>
              </a:extLst>
            </p:cNvPr>
            <p:cNvSpPr/>
            <p:nvPr/>
          </p:nvSpPr>
          <p:spPr>
            <a:xfrm>
              <a:off x="10468947" y="718457"/>
              <a:ext cx="1539551" cy="100442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sp>
          <p:nvSpPr>
            <p:cNvPr id="53" name="Elipse 52">
              <a:extLst>
                <a:ext uri="{FF2B5EF4-FFF2-40B4-BE49-F238E27FC236}">
                  <a16:creationId xmlns:a16="http://schemas.microsoft.com/office/drawing/2014/main" id="{56361CF3-0017-0D1F-9C8C-DEE9F965B0BD}"/>
                </a:ext>
              </a:extLst>
            </p:cNvPr>
            <p:cNvSpPr/>
            <p:nvPr/>
          </p:nvSpPr>
          <p:spPr>
            <a:xfrm>
              <a:off x="9872242" y="718456"/>
              <a:ext cx="1193409" cy="1004425"/>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grpSp>
      <p:pic>
        <p:nvPicPr>
          <p:cNvPr id="3" name="Imagen 2">
            <a:extLst>
              <a:ext uri="{FF2B5EF4-FFF2-40B4-BE49-F238E27FC236}">
                <a16:creationId xmlns:a16="http://schemas.microsoft.com/office/drawing/2014/main" id="{07B74E46-063C-9763-DC77-D1B4E1835969}"/>
              </a:ext>
            </a:extLst>
          </p:cNvPr>
          <p:cNvPicPr>
            <a:picLocks noChangeAspect="1"/>
          </p:cNvPicPr>
          <p:nvPr/>
        </p:nvPicPr>
        <p:blipFill>
          <a:blip r:embed="rId2"/>
          <a:stretch>
            <a:fillRect/>
          </a:stretch>
        </p:blipFill>
        <p:spPr>
          <a:xfrm>
            <a:off x="1116400" y="1167718"/>
            <a:ext cx="9265006" cy="5423806"/>
          </a:xfrm>
          <a:prstGeom prst="rect">
            <a:avLst/>
          </a:prstGeom>
        </p:spPr>
      </p:pic>
    </p:spTree>
    <p:extLst>
      <p:ext uri="{BB962C8B-B14F-4D97-AF65-F5344CB8AC3E}">
        <p14:creationId xmlns:p14="http://schemas.microsoft.com/office/powerpoint/2010/main" val="4267549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9BEE26-FE31-4174-6930-9669C7E1DCCC}"/>
            </a:ext>
          </a:extLst>
        </p:cNvPr>
        <p:cNvGrpSpPr/>
        <p:nvPr/>
      </p:nvGrpSpPr>
      <p:grpSpPr>
        <a:xfrm>
          <a:off x="0" y="0"/>
          <a:ext cx="0" cy="0"/>
          <a:chOff x="0" y="0"/>
          <a:chExt cx="0" cy="0"/>
        </a:xfrm>
      </p:grpSpPr>
      <p:grpSp>
        <p:nvGrpSpPr>
          <p:cNvPr id="51" name="Grupo 50">
            <a:extLst>
              <a:ext uri="{FF2B5EF4-FFF2-40B4-BE49-F238E27FC236}">
                <a16:creationId xmlns:a16="http://schemas.microsoft.com/office/drawing/2014/main" id="{55FA74BA-FB59-6ACD-9B66-0DB44C67B9A0}"/>
              </a:ext>
            </a:extLst>
          </p:cNvPr>
          <p:cNvGrpSpPr/>
          <p:nvPr/>
        </p:nvGrpSpPr>
        <p:grpSpPr>
          <a:xfrm>
            <a:off x="0" y="-2066"/>
            <a:ext cx="9794240" cy="934961"/>
            <a:chOff x="0" y="-1882"/>
            <a:chExt cx="8431821" cy="737320"/>
          </a:xfrm>
        </p:grpSpPr>
        <p:sp>
          <p:nvSpPr>
            <p:cNvPr id="49" name="Elipse 48">
              <a:extLst>
                <a:ext uri="{FF2B5EF4-FFF2-40B4-BE49-F238E27FC236}">
                  <a16:creationId xmlns:a16="http://schemas.microsoft.com/office/drawing/2014/main" id="{02EB5648-F94B-00FC-FAB4-18227D6469EC}"/>
                </a:ext>
              </a:extLst>
            </p:cNvPr>
            <p:cNvSpPr/>
            <p:nvPr/>
          </p:nvSpPr>
          <p:spPr>
            <a:xfrm>
              <a:off x="7665973" y="-1882"/>
              <a:ext cx="765848" cy="736953"/>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sp>
          <p:nvSpPr>
            <p:cNvPr id="48" name="Rectángulo: esquinas redondeadas 47">
              <a:extLst>
                <a:ext uri="{FF2B5EF4-FFF2-40B4-BE49-F238E27FC236}">
                  <a16:creationId xmlns:a16="http://schemas.microsoft.com/office/drawing/2014/main" id="{7BC79AF9-3867-43F0-17B9-58712686C389}"/>
                </a:ext>
              </a:extLst>
            </p:cNvPr>
            <p:cNvSpPr/>
            <p:nvPr/>
          </p:nvSpPr>
          <p:spPr>
            <a:xfrm>
              <a:off x="0" y="-1515"/>
              <a:ext cx="8033657" cy="736953"/>
            </a:xfrm>
            <a:prstGeom prst="roundRect">
              <a:avLst>
                <a:gd name="adj" fmla="val 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grpSp>
      <p:sp>
        <p:nvSpPr>
          <p:cNvPr id="2" name="Text Placeholder 1">
            <a:extLst>
              <a:ext uri="{FF2B5EF4-FFF2-40B4-BE49-F238E27FC236}">
                <a16:creationId xmlns:a16="http://schemas.microsoft.com/office/drawing/2014/main" id="{049BB4BF-E662-3739-5084-F8F8DB1972D2}"/>
              </a:ext>
            </a:extLst>
          </p:cNvPr>
          <p:cNvSpPr>
            <a:spLocks noGrp="1"/>
          </p:cNvSpPr>
          <p:nvPr>
            <p:ph type="body" sz="quarter" idx="10"/>
          </p:nvPr>
        </p:nvSpPr>
        <p:spPr>
          <a:xfrm>
            <a:off x="7976" y="103058"/>
            <a:ext cx="9555014" cy="724247"/>
          </a:xfrm>
        </p:spPr>
        <p:txBody>
          <a:bodyPr/>
          <a:lstStyle/>
          <a:p>
            <a:r>
              <a:rPr lang="en-US" dirty="0">
                <a:solidFill>
                  <a:schemeClr val="bg1"/>
                </a:solidFill>
              </a:rPr>
              <a:t>Fase 1: Planificac</a:t>
            </a:r>
            <a:r>
              <a:rPr lang="es-PE" dirty="0" err="1">
                <a:solidFill>
                  <a:schemeClr val="bg1"/>
                </a:solidFill>
              </a:rPr>
              <a:t>ión</a:t>
            </a:r>
            <a:r>
              <a:rPr lang="es-PE" dirty="0">
                <a:solidFill>
                  <a:schemeClr val="bg1"/>
                </a:solidFill>
              </a:rPr>
              <a:t> y diseño</a:t>
            </a:r>
            <a:endParaRPr lang="en-US" dirty="0">
              <a:solidFill>
                <a:schemeClr val="bg1"/>
              </a:solidFill>
            </a:endParaRPr>
          </a:p>
        </p:txBody>
      </p:sp>
      <p:grpSp>
        <p:nvGrpSpPr>
          <p:cNvPr id="54" name="Grupo 53">
            <a:extLst>
              <a:ext uri="{FF2B5EF4-FFF2-40B4-BE49-F238E27FC236}">
                <a16:creationId xmlns:a16="http://schemas.microsoft.com/office/drawing/2014/main" id="{37269AFB-CF13-20AD-5A6B-4E446E2E11DF}"/>
              </a:ext>
            </a:extLst>
          </p:cNvPr>
          <p:cNvGrpSpPr/>
          <p:nvPr/>
        </p:nvGrpSpPr>
        <p:grpSpPr>
          <a:xfrm>
            <a:off x="10055744" y="1"/>
            <a:ext cx="2136256" cy="932430"/>
            <a:chOff x="9872242" y="718456"/>
            <a:chExt cx="2136256" cy="1004425"/>
          </a:xfrm>
        </p:grpSpPr>
        <p:sp>
          <p:nvSpPr>
            <p:cNvPr id="52" name="Rectángulo 51">
              <a:extLst>
                <a:ext uri="{FF2B5EF4-FFF2-40B4-BE49-F238E27FC236}">
                  <a16:creationId xmlns:a16="http://schemas.microsoft.com/office/drawing/2014/main" id="{917F724B-72D2-9200-D285-1F6CE9D66F22}"/>
                </a:ext>
              </a:extLst>
            </p:cNvPr>
            <p:cNvSpPr/>
            <p:nvPr/>
          </p:nvSpPr>
          <p:spPr>
            <a:xfrm>
              <a:off x="10468947" y="718457"/>
              <a:ext cx="1539551" cy="100442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sp>
          <p:nvSpPr>
            <p:cNvPr id="53" name="Elipse 52">
              <a:extLst>
                <a:ext uri="{FF2B5EF4-FFF2-40B4-BE49-F238E27FC236}">
                  <a16:creationId xmlns:a16="http://schemas.microsoft.com/office/drawing/2014/main" id="{66B3C3BB-D3C4-0A5B-E487-C36DD275C2DD}"/>
                </a:ext>
              </a:extLst>
            </p:cNvPr>
            <p:cNvSpPr/>
            <p:nvPr/>
          </p:nvSpPr>
          <p:spPr>
            <a:xfrm>
              <a:off x="9872242" y="718456"/>
              <a:ext cx="1193409" cy="1004425"/>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grpSp>
      <p:pic>
        <p:nvPicPr>
          <p:cNvPr id="5" name="Imagen 4">
            <a:extLst>
              <a:ext uri="{FF2B5EF4-FFF2-40B4-BE49-F238E27FC236}">
                <a16:creationId xmlns:a16="http://schemas.microsoft.com/office/drawing/2014/main" id="{A031D818-CE39-CF85-9878-99AE8D99C31F}"/>
              </a:ext>
            </a:extLst>
          </p:cNvPr>
          <p:cNvPicPr>
            <a:picLocks noChangeAspect="1"/>
          </p:cNvPicPr>
          <p:nvPr/>
        </p:nvPicPr>
        <p:blipFill>
          <a:blip r:embed="rId2"/>
          <a:stretch>
            <a:fillRect/>
          </a:stretch>
        </p:blipFill>
        <p:spPr>
          <a:xfrm>
            <a:off x="326570" y="2978409"/>
            <a:ext cx="11249153" cy="2777135"/>
          </a:xfrm>
          <a:prstGeom prst="rect">
            <a:avLst/>
          </a:prstGeom>
        </p:spPr>
      </p:pic>
      <p:sp>
        <p:nvSpPr>
          <p:cNvPr id="7" name="CuadroTexto 6">
            <a:extLst>
              <a:ext uri="{FF2B5EF4-FFF2-40B4-BE49-F238E27FC236}">
                <a16:creationId xmlns:a16="http://schemas.microsoft.com/office/drawing/2014/main" id="{43FF9B49-8627-3CC8-85A3-22F2D1D074CE}"/>
              </a:ext>
            </a:extLst>
          </p:cNvPr>
          <p:cNvSpPr txBox="1"/>
          <p:nvPr/>
        </p:nvSpPr>
        <p:spPr>
          <a:xfrm>
            <a:off x="3670222" y="1539611"/>
            <a:ext cx="4344773" cy="477054"/>
          </a:xfrm>
          <a:prstGeom prst="rect">
            <a:avLst/>
          </a:prstGeom>
          <a:noFill/>
        </p:spPr>
        <p:txBody>
          <a:bodyPr wrap="square">
            <a:spAutoFit/>
          </a:bodyPr>
          <a:lstStyle/>
          <a:p>
            <a:pPr algn="l">
              <a:spcAft>
                <a:spcPts val="1200"/>
              </a:spcAft>
              <a:buNone/>
            </a:pPr>
            <a:r>
              <a:rPr lang="es-ES" sz="2500" b="1" i="0" dirty="0">
                <a:effectLst/>
              </a:rPr>
              <a:t>Diagrama Casos de uso</a:t>
            </a:r>
          </a:p>
        </p:txBody>
      </p:sp>
    </p:spTree>
    <p:extLst>
      <p:ext uri="{BB962C8B-B14F-4D97-AF65-F5344CB8AC3E}">
        <p14:creationId xmlns:p14="http://schemas.microsoft.com/office/powerpoint/2010/main" val="718662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426184-875C-33E9-E3C8-A3CE3F03A377}"/>
            </a:ext>
          </a:extLst>
        </p:cNvPr>
        <p:cNvGrpSpPr/>
        <p:nvPr/>
      </p:nvGrpSpPr>
      <p:grpSpPr>
        <a:xfrm>
          <a:off x="0" y="0"/>
          <a:ext cx="0" cy="0"/>
          <a:chOff x="0" y="0"/>
          <a:chExt cx="0" cy="0"/>
        </a:xfrm>
      </p:grpSpPr>
      <p:grpSp>
        <p:nvGrpSpPr>
          <p:cNvPr id="51" name="Grupo 50">
            <a:extLst>
              <a:ext uri="{FF2B5EF4-FFF2-40B4-BE49-F238E27FC236}">
                <a16:creationId xmlns:a16="http://schemas.microsoft.com/office/drawing/2014/main" id="{0DD2A10C-2B8D-D5E5-2985-5FBC301DB599}"/>
              </a:ext>
            </a:extLst>
          </p:cNvPr>
          <p:cNvGrpSpPr/>
          <p:nvPr/>
        </p:nvGrpSpPr>
        <p:grpSpPr>
          <a:xfrm>
            <a:off x="0" y="-2066"/>
            <a:ext cx="9794240" cy="934961"/>
            <a:chOff x="0" y="-1882"/>
            <a:chExt cx="8431821" cy="737320"/>
          </a:xfrm>
        </p:grpSpPr>
        <p:sp>
          <p:nvSpPr>
            <p:cNvPr id="49" name="Elipse 48">
              <a:extLst>
                <a:ext uri="{FF2B5EF4-FFF2-40B4-BE49-F238E27FC236}">
                  <a16:creationId xmlns:a16="http://schemas.microsoft.com/office/drawing/2014/main" id="{901AC386-6D5E-0BBB-4961-A42C322C939F}"/>
                </a:ext>
              </a:extLst>
            </p:cNvPr>
            <p:cNvSpPr/>
            <p:nvPr/>
          </p:nvSpPr>
          <p:spPr>
            <a:xfrm>
              <a:off x="7665973" y="-1882"/>
              <a:ext cx="765848" cy="736953"/>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sp>
          <p:nvSpPr>
            <p:cNvPr id="48" name="Rectángulo: esquinas redondeadas 47">
              <a:extLst>
                <a:ext uri="{FF2B5EF4-FFF2-40B4-BE49-F238E27FC236}">
                  <a16:creationId xmlns:a16="http://schemas.microsoft.com/office/drawing/2014/main" id="{95B9C6BB-EC0B-217F-2ED4-C3CE3F94822A}"/>
                </a:ext>
              </a:extLst>
            </p:cNvPr>
            <p:cNvSpPr/>
            <p:nvPr/>
          </p:nvSpPr>
          <p:spPr>
            <a:xfrm>
              <a:off x="0" y="-1515"/>
              <a:ext cx="8033657" cy="736953"/>
            </a:xfrm>
            <a:prstGeom prst="roundRect">
              <a:avLst>
                <a:gd name="adj" fmla="val 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grpSp>
      <p:sp>
        <p:nvSpPr>
          <p:cNvPr id="2" name="Text Placeholder 1">
            <a:extLst>
              <a:ext uri="{FF2B5EF4-FFF2-40B4-BE49-F238E27FC236}">
                <a16:creationId xmlns:a16="http://schemas.microsoft.com/office/drawing/2014/main" id="{1478C3B6-FAE3-339B-D47C-7B7C35C35D49}"/>
              </a:ext>
            </a:extLst>
          </p:cNvPr>
          <p:cNvSpPr>
            <a:spLocks noGrp="1"/>
          </p:cNvSpPr>
          <p:nvPr>
            <p:ph type="body" sz="quarter" idx="10"/>
          </p:nvPr>
        </p:nvSpPr>
        <p:spPr>
          <a:xfrm>
            <a:off x="7976" y="103058"/>
            <a:ext cx="9555014" cy="724247"/>
          </a:xfrm>
        </p:spPr>
        <p:txBody>
          <a:bodyPr/>
          <a:lstStyle/>
          <a:p>
            <a:r>
              <a:rPr lang="en-US" dirty="0">
                <a:solidFill>
                  <a:schemeClr val="bg1"/>
                </a:solidFill>
              </a:rPr>
              <a:t>Fase 1: Planificac</a:t>
            </a:r>
            <a:r>
              <a:rPr lang="es-PE" dirty="0" err="1">
                <a:solidFill>
                  <a:schemeClr val="bg1"/>
                </a:solidFill>
              </a:rPr>
              <a:t>ión</a:t>
            </a:r>
            <a:r>
              <a:rPr lang="es-PE" dirty="0">
                <a:solidFill>
                  <a:schemeClr val="bg1"/>
                </a:solidFill>
              </a:rPr>
              <a:t> y diseño</a:t>
            </a:r>
            <a:endParaRPr lang="en-US" dirty="0">
              <a:solidFill>
                <a:schemeClr val="bg1"/>
              </a:solidFill>
            </a:endParaRPr>
          </a:p>
        </p:txBody>
      </p:sp>
      <p:grpSp>
        <p:nvGrpSpPr>
          <p:cNvPr id="54" name="Grupo 53">
            <a:extLst>
              <a:ext uri="{FF2B5EF4-FFF2-40B4-BE49-F238E27FC236}">
                <a16:creationId xmlns:a16="http://schemas.microsoft.com/office/drawing/2014/main" id="{DDCFF65E-F602-E759-C10E-5087F1AEF50F}"/>
              </a:ext>
            </a:extLst>
          </p:cNvPr>
          <p:cNvGrpSpPr/>
          <p:nvPr/>
        </p:nvGrpSpPr>
        <p:grpSpPr>
          <a:xfrm>
            <a:off x="10055744" y="1"/>
            <a:ext cx="2136256" cy="932430"/>
            <a:chOff x="9872242" y="718456"/>
            <a:chExt cx="2136256" cy="1004425"/>
          </a:xfrm>
        </p:grpSpPr>
        <p:sp>
          <p:nvSpPr>
            <p:cNvPr id="52" name="Rectángulo 51">
              <a:extLst>
                <a:ext uri="{FF2B5EF4-FFF2-40B4-BE49-F238E27FC236}">
                  <a16:creationId xmlns:a16="http://schemas.microsoft.com/office/drawing/2014/main" id="{F5129638-1104-A945-A1D3-10116030AB82}"/>
                </a:ext>
              </a:extLst>
            </p:cNvPr>
            <p:cNvSpPr/>
            <p:nvPr/>
          </p:nvSpPr>
          <p:spPr>
            <a:xfrm>
              <a:off x="10468947" y="718457"/>
              <a:ext cx="1539551" cy="100442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sp>
          <p:nvSpPr>
            <p:cNvPr id="53" name="Elipse 52">
              <a:extLst>
                <a:ext uri="{FF2B5EF4-FFF2-40B4-BE49-F238E27FC236}">
                  <a16:creationId xmlns:a16="http://schemas.microsoft.com/office/drawing/2014/main" id="{FBDEE373-29F9-0771-5555-38F5D9A7B5D4}"/>
                </a:ext>
              </a:extLst>
            </p:cNvPr>
            <p:cNvSpPr/>
            <p:nvPr/>
          </p:nvSpPr>
          <p:spPr>
            <a:xfrm>
              <a:off x="9872242" y="718456"/>
              <a:ext cx="1193409" cy="1004425"/>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grpSp>
      <p:pic>
        <p:nvPicPr>
          <p:cNvPr id="5" name="Imagen 4">
            <a:extLst>
              <a:ext uri="{FF2B5EF4-FFF2-40B4-BE49-F238E27FC236}">
                <a16:creationId xmlns:a16="http://schemas.microsoft.com/office/drawing/2014/main" id="{6C1C0AD5-A3CB-A10C-CADC-A80405CE628F}"/>
              </a:ext>
            </a:extLst>
          </p:cNvPr>
          <p:cNvPicPr>
            <a:picLocks noChangeAspect="1"/>
          </p:cNvPicPr>
          <p:nvPr/>
        </p:nvPicPr>
        <p:blipFill>
          <a:blip r:embed="rId2"/>
          <a:stretch>
            <a:fillRect/>
          </a:stretch>
        </p:blipFill>
        <p:spPr>
          <a:xfrm>
            <a:off x="814949" y="2724539"/>
            <a:ext cx="10842171" cy="2778531"/>
          </a:xfrm>
          <a:prstGeom prst="rect">
            <a:avLst/>
          </a:prstGeom>
        </p:spPr>
      </p:pic>
      <p:sp>
        <p:nvSpPr>
          <p:cNvPr id="6" name="CuadroTexto 5">
            <a:extLst>
              <a:ext uri="{FF2B5EF4-FFF2-40B4-BE49-F238E27FC236}">
                <a16:creationId xmlns:a16="http://schemas.microsoft.com/office/drawing/2014/main" id="{56E3270D-1539-4EC1-85F5-E9C6A1D7611B}"/>
              </a:ext>
            </a:extLst>
          </p:cNvPr>
          <p:cNvSpPr txBox="1"/>
          <p:nvPr/>
        </p:nvSpPr>
        <p:spPr>
          <a:xfrm>
            <a:off x="3483610" y="1690832"/>
            <a:ext cx="4512723" cy="477054"/>
          </a:xfrm>
          <a:prstGeom prst="rect">
            <a:avLst/>
          </a:prstGeom>
          <a:noFill/>
        </p:spPr>
        <p:txBody>
          <a:bodyPr wrap="square">
            <a:spAutoFit/>
          </a:bodyPr>
          <a:lstStyle/>
          <a:p>
            <a:pPr algn="l">
              <a:spcAft>
                <a:spcPts val="1200"/>
              </a:spcAft>
              <a:buNone/>
            </a:pPr>
            <a:r>
              <a:rPr lang="es-ES" sz="2500" b="1" i="0" dirty="0">
                <a:effectLst/>
              </a:rPr>
              <a:t>Diagrama de Componentes</a:t>
            </a:r>
          </a:p>
        </p:txBody>
      </p:sp>
    </p:spTree>
    <p:extLst>
      <p:ext uri="{BB962C8B-B14F-4D97-AF65-F5344CB8AC3E}">
        <p14:creationId xmlns:p14="http://schemas.microsoft.com/office/powerpoint/2010/main" val="1943201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AF9B6-F07A-09C1-D851-AD45D11FDE41}"/>
            </a:ext>
          </a:extLst>
        </p:cNvPr>
        <p:cNvGrpSpPr/>
        <p:nvPr/>
      </p:nvGrpSpPr>
      <p:grpSpPr>
        <a:xfrm>
          <a:off x="0" y="0"/>
          <a:ext cx="0" cy="0"/>
          <a:chOff x="0" y="0"/>
          <a:chExt cx="0" cy="0"/>
        </a:xfrm>
      </p:grpSpPr>
      <p:grpSp>
        <p:nvGrpSpPr>
          <p:cNvPr id="51" name="Grupo 50">
            <a:extLst>
              <a:ext uri="{FF2B5EF4-FFF2-40B4-BE49-F238E27FC236}">
                <a16:creationId xmlns:a16="http://schemas.microsoft.com/office/drawing/2014/main" id="{41DD0214-B56C-AC77-ACE5-75062409EE68}"/>
              </a:ext>
            </a:extLst>
          </p:cNvPr>
          <p:cNvGrpSpPr/>
          <p:nvPr/>
        </p:nvGrpSpPr>
        <p:grpSpPr>
          <a:xfrm>
            <a:off x="0" y="-2066"/>
            <a:ext cx="9794240" cy="934961"/>
            <a:chOff x="0" y="-1882"/>
            <a:chExt cx="8431821" cy="737320"/>
          </a:xfrm>
        </p:grpSpPr>
        <p:sp>
          <p:nvSpPr>
            <p:cNvPr id="49" name="Elipse 48">
              <a:extLst>
                <a:ext uri="{FF2B5EF4-FFF2-40B4-BE49-F238E27FC236}">
                  <a16:creationId xmlns:a16="http://schemas.microsoft.com/office/drawing/2014/main" id="{EFF3385B-A0A7-7B6F-ECE3-983D7943D529}"/>
                </a:ext>
              </a:extLst>
            </p:cNvPr>
            <p:cNvSpPr/>
            <p:nvPr/>
          </p:nvSpPr>
          <p:spPr>
            <a:xfrm>
              <a:off x="7665973" y="-1882"/>
              <a:ext cx="765848" cy="736953"/>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sp>
          <p:nvSpPr>
            <p:cNvPr id="48" name="Rectángulo: esquinas redondeadas 47">
              <a:extLst>
                <a:ext uri="{FF2B5EF4-FFF2-40B4-BE49-F238E27FC236}">
                  <a16:creationId xmlns:a16="http://schemas.microsoft.com/office/drawing/2014/main" id="{9072EA28-7126-6012-58FF-176446F1E8CC}"/>
                </a:ext>
              </a:extLst>
            </p:cNvPr>
            <p:cNvSpPr/>
            <p:nvPr/>
          </p:nvSpPr>
          <p:spPr>
            <a:xfrm>
              <a:off x="0" y="-1515"/>
              <a:ext cx="8033657" cy="736953"/>
            </a:xfrm>
            <a:prstGeom prst="roundRect">
              <a:avLst>
                <a:gd name="adj" fmla="val 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grpSp>
      <p:sp>
        <p:nvSpPr>
          <p:cNvPr id="2" name="Text Placeholder 1">
            <a:extLst>
              <a:ext uri="{FF2B5EF4-FFF2-40B4-BE49-F238E27FC236}">
                <a16:creationId xmlns:a16="http://schemas.microsoft.com/office/drawing/2014/main" id="{001D4E9A-DBAC-80CC-6AF0-B805728E6A86}"/>
              </a:ext>
            </a:extLst>
          </p:cNvPr>
          <p:cNvSpPr>
            <a:spLocks noGrp="1"/>
          </p:cNvSpPr>
          <p:nvPr>
            <p:ph type="body" sz="quarter" idx="10"/>
          </p:nvPr>
        </p:nvSpPr>
        <p:spPr>
          <a:xfrm>
            <a:off x="-293583" y="103058"/>
            <a:ext cx="10218575" cy="724247"/>
          </a:xfrm>
        </p:spPr>
        <p:txBody>
          <a:bodyPr/>
          <a:lstStyle/>
          <a:p>
            <a:r>
              <a:rPr lang="en-US" sz="4300" dirty="0">
                <a:solidFill>
                  <a:schemeClr val="bg1"/>
                </a:solidFill>
              </a:rPr>
              <a:t>Fase 2: </a:t>
            </a:r>
            <a:r>
              <a:rPr lang="es-PE" sz="4300" dirty="0">
                <a:solidFill>
                  <a:schemeClr val="bg1"/>
                </a:solidFill>
              </a:rPr>
              <a:t>Desarrollo dirigido por pruebas</a:t>
            </a:r>
            <a:endParaRPr lang="en-US" sz="4300" dirty="0">
              <a:solidFill>
                <a:schemeClr val="bg1"/>
              </a:solidFill>
            </a:endParaRPr>
          </a:p>
        </p:txBody>
      </p:sp>
      <p:grpSp>
        <p:nvGrpSpPr>
          <p:cNvPr id="54" name="Grupo 53">
            <a:extLst>
              <a:ext uri="{FF2B5EF4-FFF2-40B4-BE49-F238E27FC236}">
                <a16:creationId xmlns:a16="http://schemas.microsoft.com/office/drawing/2014/main" id="{953F1C03-2AE8-B7E2-C642-F793A76D42B3}"/>
              </a:ext>
            </a:extLst>
          </p:cNvPr>
          <p:cNvGrpSpPr/>
          <p:nvPr/>
        </p:nvGrpSpPr>
        <p:grpSpPr>
          <a:xfrm>
            <a:off x="10055744" y="1"/>
            <a:ext cx="2136256" cy="932430"/>
            <a:chOff x="9872242" y="718456"/>
            <a:chExt cx="2136256" cy="1004425"/>
          </a:xfrm>
        </p:grpSpPr>
        <p:sp>
          <p:nvSpPr>
            <p:cNvPr id="52" name="Rectángulo 51">
              <a:extLst>
                <a:ext uri="{FF2B5EF4-FFF2-40B4-BE49-F238E27FC236}">
                  <a16:creationId xmlns:a16="http://schemas.microsoft.com/office/drawing/2014/main" id="{160F6C48-DD27-755B-A738-BE0819AC6BED}"/>
                </a:ext>
              </a:extLst>
            </p:cNvPr>
            <p:cNvSpPr/>
            <p:nvPr/>
          </p:nvSpPr>
          <p:spPr>
            <a:xfrm>
              <a:off x="10468947" y="718457"/>
              <a:ext cx="1539551" cy="100442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sp>
          <p:nvSpPr>
            <p:cNvPr id="53" name="Elipse 52">
              <a:extLst>
                <a:ext uri="{FF2B5EF4-FFF2-40B4-BE49-F238E27FC236}">
                  <a16:creationId xmlns:a16="http://schemas.microsoft.com/office/drawing/2014/main" id="{393FEED2-632A-02F5-6012-A5A315F67183}"/>
                </a:ext>
              </a:extLst>
            </p:cNvPr>
            <p:cNvSpPr/>
            <p:nvPr/>
          </p:nvSpPr>
          <p:spPr>
            <a:xfrm>
              <a:off x="9872242" y="718456"/>
              <a:ext cx="1193409" cy="1004425"/>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grpSp>
      <p:sp>
        <p:nvSpPr>
          <p:cNvPr id="5" name="CuadroTexto 4">
            <a:extLst>
              <a:ext uri="{FF2B5EF4-FFF2-40B4-BE49-F238E27FC236}">
                <a16:creationId xmlns:a16="http://schemas.microsoft.com/office/drawing/2014/main" id="{72A62381-5600-9CFF-60B4-657BFCAE5F9A}"/>
              </a:ext>
            </a:extLst>
          </p:cNvPr>
          <p:cNvSpPr txBox="1"/>
          <p:nvPr/>
        </p:nvSpPr>
        <p:spPr>
          <a:xfrm>
            <a:off x="2067507" y="1616761"/>
            <a:ext cx="8056984" cy="477054"/>
          </a:xfrm>
          <a:prstGeom prst="rect">
            <a:avLst/>
          </a:prstGeom>
          <a:noFill/>
        </p:spPr>
        <p:txBody>
          <a:bodyPr wrap="square">
            <a:spAutoFit/>
          </a:bodyPr>
          <a:lstStyle/>
          <a:p>
            <a:pPr algn="l">
              <a:spcAft>
                <a:spcPts val="1200"/>
              </a:spcAft>
              <a:buNone/>
            </a:pPr>
            <a:r>
              <a:rPr lang="es-ES" sz="2500" b="1" i="0" dirty="0">
                <a:effectLst/>
              </a:rPr>
              <a:t>Ciclo TDD para el Desarrollo de la Etapa de Juicio</a:t>
            </a:r>
          </a:p>
        </p:txBody>
      </p:sp>
      <p:graphicFrame>
        <p:nvGraphicFramePr>
          <p:cNvPr id="16" name="Diagrama 15">
            <a:extLst>
              <a:ext uri="{FF2B5EF4-FFF2-40B4-BE49-F238E27FC236}">
                <a16:creationId xmlns:a16="http://schemas.microsoft.com/office/drawing/2014/main" id="{A5D6CCC5-38E6-5AB5-CDF4-ED3162E4012C}"/>
              </a:ext>
            </a:extLst>
          </p:cNvPr>
          <p:cNvGraphicFramePr/>
          <p:nvPr>
            <p:extLst>
              <p:ext uri="{D42A27DB-BD31-4B8C-83A1-F6EECF244321}">
                <p14:modId xmlns:p14="http://schemas.microsoft.com/office/powerpoint/2010/main" val="2437688040"/>
              </p:ext>
            </p:extLst>
          </p:nvPr>
        </p:nvGraphicFramePr>
        <p:xfrm>
          <a:off x="371669" y="2341983"/>
          <a:ext cx="11448661" cy="34616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1125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8F4A89-C485-5A4B-5E4B-F3F0F121075E}"/>
            </a:ext>
          </a:extLst>
        </p:cNvPr>
        <p:cNvGrpSpPr/>
        <p:nvPr/>
      </p:nvGrpSpPr>
      <p:grpSpPr>
        <a:xfrm>
          <a:off x="0" y="0"/>
          <a:ext cx="0" cy="0"/>
          <a:chOff x="0" y="0"/>
          <a:chExt cx="0" cy="0"/>
        </a:xfrm>
      </p:grpSpPr>
      <p:grpSp>
        <p:nvGrpSpPr>
          <p:cNvPr id="51" name="Grupo 50">
            <a:extLst>
              <a:ext uri="{FF2B5EF4-FFF2-40B4-BE49-F238E27FC236}">
                <a16:creationId xmlns:a16="http://schemas.microsoft.com/office/drawing/2014/main" id="{2B13C320-F87B-CACF-B53E-0BE9848B0121}"/>
              </a:ext>
            </a:extLst>
          </p:cNvPr>
          <p:cNvGrpSpPr/>
          <p:nvPr/>
        </p:nvGrpSpPr>
        <p:grpSpPr>
          <a:xfrm>
            <a:off x="0" y="-2066"/>
            <a:ext cx="9794240" cy="934961"/>
            <a:chOff x="0" y="-1882"/>
            <a:chExt cx="8431821" cy="737320"/>
          </a:xfrm>
        </p:grpSpPr>
        <p:sp>
          <p:nvSpPr>
            <p:cNvPr id="49" name="Elipse 48">
              <a:extLst>
                <a:ext uri="{FF2B5EF4-FFF2-40B4-BE49-F238E27FC236}">
                  <a16:creationId xmlns:a16="http://schemas.microsoft.com/office/drawing/2014/main" id="{9DA492E1-6907-0B33-E340-DD20AF9C8F2F}"/>
                </a:ext>
              </a:extLst>
            </p:cNvPr>
            <p:cNvSpPr/>
            <p:nvPr/>
          </p:nvSpPr>
          <p:spPr>
            <a:xfrm>
              <a:off x="7665973" y="-1882"/>
              <a:ext cx="765848" cy="736953"/>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sp>
          <p:nvSpPr>
            <p:cNvPr id="48" name="Rectángulo: esquinas redondeadas 47">
              <a:extLst>
                <a:ext uri="{FF2B5EF4-FFF2-40B4-BE49-F238E27FC236}">
                  <a16:creationId xmlns:a16="http://schemas.microsoft.com/office/drawing/2014/main" id="{BABF07B7-D48F-69DA-7F78-3A8D9406B69E}"/>
                </a:ext>
              </a:extLst>
            </p:cNvPr>
            <p:cNvSpPr/>
            <p:nvPr/>
          </p:nvSpPr>
          <p:spPr>
            <a:xfrm>
              <a:off x="0" y="-1515"/>
              <a:ext cx="8033657" cy="736953"/>
            </a:xfrm>
            <a:prstGeom prst="roundRect">
              <a:avLst>
                <a:gd name="adj" fmla="val 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grpSp>
      <p:sp>
        <p:nvSpPr>
          <p:cNvPr id="2" name="Text Placeholder 1">
            <a:extLst>
              <a:ext uri="{FF2B5EF4-FFF2-40B4-BE49-F238E27FC236}">
                <a16:creationId xmlns:a16="http://schemas.microsoft.com/office/drawing/2014/main" id="{6FD6F8BE-C361-DFB3-6AF8-2155FC382D87}"/>
              </a:ext>
            </a:extLst>
          </p:cNvPr>
          <p:cNvSpPr>
            <a:spLocks noGrp="1"/>
          </p:cNvSpPr>
          <p:nvPr>
            <p:ph type="body" sz="quarter" idx="10"/>
          </p:nvPr>
        </p:nvSpPr>
        <p:spPr>
          <a:xfrm>
            <a:off x="-293583" y="103058"/>
            <a:ext cx="10218575" cy="724247"/>
          </a:xfrm>
        </p:spPr>
        <p:txBody>
          <a:bodyPr/>
          <a:lstStyle/>
          <a:p>
            <a:r>
              <a:rPr lang="en-US" sz="4300" dirty="0">
                <a:solidFill>
                  <a:schemeClr val="bg1"/>
                </a:solidFill>
              </a:rPr>
              <a:t>Fase 2: </a:t>
            </a:r>
            <a:r>
              <a:rPr lang="es-PE" sz="4300" dirty="0">
                <a:solidFill>
                  <a:schemeClr val="bg1"/>
                </a:solidFill>
              </a:rPr>
              <a:t>Desarrollo dirigido por pruebas</a:t>
            </a:r>
            <a:endParaRPr lang="en-US" sz="4300" dirty="0">
              <a:solidFill>
                <a:schemeClr val="bg1"/>
              </a:solidFill>
            </a:endParaRPr>
          </a:p>
        </p:txBody>
      </p:sp>
      <p:grpSp>
        <p:nvGrpSpPr>
          <p:cNvPr id="54" name="Grupo 53">
            <a:extLst>
              <a:ext uri="{FF2B5EF4-FFF2-40B4-BE49-F238E27FC236}">
                <a16:creationId xmlns:a16="http://schemas.microsoft.com/office/drawing/2014/main" id="{F93D2E6F-3FC2-B1B2-11A4-E94E93FC67F1}"/>
              </a:ext>
            </a:extLst>
          </p:cNvPr>
          <p:cNvGrpSpPr/>
          <p:nvPr/>
        </p:nvGrpSpPr>
        <p:grpSpPr>
          <a:xfrm>
            <a:off x="10055744" y="1"/>
            <a:ext cx="2136256" cy="932430"/>
            <a:chOff x="9872242" y="718456"/>
            <a:chExt cx="2136256" cy="1004425"/>
          </a:xfrm>
        </p:grpSpPr>
        <p:sp>
          <p:nvSpPr>
            <p:cNvPr id="52" name="Rectángulo 51">
              <a:extLst>
                <a:ext uri="{FF2B5EF4-FFF2-40B4-BE49-F238E27FC236}">
                  <a16:creationId xmlns:a16="http://schemas.microsoft.com/office/drawing/2014/main" id="{E5B7B62C-BE99-E428-BA5B-5F28A0E96C8D}"/>
                </a:ext>
              </a:extLst>
            </p:cNvPr>
            <p:cNvSpPr/>
            <p:nvPr/>
          </p:nvSpPr>
          <p:spPr>
            <a:xfrm>
              <a:off x="10468947" y="718457"/>
              <a:ext cx="1539551" cy="100442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sp>
          <p:nvSpPr>
            <p:cNvPr id="53" name="Elipse 52">
              <a:extLst>
                <a:ext uri="{FF2B5EF4-FFF2-40B4-BE49-F238E27FC236}">
                  <a16:creationId xmlns:a16="http://schemas.microsoft.com/office/drawing/2014/main" id="{F18F395A-55AD-3305-8B96-CA72F3F7CA9F}"/>
                </a:ext>
              </a:extLst>
            </p:cNvPr>
            <p:cNvSpPr/>
            <p:nvPr/>
          </p:nvSpPr>
          <p:spPr>
            <a:xfrm>
              <a:off x="9872242" y="718456"/>
              <a:ext cx="1193409" cy="1004425"/>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grpSp>
      <p:sp>
        <p:nvSpPr>
          <p:cNvPr id="5" name="CuadroTexto 4">
            <a:extLst>
              <a:ext uri="{FF2B5EF4-FFF2-40B4-BE49-F238E27FC236}">
                <a16:creationId xmlns:a16="http://schemas.microsoft.com/office/drawing/2014/main" id="{4D711443-7C5F-7D19-6AE3-E7BFB20FC0C3}"/>
              </a:ext>
            </a:extLst>
          </p:cNvPr>
          <p:cNvSpPr txBox="1"/>
          <p:nvPr/>
        </p:nvSpPr>
        <p:spPr>
          <a:xfrm>
            <a:off x="1858677" y="1147874"/>
            <a:ext cx="9254082" cy="523220"/>
          </a:xfrm>
          <a:prstGeom prst="rect">
            <a:avLst/>
          </a:prstGeom>
          <a:noFill/>
        </p:spPr>
        <p:txBody>
          <a:bodyPr wrap="square">
            <a:spAutoFit/>
          </a:bodyPr>
          <a:lstStyle/>
          <a:p>
            <a:pPr algn="l">
              <a:spcAft>
                <a:spcPts val="1200"/>
              </a:spcAft>
              <a:buNone/>
            </a:pPr>
            <a:r>
              <a:rPr lang="es-ES" sz="2800" b="1" i="0" dirty="0">
                <a:effectLst/>
              </a:rPr>
              <a:t>Ciclo TDD para la gestión de Pruebas Judiciales</a:t>
            </a:r>
          </a:p>
        </p:txBody>
      </p:sp>
      <p:pic>
        <p:nvPicPr>
          <p:cNvPr id="9" name="Imagen 8">
            <a:extLst>
              <a:ext uri="{FF2B5EF4-FFF2-40B4-BE49-F238E27FC236}">
                <a16:creationId xmlns:a16="http://schemas.microsoft.com/office/drawing/2014/main" id="{FEB7BC5B-2159-AA44-60CD-09FD7441E88C}"/>
              </a:ext>
            </a:extLst>
          </p:cNvPr>
          <p:cNvPicPr>
            <a:picLocks noChangeAspect="1"/>
          </p:cNvPicPr>
          <p:nvPr/>
        </p:nvPicPr>
        <p:blipFill>
          <a:blip r:embed="rId2"/>
          <a:srcRect r="31953"/>
          <a:stretch/>
        </p:blipFill>
        <p:spPr>
          <a:xfrm>
            <a:off x="388922" y="2465812"/>
            <a:ext cx="5573339" cy="3943664"/>
          </a:xfrm>
          <a:prstGeom prst="rect">
            <a:avLst/>
          </a:prstGeom>
        </p:spPr>
      </p:pic>
      <p:pic>
        <p:nvPicPr>
          <p:cNvPr id="11" name="Imagen 10">
            <a:extLst>
              <a:ext uri="{FF2B5EF4-FFF2-40B4-BE49-F238E27FC236}">
                <a16:creationId xmlns:a16="http://schemas.microsoft.com/office/drawing/2014/main" id="{A30F0CBF-CBC2-DB6E-6E62-92260102782B}"/>
              </a:ext>
            </a:extLst>
          </p:cNvPr>
          <p:cNvPicPr>
            <a:picLocks noChangeAspect="1"/>
          </p:cNvPicPr>
          <p:nvPr/>
        </p:nvPicPr>
        <p:blipFill>
          <a:blip r:embed="rId3"/>
          <a:stretch>
            <a:fillRect/>
          </a:stretch>
        </p:blipFill>
        <p:spPr>
          <a:xfrm>
            <a:off x="6096000" y="2465813"/>
            <a:ext cx="6046683" cy="3943663"/>
          </a:xfrm>
          <a:prstGeom prst="rect">
            <a:avLst/>
          </a:prstGeom>
        </p:spPr>
      </p:pic>
      <p:sp>
        <p:nvSpPr>
          <p:cNvPr id="12" name="CuadroTexto 11">
            <a:extLst>
              <a:ext uri="{FF2B5EF4-FFF2-40B4-BE49-F238E27FC236}">
                <a16:creationId xmlns:a16="http://schemas.microsoft.com/office/drawing/2014/main" id="{62B06B32-F0B9-2676-8ED3-EB9F019F9A10}"/>
              </a:ext>
            </a:extLst>
          </p:cNvPr>
          <p:cNvSpPr txBox="1"/>
          <p:nvPr/>
        </p:nvSpPr>
        <p:spPr>
          <a:xfrm>
            <a:off x="2192659" y="1988758"/>
            <a:ext cx="1965863" cy="477054"/>
          </a:xfrm>
          <a:prstGeom prst="rect">
            <a:avLst/>
          </a:prstGeom>
          <a:noFill/>
        </p:spPr>
        <p:txBody>
          <a:bodyPr wrap="square">
            <a:spAutoFit/>
          </a:bodyPr>
          <a:lstStyle/>
          <a:p>
            <a:pPr algn="l">
              <a:spcAft>
                <a:spcPts val="1200"/>
              </a:spcAft>
              <a:buNone/>
            </a:pPr>
            <a:r>
              <a:rPr lang="es-ES" sz="2500" b="1" i="0" dirty="0">
                <a:effectLst/>
              </a:rPr>
              <a:t>Dominio</a:t>
            </a:r>
          </a:p>
        </p:txBody>
      </p:sp>
      <p:sp>
        <p:nvSpPr>
          <p:cNvPr id="13" name="CuadroTexto 12">
            <a:extLst>
              <a:ext uri="{FF2B5EF4-FFF2-40B4-BE49-F238E27FC236}">
                <a16:creationId xmlns:a16="http://schemas.microsoft.com/office/drawing/2014/main" id="{0B5DB86A-286E-9EBF-8B45-AA6276EE2F23}"/>
              </a:ext>
            </a:extLst>
          </p:cNvPr>
          <p:cNvSpPr txBox="1"/>
          <p:nvPr/>
        </p:nvSpPr>
        <p:spPr>
          <a:xfrm>
            <a:off x="8348808" y="1962104"/>
            <a:ext cx="1965863" cy="477054"/>
          </a:xfrm>
          <a:prstGeom prst="rect">
            <a:avLst/>
          </a:prstGeom>
          <a:noFill/>
        </p:spPr>
        <p:txBody>
          <a:bodyPr wrap="square">
            <a:spAutoFit/>
          </a:bodyPr>
          <a:lstStyle/>
          <a:p>
            <a:pPr algn="l">
              <a:spcAft>
                <a:spcPts val="1200"/>
              </a:spcAft>
              <a:buNone/>
            </a:pPr>
            <a:r>
              <a:rPr lang="es-ES" sz="2500" b="1" i="0" dirty="0">
                <a:effectLst/>
              </a:rPr>
              <a:t>Aplicación</a:t>
            </a:r>
          </a:p>
        </p:txBody>
      </p:sp>
    </p:spTree>
    <p:extLst>
      <p:ext uri="{BB962C8B-B14F-4D97-AF65-F5344CB8AC3E}">
        <p14:creationId xmlns:p14="http://schemas.microsoft.com/office/powerpoint/2010/main" val="3204222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CD9139-6E60-1AF4-6455-60895541817B}"/>
            </a:ext>
          </a:extLst>
        </p:cNvPr>
        <p:cNvGrpSpPr/>
        <p:nvPr/>
      </p:nvGrpSpPr>
      <p:grpSpPr>
        <a:xfrm>
          <a:off x="0" y="0"/>
          <a:ext cx="0" cy="0"/>
          <a:chOff x="0" y="0"/>
          <a:chExt cx="0" cy="0"/>
        </a:xfrm>
      </p:grpSpPr>
      <p:grpSp>
        <p:nvGrpSpPr>
          <p:cNvPr id="51" name="Grupo 50">
            <a:extLst>
              <a:ext uri="{FF2B5EF4-FFF2-40B4-BE49-F238E27FC236}">
                <a16:creationId xmlns:a16="http://schemas.microsoft.com/office/drawing/2014/main" id="{2D51385F-329C-AE38-A146-94F747F92CF7}"/>
              </a:ext>
            </a:extLst>
          </p:cNvPr>
          <p:cNvGrpSpPr/>
          <p:nvPr/>
        </p:nvGrpSpPr>
        <p:grpSpPr>
          <a:xfrm>
            <a:off x="0" y="-2066"/>
            <a:ext cx="9794240" cy="934961"/>
            <a:chOff x="0" y="-1882"/>
            <a:chExt cx="8431821" cy="737320"/>
          </a:xfrm>
        </p:grpSpPr>
        <p:sp>
          <p:nvSpPr>
            <p:cNvPr id="49" name="Elipse 48">
              <a:extLst>
                <a:ext uri="{FF2B5EF4-FFF2-40B4-BE49-F238E27FC236}">
                  <a16:creationId xmlns:a16="http://schemas.microsoft.com/office/drawing/2014/main" id="{E8798697-4C97-D6B2-5685-ADF2AA6E037B}"/>
                </a:ext>
              </a:extLst>
            </p:cNvPr>
            <p:cNvSpPr/>
            <p:nvPr/>
          </p:nvSpPr>
          <p:spPr>
            <a:xfrm>
              <a:off x="7665973" y="-1882"/>
              <a:ext cx="765848" cy="736953"/>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sp>
          <p:nvSpPr>
            <p:cNvPr id="48" name="Rectángulo: esquinas redondeadas 47">
              <a:extLst>
                <a:ext uri="{FF2B5EF4-FFF2-40B4-BE49-F238E27FC236}">
                  <a16:creationId xmlns:a16="http://schemas.microsoft.com/office/drawing/2014/main" id="{24502CAF-3121-2377-847F-D00E010AFF07}"/>
                </a:ext>
              </a:extLst>
            </p:cNvPr>
            <p:cNvSpPr/>
            <p:nvPr/>
          </p:nvSpPr>
          <p:spPr>
            <a:xfrm>
              <a:off x="0" y="-1515"/>
              <a:ext cx="8033657" cy="736953"/>
            </a:xfrm>
            <a:prstGeom prst="roundRect">
              <a:avLst>
                <a:gd name="adj" fmla="val 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grpSp>
      <p:sp>
        <p:nvSpPr>
          <p:cNvPr id="2" name="Text Placeholder 1">
            <a:extLst>
              <a:ext uri="{FF2B5EF4-FFF2-40B4-BE49-F238E27FC236}">
                <a16:creationId xmlns:a16="http://schemas.microsoft.com/office/drawing/2014/main" id="{0D17D177-6E5B-4602-277E-8B1B20B6D183}"/>
              </a:ext>
            </a:extLst>
          </p:cNvPr>
          <p:cNvSpPr>
            <a:spLocks noGrp="1"/>
          </p:cNvSpPr>
          <p:nvPr>
            <p:ph type="body" sz="quarter" idx="10"/>
          </p:nvPr>
        </p:nvSpPr>
        <p:spPr>
          <a:xfrm>
            <a:off x="-293583" y="103058"/>
            <a:ext cx="10218575" cy="724247"/>
          </a:xfrm>
        </p:spPr>
        <p:txBody>
          <a:bodyPr/>
          <a:lstStyle/>
          <a:p>
            <a:r>
              <a:rPr lang="en-US" sz="4300" dirty="0">
                <a:solidFill>
                  <a:schemeClr val="bg1"/>
                </a:solidFill>
              </a:rPr>
              <a:t>Fase 2: </a:t>
            </a:r>
            <a:r>
              <a:rPr lang="es-PE" sz="4300" dirty="0">
                <a:solidFill>
                  <a:schemeClr val="bg1"/>
                </a:solidFill>
              </a:rPr>
              <a:t>Desarrollo dirigido por pruebas</a:t>
            </a:r>
            <a:endParaRPr lang="en-US" sz="4300" dirty="0">
              <a:solidFill>
                <a:schemeClr val="bg1"/>
              </a:solidFill>
            </a:endParaRPr>
          </a:p>
        </p:txBody>
      </p:sp>
      <p:grpSp>
        <p:nvGrpSpPr>
          <p:cNvPr id="54" name="Grupo 53">
            <a:extLst>
              <a:ext uri="{FF2B5EF4-FFF2-40B4-BE49-F238E27FC236}">
                <a16:creationId xmlns:a16="http://schemas.microsoft.com/office/drawing/2014/main" id="{8282AC25-CE9D-1A9B-5A67-94C30910E841}"/>
              </a:ext>
            </a:extLst>
          </p:cNvPr>
          <p:cNvGrpSpPr/>
          <p:nvPr/>
        </p:nvGrpSpPr>
        <p:grpSpPr>
          <a:xfrm>
            <a:off x="10055744" y="1"/>
            <a:ext cx="2136256" cy="932430"/>
            <a:chOff x="9872242" y="718456"/>
            <a:chExt cx="2136256" cy="1004425"/>
          </a:xfrm>
        </p:grpSpPr>
        <p:sp>
          <p:nvSpPr>
            <p:cNvPr id="52" name="Rectángulo 51">
              <a:extLst>
                <a:ext uri="{FF2B5EF4-FFF2-40B4-BE49-F238E27FC236}">
                  <a16:creationId xmlns:a16="http://schemas.microsoft.com/office/drawing/2014/main" id="{7F3BF2C7-A890-028B-D4D0-A3E6237F9114}"/>
                </a:ext>
              </a:extLst>
            </p:cNvPr>
            <p:cNvSpPr/>
            <p:nvPr/>
          </p:nvSpPr>
          <p:spPr>
            <a:xfrm>
              <a:off x="10468947" y="718457"/>
              <a:ext cx="1539551" cy="100442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sp>
          <p:nvSpPr>
            <p:cNvPr id="53" name="Elipse 52">
              <a:extLst>
                <a:ext uri="{FF2B5EF4-FFF2-40B4-BE49-F238E27FC236}">
                  <a16:creationId xmlns:a16="http://schemas.microsoft.com/office/drawing/2014/main" id="{9D2B08DD-AE4A-62C1-5449-CF8D16A6A8B1}"/>
                </a:ext>
              </a:extLst>
            </p:cNvPr>
            <p:cNvSpPr/>
            <p:nvPr/>
          </p:nvSpPr>
          <p:spPr>
            <a:xfrm>
              <a:off x="9872242" y="718456"/>
              <a:ext cx="1193409" cy="1004425"/>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Arial"/>
                <a:cs typeface="+mn-cs"/>
              </a:endParaRPr>
            </a:p>
          </p:txBody>
        </p:sp>
      </p:grpSp>
      <p:sp>
        <p:nvSpPr>
          <p:cNvPr id="5" name="CuadroTexto 4">
            <a:extLst>
              <a:ext uri="{FF2B5EF4-FFF2-40B4-BE49-F238E27FC236}">
                <a16:creationId xmlns:a16="http://schemas.microsoft.com/office/drawing/2014/main" id="{7CCB7166-BA05-F471-C418-62BF85FD7D60}"/>
              </a:ext>
            </a:extLst>
          </p:cNvPr>
          <p:cNvSpPr txBox="1"/>
          <p:nvPr/>
        </p:nvSpPr>
        <p:spPr>
          <a:xfrm>
            <a:off x="1858677" y="1147874"/>
            <a:ext cx="9254082" cy="523220"/>
          </a:xfrm>
          <a:prstGeom prst="rect">
            <a:avLst/>
          </a:prstGeom>
          <a:noFill/>
        </p:spPr>
        <p:txBody>
          <a:bodyPr wrap="square">
            <a:spAutoFit/>
          </a:bodyPr>
          <a:lstStyle/>
          <a:p>
            <a:pPr algn="l">
              <a:spcAft>
                <a:spcPts val="1200"/>
              </a:spcAft>
              <a:buNone/>
            </a:pPr>
            <a:r>
              <a:rPr lang="es-ES" sz="2800" b="1" i="0" dirty="0">
                <a:effectLst/>
              </a:rPr>
              <a:t>Ciclo TDD para la gestión de Pruebas Judiciales</a:t>
            </a:r>
          </a:p>
        </p:txBody>
      </p:sp>
      <p:sp>
        <p:nvSpPr>
          <p:cNvPr id="12" name="CuadroTexto 11">
            <a:extLst>
              <a:ext uri="{FF2B5EF4-FFF2-40B4-BE49-F238E27FC236}">
                <a16:creationId xmlns:a16="http://schemas.microsoft.com/office/drawing/2014/main" id="{F9D98F2A-A856-8975-3312-33611F28EFE4}"/>
              </a:ext>
            </a:extLst>
          </p:cNvPr>
          <p:cNvSpPr txBox="1"/>
          <p:nvPr/>
        </p:nvSpPr>
        <p:spPr>
          <a:xfrm>
            <a:off x="1667683" y="1991663"/>
            <a:ext cx="2808549" cy="477054"/>
          </a:xfrm>
          <a:prstGeom prst="rect">
            <a:avLst/>
          </a:prstGeom>
          <a:noFill/>
        </p:spPr>
        <p:txBody>
          <a:bodyPr wrap="square">
            <a:spAutoFit/>
          </a:bodyPr>
          <a:lstStyle/>
          <a:p>
            <a:pPr algn="l">
              <a:spcAft>
                <a:spcPts val="1200"/>
              </a:spcAft>
              <a:buNone/>
            </a:pPr>
            <a:r>
              <a:rPr lang="es-ES" sz="2500" b="1" i="0" dirty="0">
                <a:effectLst/>
              </a:rPr>
              <a:t>Infraestructura</a:t>
            </a:r>
          </a:p>
        </p:txBody>
      </p:sp>
      <p:sp>
        <p:nvSpPr>
          <p:cNvPr id="13" name="CuadroTexto 12">
            <a:extLst>
              <a:ext uri="{FF2B5EF4-FFF2-40B4-BE49-F238E27FC236}">
                <a16:creationId xmlns:a16="http://schemas.microsoft.com/office/drawing/2014/main" id="{EA95F307-8B00-D31B-F054-5126E86782C3}"/>
              </a:ext>
            </a:extLst>
          </p:cNvPr>
          <p:cNvSpPr txBox="1"/>
          <p:nvPr/>
        </p:nvSpPr>
        <p:spPr>
          <a:xfrm>
            <a:off x="8811308" y="1991663"/>
            <a:ext cx="1965863" cy="477054"/>
          </a:xfrm>
          <a:prstGeom prst="rect">
            <a:avLst/>
          </a:prstGeom>
          <a:noFill/>
        </p:spPr>
        <p:txBody>
          <a:bodyPr wrap="square">
            <a:spAutoFit/>
          </a:bodyPr>
          <a:lstStyle/>
          <a:p>
            <a:pPr algn="l">
              <a:spcAft>
                <a:spcPts val="1200"/>
              </a:spcAft>
              <a:buNone/>
            </a:pPr>
            <a:r>
              <a:rPr lang="es-ES" sz="2500" b="1" i="0" dirty="0">
                <a:effectLst/>
              </a:rPr>
              <a:t>API</a:t>
            </a:r>
          </a:p>
        </p:txBody>
      </p:sp>
      <p:pic>
        <p:nvPicPr>
          <p:cNvPr id="4" name="Imagen 3">
            <a:extLst>
              <a:ext uri="{FF2B5EF4-FFF2-40B4-BE49-F238E27FC236}">
                <a16:creationId xmlns:a16="http://schemas.microsoft.com/office/drawing/2014/main" id="{1EDD61FD-E8A8-BD09-1AF9-7ED7393DC64A}"/>
              </a:ext>
            </a:extLst>
          </p:cNvPr>
          <p:cNvPicPr>
            <a:picLocks noChangeAspect="1"/>
          </p:cNvPicPr>
          <p:nvPr/>
        </p:nvPicPr>
        <p:blipFill>
          <a:blip r:embed="rId2"/>
          <a:srcRect r="13879"/>
          <a:stretch/>
        </p:blipFill>
        <p:spPr>
          <a:xfrm>
            <a:off x="190986" y="2690168"/>
            <a:ext cx="5761945" cy="3852859"/>
          </a:xfrm>
          <a:prstGeom prst="rect">
            <a:avLst/>
          </a:prstGeom>
        </p:spPr>
      </p:pic>
      <p:pic>
        <p:nvPicPr>
          <p:cNvPr id="7" name="Imagen 6">
            <a:extLst>
              <a:ext uri="{FF2B5EF4-FFF2-40B4-BE49-F238E27FC236}">
                <a16:creationId xmlns:a16="http://schemas.microsoft.com/office/drawing/2014/main" id="{74896CDF-021A-6DFE-4539-B3F6535E469E}"/>
              </a:ext>
            </a:extLst>
          </p:cNvPr>
          <p:cNvPicPr>
            <a:picLocks noChangeAspect="1"/>
          </p:cNvPicPr>
          <p:nvPr/>
        </p:nvPicPr>
        <p:blipFill>
          <a:blip r:embed="rId3"/>
          <a:stretch>
            <a:fillRect/>
          </a:stretch>
        </p:blipFill>
        <p:spPr>
          <a:xfrm>
            <a:off x="6096000" y="2690168"/>
            <a:ext cx="5995708" cy="3852859"/>
          </a:xfrm>
          <a:prstGeom prst="rect">
            <a:avLst/>
          </a:prstGeom>
        </p:spPr>
      </p:pic>
    </p:spTree>
    <p:extLst>
      <p:ext uri="{BB962C8B-B14F-4D97-AF65-F5344CB8AC3E}">
        <p14:creationId xmlns:p14="http://schemas.microsoft.com/office/powerpoint/2010/main" val="1831511092"/>
      </p:ext>
    </p:extLst>
  </p:cSld>
  <p:clrMapOvr>
    <a:masterClrMapping/>
  </p:clrMapOvr>
</p:sld>
</file>

<file path=ppt/theme/theme1.xml><?xml version="1.0" encoding="utf-8"?>
<a:theme xmlns:a="http://schemas.openxmlformats.org/drawingml/2006/main" name="Cover and End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ontents Slide Master">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3102</TotalTime>
  <Words>602</Words>
  <Application>Microsoft Office PowerPoint</Application>
  <PresentationFormat>Panorámica</PresentationFormat>
  <Paragraphs>97</Paragraphs>
  <Slides>15</Slides>
  <Notes>0</Notes>
  <HiddenSlides>0</HiddenSlides>
  <MMClips>0</MMClips>
  <ScaleCrop>false</ScaleCrop>
  <HeadingPairs>
    <vt:vector size="6" baseType="variant">
      <vt:variant>
        <vt:lpstr>Fuentes usadas</vt:lpstr>
      </vt:variant>
      <vt:variant>
        <vt:i4>6</vt:i4>
      </vt:variant>
      <vt:variant>
        <vt:lpstr>Tema</vt:lpstr>
      </vt:variant>
      <vt:variant>
        <vt:i4>4</vt:i4>
      </vt:variant>
      <vt:variant>
        <vt:lpstr>Títulos de diapositiva</vt:lpstr>
      </vt:variant>
      <vt:variant>
        <vt:i4>15</vt:i4>
      </vt:variant>
    </vt:vector>
  </HeadingPairs>
  <TitlesOfParts>
    <vt:vector size="25" baseType="lpstr">
      <vt:lpstr>-apple-system</vt:lpstr>
      <vt:lpstr>Aptos</vt:lpstr>
      <vt:lpstr>Arial</vt:lpstr>
      <vt:lpstr>Calibri</vt:lpstr>
      <vt:lpstr>FZShuTi</vt:lpstr>
      <vt:lpstr>Wingdings</vt:lpstr>
      <vt:lpstr>Cover and End Slide Master</vt:lpstr>
      <vt:lpstr>Contents Slide Master</vt:lpstr>
      <vt:lpstr>Section Break Slide Master</vt:lpstr>
      <vt:lpstr>1_Contents Slide Master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Maria Yanqui</cp:lastModifiedBy>
  <cp:revision>150</cp:revision>
  <dcterms:created xsi:type="dcterms:W3CDTF">2019-01-14T06:35:35Z</dcterms:created>
  <dcterms:modified xsi:type="dcterms:W3CDTF">2025-05-31T02:07:13Z</dcterms:modified>
</cp:coreProperties>
</file>