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9" r:id="rId2"/>
    <p:sldId id="261" r:id="rId3"/>
    <p:sldId id="274" r:id="rId4"/>
    <p:sldId id="262" r:id="rId5"/>
    <p:sldId id="264" r:id="rId6"/>
    <p:sldId id="279" r:id="rId7"/>
    <p:sldId id="273" r:id="rId8"/>
    <p:sldId id="263" r:id="rId9"/>
    <p:sldId id="272" r:id="rId10"/>
    <p:sldId id="275" r:id="rId11"/>
    <p:sldId id="276" r:id="rId12"/>
    <p:sldId id="277" r:id="rId13"/>
    <p:sldId id="278" r:id="rId14"/>
    <p:sldId id="266" r:id="rId15"/>
    <p:sldId id="271" r:id="rId16"/>
    <p:sldId id="267" r:id="rId17"/>
    <p:sldId id="268" r:id="rId18"/>
    <p:sldId id="281" r:id="rId19"/>
    <p:sldId id="269" r:id="rId20"/>
    <p:sldId id="270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74"/>
            <p14:sldId id="262"/>
            <p14:sldId id="264"/>
            <p14:sldId id="279"/>
            <p14:sldId id="273"/>
            <p14:sldId id="263"/>
            <p14:sldId id="272"/>
            <p14:sldId id="275"/>
            <p14:sldId id="276"/>
            <p14:sldId id="277"/>
            <p14:sldId id="278"/>
          </p14:sldIdLst>
        </p14:section>
        <p14:section name="Timeline" id="{CF24EBA6-C924-424D-AC31-A4B9992A87E0}">
          <p14:sldIdLst>
            <p14:sldId id="266"/>
            <p14:sldId id="271"/>
          </p14:sldIdLst>
        </p14:section>
        <p14:section name="Next Steps and Action Items" id="{C24C98EC-938D-4034-8DB8-5E8DBF16E3CB}">
          <p14:sldIdLst>
            <p14:sldId id="267"/>
            <p14:sldId id="268"/>
            <p14:sldId id="281"/>
          </p14:sldIdLst>
        </p14:section>
        <p14:section name="Appendix" id="{E35CCD6A-2288-476E-BC93-C75323AE1F32}">
          <p14:sldIdLst>
            <p14:sldId id="269"/>
            <p14:sldId id="270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66634" autoAdjust="0"/>
  </p:normalViewPr>
  <p:slideViewPr>
    <p:cSldViewPr>
      <p:cViewPr varScale="1">
        <p:scale>
          <a:sx n="83" d="100"/>
          <a:sy n="83" d="100"/>
        </p:scale>
        <p:origin x="-176" y="-10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r>
            <a:rPr lang="en-US" sz="2000" dirty="0" smtClean="0"/>
            <a:t>Reception</a:t>
          </a:r>
          <a:endParaRPr lang="en-U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r>
            <a:rPr lang="en-US" sz="2000" dirty="0" smtClean="0"/>
            <a:t>R&amp;D</a:t>
          </a:r>
          <a:endParaRPr lang="en-U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r>
            <a:rPr lang="en-US" sz="2000" dirty="0" smtClean="0"/>
            <a:t>Conception </a:t>
          </a:r>
          <a:r>
            <a:rPr lang="en-US" sz="2000" dirty="0" err="1" smtClean="0"/>
            <a:t>Logiciel</a:t>
          </a:r>
          <a:r>
            <a:rPr lang="en-US" sz="2000" dirty="0" smtClean="0"/>
            <a:t> / </a:t>
          </a:r>
          <a:r>
            <a:rPr lang="en-US" sz="2000" dirty="0" err="1" smtClean="0"/>
            <a:t>Matériel</a:t>
          </a:r>
          <a:endParaRPr lang="en-U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A39C9339-F7BC-4A9F-AF8A-3B9741B27413}">
      <dgm:prSet phldrT="[Text]" custT="1"/>
      <dgm:spPr/>
      <dgm:t>
        <a:bodyPr/>
        <a:lstStyle/>
        <a:p>
          <a:r>
            <a:rPr lang="en-US" sz="2000" dirty="0" smtClean="0"/>
            <a:t>20 </a:t>
          </a:r>
          <a:r>
            <a:rPr lang="en-US" sz="2000" dirty="0" err="1" smtClean="0"/>
            <a:t>Aout</a:t>
          </a:r>
          <a:r>
            <a:rPr lang="en-US" sz="2000" dirty="0" smtClean="0"/>
            <a:t> 2019</a:t>
          </a:r>
          <a:endParaRPr lang="en-US" sz="2000" dirty="0"/>
        </a:p>
      </dgm:t>
    </dgm:pt>
    <dgm:pt modelId="{26699644-3B9B-4794-926C-D854282146D8}" type="parTrans" cxnId="{BF777ED0-A485-405A-BFCD-E378EF965464}">
      <dgm:prSet/>
      <dgm:spPr/>
      <dgm:t>
        <a:bodyPr/>
        <a:lstStyle/>
        <a:p>
          <a:endParaRPr lang="en-US" sz="2400"/>
        </a:p>
      </dgm:t>
    </dgm:pt>
    <dgm:pt modelId="{3E2FBE5E-2D29-4C39-97D1-424264F1308F}" type="sibTrans" cxnId="{BF777ED0-A485-405A-BFCD-E378EF965464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r>
            <a:rPr lang="en-US" sz="2000" dirty="0" err="1" smtClean="0"/>
            <a:t>Septembre</a:t>
          </a:r>
          <a:endParaRPr lang="en-US" sz="2000" dirty="0"/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r>
            <a:rPr lang="en-US" sz="2000" dirty="0" err="1" smtClean="0"/>
            <a:t>Livraison</a:t>
          </a:r>
          <a:r>
            <a:rPr lang="en-US" sz="2000" dirty="0" smtClean="0"/>
            <a:t> Version 1</a:t>
          </a:r>
          <a:endParaRPr lang="en-U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BAD6DE81-DE4F-40EF-8526-A8F127A4BE33}">
      <dgm:prSet phldrT="[Text]" custT="1"/>
      <dgm:spPr/>
      <dgm:t>
        <a:bodyPr/>
        <a:lstStyle/>
        <a:p>
          <a:r>
            <a:rPr lang="en-US" sz="2000" dirty="0" err="1" smtClean="0"/>
            <a:t>Décembre</a:t>
          </a:r>
          <a:endParaRPr lang="en-US" sz="2000" dirty="0"/>
        </a:p>
      </dgm:t>
    </dgm:pt>
    <dgm:pt modelId="{3224C504-155F-4C9F-93C7-83D8D4CEC1B4}" type="parTrans" cxnId="{293E3154-15DE-4C13-93DE-664CEAB9F0AF}">
      <dgm:prSet/>
      <dgm:spPr/>
      <dgm:t>
        <a:bodyPr/>
        <a:lstStyle/>
        <a:p>
          <a:endParaRPr lang="en-US"/>
        </a:p>
      </dgm:t>
    </dgm:pt>
    <dgm:pt modelId="{6252B9CC-7427-40BA-B706-E629F53D4B22}" type="sibTrans" cxnId="{293E3154-15DE-4C13-93DE-664CEAB9F0AF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r>
            <a:rPr lang="en-US" sz="2000" dirty="0" err="1" smtClean="0"/>
            <a:t>Novembre</a:t>
          </a:r>
          <a:endParaRPr lang="en-US" sz="2000" dirty="0"/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2583541F-F162-483D-B9B2-385C14B7D6E2}" type="presOf" srcId="{9898FE38-DE6C-46BA-8D32-D767674AD978}" destId="{5E71A06C-9747-4CAE-BA21-E9C2A4D6678D}" srcOrd="0" destOrd="1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FC06516A-52A5-4D36-B302-CBA7ED53FA18}" type="presOf" srcId="{C7CCB8C4-BA8F-435B-96D2-651E5BBEE204}" destId="{389CF004-91C6-4868-93F7-537D5C97980B}" srcOrd="0" destOrd="0" presId="urn:microsoft.com/office/officeart/2005/8/layout/arrow2"/>
    <dgm:cxn modelId="{6686FD9E-DB1E-41A9-BB5F-188F3F8748F3}" type="presOf" srcId="{A39C9339-F7BC-4A9F-AF8A-3B9741B27413}" destId="{48F9B62B-8095-40B1-882D-7B164B0C8B69}" srcOrd="0" destOrd="1" presId="urn:microsoft.com/office/officeart/2005/8/layout/arrow2"/>
    <dgm:cxn modelId="{FF43409D-6490-4DAC-9843-57BD11235D92}" type="presOf" srcId="{1E3A074B-8EC3-4AC7-ADB8-C53A583CA2D1}" destId="{48F9B62B-8095-40B1-882D-7B164B0C8B69}" srcOrd="0" destOrd="0" presId="urn:microsoft.com/office/officeart/2005/8/layout/arrow2"/>
    <dgm:cxn modelId="{3C905DEF-E67D-4C40-B05D-4060669E3B98}" type="presOf" srcId="{A75DE5EA-0E88-4A1C-B1EA-B4EE477D7AA1}" destId="{5E71A06C-9747-4CAE-BA21-E9C2A4D6678D}" srcOrd="0" destOrd="0" presId="urn:microsoft.com/office/officeart/2005/8/layout/arrow2"/>
    <dgm:cxn modelId="{BF777ED0-A485-405A-BFCD-E378EF965464}" srcId="{1E3A074B-8EC3-4AC7-ADB8-C53A583CA2D1}" destId="{A39C9339-F7BC-4A9F-AF8A-3B9741B27413}" srcOrd="0" destOrd="0" parTransId="{26699644-3B9B-4794-926C-D854282146D8}" sibTransId="{3E2FBE5E-2D29-4C39-97D1-424264F1308F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FE1744AC-C004-4578-94B6-93CA8D33C9E8}" type="presOf" srcId="{1982B446-3706-4711-A6F1-3DC4DFE59A3A}" destId="{DB2CD8C7-A5B3-49A1-81CC-0EEDDDF3DB4E}" srcOrd="0" destOrd="0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FDF899A6-3BC3-4400-9E4F-5AFB1A844A3B}" type="presOf" srcId="{BAD6DE81-DE4F-40EF-8526-A8F127A4BE33}" destId="{DB2CD8C7-A5B3-49A1-81CC-0EEDDDF3DB4E}" srcOrd="0" destOrd="1" presId="urn:microsoft.com/office/officeart/2005/8/layout/arrow2"/>
    <dgm:cxn modelId="{293E3154-15DE-4C13-93DE-664CEAB9F0AF}" srcId="{1982B446-3706-4711-A6F1-3DC4DFE59A3A}" destId="{BAD6DE81-DE4F-40EF-8526-A8F127A4BE33}" srcOrd="0" destOrd="0" parTransId="{3224C504-155F-4C9F-93C7-83D8D4CEC1B4}" sibTransId="{6252B9CC-7427-40BA-B706-E629F53D4B22}"/>
    <dgm:cxn modelId="{F0DD8F9B-E674-4A01-8891-20D1632F36B0}" type="presOf" srcId="{5175B6B0-3CA6-4535-A09B-108E0999A356}" destId="{389CF004-91C6-4868-93F7-537D5C97980B}" srcOrd="0" destOrd="1" presId="urn:microsoft.com/office/officeart/2005/8/layout/arrow2"/>
    <dgm:cxn modelId="{CDB3CFA4-6064-4BD5-9F4C-2C85AFCC5E37}" type="presParOf" srcId="{E220828C-C958-4FCF-B52F-02D7F5D17607}" destId="{82ED47FD-CD8E-4EC8-A7E3-BF3AC4BC5C1A}" srcOrd="0" destOrd="0" presId="urn:microsoft.com/office/officeart/2005/8/layout/arrow2"/>
    <dgm:cxn modelId="{019C372E-51B0-4A64-8D12-B92827204091}" type="presParOf" srcId="{E220828C-C958-4FCF-B52F-02D7F5D17607}" destId="{4566E19C-2577-409E-A34A-BB8B091D39D1}" srcOrd="1" destOrd="0" presId="urn:microsoft.com/office/officeart/2005/8/layout/arrow2"/>
    <dgm:cxn modelId="{F63AFE94-9D44-4F29-B597-D95FB9299962}" type="presParOf" srcId="{4566E19C-2577-409E-A34A-BB8B091D39D1}" destId="{A94E7C76-C16F-47F1-B4F1-C2CF2270A7E9}" srcOrd="0" destOrd="0" presId="urn:microsoft.com/office/officeart/2005/8/layout/arrow2"/>
    <dgm:cxn modelId="{BA13245D-CFE8-45D3-9491-2DAB17EF0D6E}" type="presParOf" srcId="{4566E19C-2577-409E-A34A-BB8B091D39D1}" destId="{48F9B62B-8095-40B1-882D-7B164B0C8B69}" srcOrd="1" destOrd="0" presId="urn:microsoft.com/office/officeart/2005/8/layout/arrow2"/>
    <dgm:cxn modelId="{DB1146F8-D39D-414A-9CF9-6A190489E3D5}" type="presParOf" srcId="{4566E19C-2577-409E-A34A-BB8B091D39D1}" destId="{0CFC4447-43F4-414D-A014-8F5BDE3BC5FF}" srcOrd="2" destOrd="0" presId="urn:microsoft.com/office/officeart/2005/8/layout/arrow2"/>
    <dgm:cxn modelId="{4EAE93DF-D1D8-439F-A7A4-04F4ADC77F35}" type="presParOf" srcId="{4566E19C-2577-409E-A34A-BB8B091D39D1}" destId="{389CF004-91C6-4868-93F7-537D5C97980B}" srcOrd="3" destOrd="0" presId="urn:microsoft.com/office/officeart/2005/8/layout/arrow2"/>
    <dgm:cxn modelId="{DF36619F-1E30-48CA-99BE-7AE13179E737}" type="presParOf" srcId="{4566E19C-2577-409E-A34A-BB8B091D39D1}" destId="{8D49C94D-D2A4-4464-8383-D3C12F8B2538}" srcOrd="4" destOrd="0" presId="urn:microsoft.com/office/officeart/2005/8/layout/arrow2"/>
    <dgm:cxn modelId="{2273E46E-B1C6-4185-AEA7-543C97CE2939}" type="presParOf" srcId="{4566E19C-2577-409E-A34A-BB8B091D39D1}" destId="{5E71A06C-9747-4CAE-BA21-E9C2A4D6678D}" srcOrd="5" destOrd="0" presId="urn:microsoft.com/office/officeart/2005/8/layout/arrow2"/>
    <dgm:cxn modelId="{D524FB1C-816C-4B96-A0A1-480BF199AA9B}" type="presParOf" srcId="{4566E19C-2577-409E-A34A-BB8B091D39D1}" destId="{A9227355-A6E4-4C01-AB6A-08B68C0ABB91}" srcOrd="6" destOrd="0" presId="urn:microsoft.com/office/officeart/2005/8/layout/arrow2"/>
    <dgm:cxn modelId="{FD2DA74F-B5FE-44FB-8CF1-2D7D93C839E9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chevron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2800" dirty="0" smtClean="0"/>
            <a:t>Date 1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2800" dirty="0" smtClean="0"/>
            <a:t>Date 2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n-US" sz="2800" dirty="0" smtClean="0"/>
            <a:t>Date 3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n-US" sz="2800" dirty="0" smtClean="0"/>
            <a:t>Date 4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2800"/>
        </a:p>
      </dgm:t>
    </dgm:pt>
    <dgm:pt modelId="{83BF0D0E-CEE2-4D71-A59A-24428141268C}" type="pres">
      <dgm:prSet presAssocID="{8BBD982B-F274-4BA3-8F19-028AA1511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2AB35D-7F85-4F08-9397-AA61FB00442A}" type="pres">
      <dgm:prSet presAssocID="{7BF07599-40A3-43F8-B74C-B9C9D197B9C8}" presName="parTxOnly" presStyleLbl="node1" presStyleIdx="0" presStyleCnt="4" custLinFactNeighborX="-21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77585-BE73-4FF0-B2F3-AF881F23F55D}" type="pres">
      <dgm:prSet presAssocID="{347A4B58-92E3-49B2-BBF5-15BF5A0F478B}" presName="parTxOnlySpace" presStyleCnt="0"/>
      <dgm:spPr/>
      <dgm:t>
        <a:bodyPr/>
        <a:lstStyle/>
        <a:p>
          <a:endParaRPr lang="en-US"/>
        </a:p>
      </dgm:t>
    </dgm:pt>
    <dgm:pt modelId="{43FF70E3-3B35-4DF9-A907-606680DFC178}" type="pres">
      <dgm:prSet presAssocID="{964A18CD-1B5D-4A7E-B182-2927E17348E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0ACDF-AC15-4B39-99F9-7A6A02E1B5CD}" type="pres">
      <dgm:prSet presAssocID="{63F601AF-EA35-4E0A-A9D9-C60ACFB6BC55}" presName="parTxOnlySpace" presStyleCnt="0"/>
      <dgm:spPr/>
      <dgm:t>
        <a:bodyPr/>
        <a:lstStyle/>
        <a:p>
          <a:endParaRPr lang="en-US"/>
        </a:p>
      </dgm:t>
    </dgm:pt>
    <dgm:pt modelId="{40E75915-E9B1-4ABD-839B-3CFD5E25D23D}" type="pres">
      <dgm:prSet presAssocID="{25761703-EE26-4CA8-B049-3F157889CE0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7AFE4-5A8A-4232-8024-F2443FC198F5}" type="pres">
      <dgm:prSet presAssocID="{B74F6A51-714F-4AA7-B42B-E7F20847B954}" presName="parTxOnlySpace" presStyleCnt="0"/>
      <dgm:spPr/>
      <dgm:t>
        <a:bodyPr/>
        <a:lstStyle/>
        <a:p>
          <a:endParaRPr lang="en-US"/>
        </a:p>
      </dgm:t>
    </dgm:pt>
    <dgm:pt modelId="{D3FAEA15-74EA-44F0-B324-8062485B62BB}" type="pres">
      <dgm:prSet presAssocID="{E731978B-F94B-47D7-AFDE-5668EE8523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4256C-D0C1-4AE8-86E1-FCDD98CAED57}" type="presOf" srcId="{7BF07599-40A3-43F8-B74C-B9C9D197B9C8}" destId="{372AB35D-7F85-4F08-9397-AA61FB00442A}" srcOrd="0" destOrd="0" presId="urn:microsoft.com/office/officeart/2005/8/layout/chevron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DC056326-DA74-4287-8DA6-B9ACBF790071}" type="presOf" srcId="{E731978B-F94B-47D7-AFDE-5668EE8523C9}" destId="{D3FAEA15-74EA-44F0-B324-8062485B62BB}" srcOrd="0" destOrd="0" presId="urn:microsoft.com/office/officeart/2005/8/layout/chevron1"/>
    <dgm:cxn modelId="{61E93191-42D8-4310-AABD-F14895C93665}" type="presOf" srcId="{25761703-EE26-4CA8-B049-3F157889CE06}" destId="{40E75915-E9B1-4ABD-839B-3CFD5E25D23D}" srcOrd="0" destOrd="0" presId="urn:microsoft.com/office/officeart/2005/8/layout/chevron1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5BD3BC0C-F340-45F1-84AE-4BCFD4CE153D}" type="presOf" srcId="{964A18CD-1B5D-4A7E-B182-2927E17348E0}" destId="{43FF70E3-3B35-4DF9-A907-606680DFC178}" srcOrd="0" destOrd="0" presId="urn:microsoft.com/office/officeart/2005/8/layout/chevron1"/>
    <dgm:cxn modelId="{682E7548-4AF8-4921-B629-7B3FC43AEF53}" type="presOf" srcId="{8BBD982B-F274-4BA3-8F19-028AA15117A4}" destId="{83BF0D0E-CEE2-4D71-A59A-24428141268C}" srcOrd="0" destOrd="0" presId="urn:microsoft.com/office/officeart/2005/8/layout/chevron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80D22C6-B6D2-4FD3-9121-2EFE14CE7E5B}" type="presParOf" srcId="{83BF0D0E-CEE2-4D71-A59A-24428141268C}" destId="{372AB35D-7F85-4F08-9397-AA61FB00442A}" srcOrd="0" destOrd="0" presId="urn:microsoft.com/office/officeart/2005/8/layout/chevron1"/>
    <dgm:cxn modelId="{83DC8695-2CAB-4356-AF12-3890FCC37D91}" type="presParOf" srcId="{83BF0D0E-CEE2-4D71-A59A-24428141268C}" destId="{1F777585-BE73-4FF0-B2F3-AF881F23F55D}" srcOrd="1" destOrd="0" presId="urn:microsoft.com/office/officeart/2005/8/layout/chevron1"/>
    <dgm:cxn modelId="{E1FB86A3-FC17-4D1C-A8E8-927A844C29BA}" type="presParOf" srcId="{83BF0D0E-CEE2-4D71-A59A-24428141268C}" destId="{43FF70E3-3B35-4DF9-A907-606680DFC178}" srcOrd="2" destOrd="0" presId="urn:microsoft.com/office/officeart/2005/8/layout/chevron1"/>
    <dgm:cxn modelId="{F99CD650-CFFC-4CDB-996A-F855E8179997}" type="presParOf" srcId="{83BF0D0E-CEE2-4D71-A59A-24428141268C}" destId="{9A80ACDF-AC15-4B39-99F9-7A6A02E1B5CD}" srcOrd="3" destOrd="0" presId="urn:microsoft.com/office/officeart/2005/8/layout/chevron1"/>
    <dgm:cxn modelId="{C6FA9EBA-14A9-48E5-B9BB-DA02EF6648A3}" type="presParOf" srcId="{83BF0D0E-CEE2-4D71-A59A-24428141268C}" destId="{40E75915-E9B1-4ABD-839B-3CFD5E25D23D}" srcOrd="4" destOrd="0" presId="urn:microsoft.com/office/officeart/2005/8/layout/chevron1"/>
    <dgm:cxn modelId="{AE8E3189-1669-4505-AC2F-437FB7BD0243}" type="presParOf" srcId="{83BF0D0E-CEE2-4D71-A59A-24428141268C}" destId="{3AD7AFE4-5A8A-4232-8024-F2443FC198F5}" srcOrd="5" destOrd="0" presId="urn:microsoft.com/office/officeart/2005/8/layout/chevron1"/>
    <dgm:cxn modelId="{0FAD4CD9-20C3-45A0-9911-6E5A4EDE3749}" type="presParOf" srcId="{83BF0D0E-CEE2-4D71-A59A-24428141268C}" destId="{D3FAEA15-74EA-44F0-B324-8062485B62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D982B-F274-4BA3-8F19-028AA15117A4}" type="doc">
      <dgm:prSet loTypeId="urn:microsoft.com/office/officeart/2005/8/layout/hProcess11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07599-40A3-43F8-B74C-B9C9D197B9C8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05A33227-C3A2-40A7-900E-1D070E545DAC}" type="parTrans" cxnId="{B0DAC2FD-EDA1-441B-A845-0C1964D6B924}">
      <dgm:prSet/>
      <dgm:spPr/>
      <dgm:t>
        <a:bodyPr/>
        <a:lstStyle/>
        <a:p>
          <a:endParaRPr lang="en-US" sz="2800"/>
        </a:p>
      </dgm:t>
    </dgm:pt>
    <dgm:pt modelId="{347A4B58-92E3-49B2-BBF5-15BF5A0F478B}" type="sibTrans" cxnId="{B0DAC2FD-EDA1-441B-A845-0C1964D6B924}">
      <dgm:prSet/>
      <dgm:spPr/>
      <dgm:t>
        <a:bodyPr/>
        <a:lstStyle/>
        <a:p>
          <a:endParaRPr lang="en-US" sz="2800"/>
        </a:p>
      </dgm:t>
    </dgm:pt>
    <dgm:pt modelId="{964A18CD-1B5D-4A7E-B182-2927E17348E0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90C13AAE-4246-46D9-9B6E-D27D7FCA92D1}" type="parTrans" cxnId="{57D1E1FE-AB13-4507-B39B-15BDE576AB21}">
      <dgm:prSet/>
      <dgm:spPr/>
      <dgm:t>
        <a:bodyPr/>
        <a:lstStyle/>
        <a:p>
          <a:endParaRPr lang="en-US" sz="2800"/>
        </a:p>
      </dgm:t>
    </dgm:pt>
    <dgm:pt modelId="{63F601AF-EA35-4E0A-A9D9-C60ACFB6BC55}" type="sibTrans" cxnId="{57D1E1FE-AB13-4507-B39B-15BDE576AB21}">
      <dgm:prSet/>
      <dgm:spPr/>
      <dgm:t>
        <a:bodyPr/>
        <a:lstStyle/>
        <a:p>
          <a:endParaRPr lang="en-US" sz="2800"/>
        </a:p>
      </dgm:t>
    </dgm:pt>
    <dgm:pt modelId="{25761703-EE26-4CA8-B049-3F157889CE06}">
      <dgm:prSet phldrT="[Text]"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5EE1D751-E7E3-4E30-AC49-4C8227478F52}" type="parTrans" cxnId="{B4023F34-1758-4145-893F-044E6D16D52E}">
      <dgm:prSet/>
      <dgm:spPr/>
      <dgm:t>
        <a:bodyPr/>
        <a:lstStyle/>
        <a:p>
          <a:endParaRPr lang="en-US" sz="2800"/>
        </a:p>
      </dgm:t>
    </dgm:pt>
    <dgm:pt modelId="{B74F6A51-714F-4AA7-B42B-E7F20847B954}" type="sibTrans" cxnId="{B4023F34-1758-4145-893F-044E6D16D52E}">
      <dgm:prSet/>
      <dgm:spPr/>
      <dgm:t>
        <a:bodyPr/>
        <a:lstStyle/>
        <a:p>
          <a:endParaRPr lang="en-US" sz="2800"/>
        </a:p>
      </dgm:t>
    </dgm:pt>
    <dgm:pt modelId="{E731978B-F94B-47D7-AFDE-5668EE8523C9}">
      <dgm:prSet custT="1"/>
      <dgm:spPr/>
      <dgm:t>
        <a:bodyPr/>
        <a:lstStyle/>
        <a:p>
          <a:r>
            <a:rPr lang="en-US" sz="2800" dirty="0" smtClean="0"/>
            <a:t>Date </a:t>
          </a:r>
          <a:r>
            <a:rPr lang="en-US" sz="28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2800" dirty="0">
            <a:latin typeface="Times New Roman" pitchFamily="18" charset="0"/>
            <a:cs typeface="Times New Roman" pitchFamily="18" charset="0"/>
          </a:endParaRPr>
        </a:p>
      </dgm:t>
    </dgm:pt>
    <dgm:pt modelId="{347D0D83-196D-4ACE-95D8-CD164212347B}" type="parTrans" cxnId="{4F7CA4AE-94FE-4378-A583-281ED01F3A26}">
      <dgm:prSet/>
      <dgm:spPr/>
      <dgm:t>
        <a:bodyPr/>
        <a:lstStyle/>
        <a:p>
          <a:endParaRPr lang="en-US" sz="2800"/>
        </a:p>
      </dgm:t>
    </dgm:pt>
    <dgm:pt modelId="{EE1B103E-6B40-4F05-8FE6-0D6F6D6931A3}" type="sibTrans" cxnId="{4F7CA4AE-94FE-4378-A583-281ED01F3A26}">
      <dgm:prSet/>
      <dgm:spPr/>
      <dgm:t>
        <a:bodyPr/>
        <a:lstStyle/>
        <a:p>
          <a:endParaRPr lang="en-US" sz="2800"/>
        </a:p>
      </dgm:t>
    </dgm:pt>
    <dgm:pt modelId="{EEF78DF5-8555-476E-9DA5-D85EF5BED6E8}" type="pres">
      <dgm:prSet presAssocID="{8BBD982B-F274-4BA3-8F19-028AA15117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FE858-264F-439B-A7F3-F2D942865AB2}" type="pres">
      <dgm:prSet presAssocID="{8BBD982B-F274-4BA3-8F19-028AA15117A4}" presName="arrow" presStyleLbl="bgShp" presStyleIdx="0" presStyleCnt="1"/>
      <dgm:spPr/>
      <dgm:t>
        <a:bodyPr/>
        <a:lstStyle/>
        <a:p>
          <a:endParaRPr lang="en-US"/>
        </a:p>
      </dgm:t>
    </dgm:pt>
    <dgm:pt modelId="{87E660A6-41AE-47B5-B5DB-2BCA0E69D34C}" type="pres">
      <dgm:prSet presAssocID="{8BBD982B-F274-4BA3-8F19-028AA15117A4}" presName="points" presStyleCnt="0"/>
      <dgm:spPr/>
      <dgm:t>
        <a:bodyPr/>
        <a:lstStyle/>
        <a:p>
          <a:endParaRPr lang="en-US"/>
        </a:p>
      </dgm:t>
    </dgm:pt>
    <dgm:pt modelId="{37CB465F-30A1-4518-9EE2-375040D01803}" type="pres">
      <dgm:prSet presAssocID="{7BF07599-40A3-43F8-B74C-B9C9D197B9C8}" presName="compositeA" presStyleCnt="0"/>
      <dgm:spPr/>
      <dgm:t>
        <a:bodyPr/>
        <a:lstStyle/>
        <a:p>
          <a:endParaRPr lang="en-US"/>
        </a:p>
      </dgm:t>
    </dgm:pt>
    <dgm:pt modelId="{AA799FD6-0207-48F1-ADAD-3355FC46945A}" type="pres">
      <dgm:prSet presAssocID="{7BF07599-40A3-43F8-B74C-B9C9D197B9C8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36B13-5617-411F-BE63-A67F88290066}" type="pres">
      <dgm:prSet presAssocID="{7BF07599-40A3-43F8-B74C-B9C9D197B9C8}" presName="circleA" presStyleLbl="node1" presStyleIdx="0" presStyleCnt="4"/>
      <dgm:spPr/>
      <dgm:t>
        <a:bodyPr/>
        <a:lstStyle/>
        <a:p>
          <a:endParaRPr lang="en-US"/>
        </a:p>
      </dgm:t>
    </dgm:pt>
    <dgm:pt modelId="{0CC89B04-9CEF-4869-B0CA-58C2AD8B8485}" type="pres">
      <dgm:prSet presAssocID="{7BF07599-40A3-43F8-B74C-B9C9D197B9C8}" presName="spaceA" presStyleCnt="0"/>
      <dgm:spPr/>
      <dgm:t>
        <a:bodyPr/>
        <a:lstStyle/>
        <a:p>
          <a:endParaRPr lang="en-US"/>
        </a:p>
      </dgm:t>
    </dgm:pt>
    <dgm:pt modelId="{D085B67C-45D3-460A-9664-56A29A600847}" type="pres">
      <dgm:prSet presAssocID="{347A4B58-92E3-49B2-BBF5-15BF5A0F478B}" presName="space" presStyleCnt="0"/>
      <dgm:spPr/>
      <dgm:t>
        <a:bodyPr/>
        <a:lstStyle/>
        <a:p>
          <a:endParaRPr lang="en-US"/>
        </a:p>
      </dgm:t>
    </dgm:pt>
    <dgm:pt modelId="{09DFFEDB-7062-4AE6-A12C-C10D24F8F5AA}" type="pres">
      <dgm:prSet presAssocID="{964A18CD-1B5D-4A7E-B182-2927E17348E0}" presName="compositeB" presStyleCnt="0"/>
      <dgm:spPr/>
      <dgm:t>
        <a:bodyPr/>
        <a:lstStyle/>
        <a:p>
          <a:endParaRPr lang="en-US"/>
        </a:p>
      </dgm:t>
    </dgm:pt>
    <dgm:pt modelId="{6C4584D8-4BEC-45D8-BF53-95F5FB761D06}" type="pres">
      <dgm:prSet presAssocID="{964A18CD-1B5D-4A7E-B182-2927E17348E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2D6EF-B61D-42B7-AE89-70B64669FED2}" type="pres">
      <dgm:prSet presAssocID="{964A18CD-1B5D-4A7E-B182-2927E17348E0}" presName="circleB" presStyleLbl="node1" presStyleIdx="1" presStyleCnt="4"/>
      <dgm:spPr/>
      <dgm:t>
        <a:bodyPr/>
        <a:lstStyle/>
        <a:p>
          <a:endParaRPr lang="en-US"/>
        </a:p>
      </dgm:t>
    </dgm:pt>
    <dgm:pt modelId="{B28D9186-FA55-40ED-80AF-72E3004B87AE}" type="pres">
      <dgm:prSet presAssocID="{964A18CD-1B5D-4A7E-B182-2927E17348E0}" presName="spaceB" presStyleCnt="0"/>
      <dgm:spPr/>
      <dgm:t>
        <a:bodyPr/>
        <a:lstStyle/>
        <a:p>
          <a:endParaRPr lang="en-US"/>
        </a:p>
      </dgm:t>
    </dgm:pt>
    <dgm:pt modelId="{50243AC6-D906-4840-AD97-5C1D75B769B9}" type="pres">
      <dgm:prSet presAssocID="{63F601AF-EA35-4E0A-A9D9-C60ACFB6BC55}" presName="space" presStyleCnt="0"/>
      <dgm:spPr/>
      <dgm:t>
        <a:bodyPr/>
        <a:lstStyle/>
        <a:p>
          <a:endParaRPr lang="en-US"/>
        </a:p>
      </dgm:t>
    </dgm:pt>
    <dgm:pt modelId="{35371866-428A-4E11-B6FC-0182E3D73103}" type="pres">
      <dgm:prSet presAssocID="{25761703-EE26-4CA8-B049-3F157889CE06}" presName="compositeA" presStyleCnt="0"/>
      <dgm:spPr/>
      <dgm:t>
        <a:bodyPr/>
        <a:lstStyle/>
        <a:p>
          <a:endParaRPr lang="en-US"/>
        </a:p>
      </dgm:t>
    </dgm:pt>
    <dgm:pt modelId="{5E3B8E9D-BC81-4E4F-9ACC-A20F37470DE3}" type="pres">
      <dgm:prSet presAssocID="{25761703-EE26-4CA8-B049-3F157889CE06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4D718-41DE-4EC6-89B3-1BC0F2118D8D}" type="pres">
      <dgm:prSet presAssocID="{25761703-EE26-4CA8-B049-3F157889CE06}" presName="circleA" presStyleLbl="node1" presStyleIdx="2" presStyleCnt="4"/>
      <dgm:spPr/>
      <dgm:t>
        <a:bodyPr/>
        <a:lstStyle/>
        <a:p>
          <a:endParaRPr lang="en-US"/>
        </a:p>
      </dgm:t>
    </dgm:pt>
    <dgm:pt modelId="{C092028C-1B4F-45E2-AB17-28912BEB14C5}" type="pres">
      <dgm:prSet presAssocID="{25761703-EE26-4CA8-B049-3F157889CE06}" presName="spaceA" presStyleCnt="0"/>
      <dgm:spPr/>
      <dgm:t>
        <a:bodyPr/>
        <a:lstStyle/>
        <a:p>
          <a:endParaRPr lang="en-US"/>
        </a:p>
      </dgm:t>
    </dgm:pt>
    <dgm:pt modelId="{1E2E6F51-926B-4F03-9367-6D351E425C88}" type="pres">
      <dgm:prSet presAssocID="{B74F6A51-714F-4AA7-B42B-E7F20847B954}" presName="space" presStyleCnt="0"/>
      <dgm:spPr/>
      <dgm:t>
        <a:bodyPr/>
        <a:lstStyle/>
        <a:p>
          <a:endParaRPr lang="en-US"/>
        </a:p>
      </dgm:t>
    </dgm:pt>
    <dgm:pt modelId="{CD509ED5-03A1-4B9C-B534-6F814AA44F4D}" type="pres">
      <dgm:prSet presAssocID="{E731978B-F94B-47D7-AFDE-5668EE8523C9}" presName="compositeB" presStyleCnt="0"/>
      <dgm:spPr/>
      <dgm:t>
        <a:bodyPr/>
        <a:lstStyle/>
        <a:p>
          <a:endParaRPr lang="en-US"/>
        </a:p>
      </dgm:t>
    </dgm:pt>
    <dgm:pt modelId="{CC9E38FE-BB68-46C2-BB82-E10F260603D4}" type="pres">
      <dgm:prSet presAssocID="{E731978B-F94B-47D7-AFDE-5668EE8523C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EB6B7-19A7-4A3E-B4B9-2E001F38EFC6}" type="pres">
      <dgm:prSet presAssocID="{E731978B-F94B-47D7-AFDE-5668EE8523C9}" presName="circleB" presStyleLbl="node1" presStyleIdx="3" presStyleCnt="4"/>
      <dgm:spPr/>
      <dgm:t>
        <a:bodyPr/>
        <a:lstStyle/>
        <a:p>
          <a:endParaRPr lang="en-US"/>
        </a:p>
      </dgm:t>
    </dgm:pt>
    <dgm:pt modelId="{75FA7B76-ECBC-491B-BF17-1B5DC3384E4E}" type="pres">
      <dgm:prSet presAssocID="{E731978B-F94B-47D7-AFDE-5668EE8523C9}" presName="spaceB" presStyleCnt="0"/>
      <dgm:spPr/>
      <dgm:t>
        <a:bodyPr/>
        <a:lstStyle/>
        <a:p>
          <a:endParaRPr lang="en-US"/>
        </a:p>
      </dgm:t>
    </dgm:pt>
  </dgm:ptLst>
  <dgm:cxnLst>
    <dgm:cxn modelId="{C3671019-4C51-478E-97FD-AA82732B6E21}" type="presOf" srcId="{8BBD982B-F274-4BA3-8F19-028AA15117A4}" destId="{EEF78DF5-8555-476E-9DA5-D85EF5BED6E8}" srcOrd="0" destOrd="0" presId="urn:microsoft.com/office/officeart/2005/8/layout/hProcess11"/>
    <dgm:cxn modelId="{4F7CA4AE-94FE-4378-A583-281ED01F3A26}" srcId="{8BBD982B-F274-4BA3-8F19-028AA15117A4}" destId="{E731978B-F94B-47D7-AFDE-5668EE8523C9}" srcOrd="3" destOrd="0" parTransId="{347D0D83-196D-4ACE-95D8-CD164212347B}" sibTransId="{EE1B103E-6B40-4F05-8FE6-0D6F6D6931A3}"/>
    <dgm:cxn modelId="{B0DAC2FD-EDA1-441B-A845-0C1964D6B924}" srcId="{8BBD982B-F274-4BA3-8F19-028AA15117A4}" destId="{7BF07599-40A3-43F8-B74C-B9C9D197B9C8}" srcOrd="0" destOrd="0" parTransId="{05A33227-C3A2-40A7-900E-1D070E545DAC}" sibTransId="{347A4B58-92E3-49B2-BBF5-15BF5A0F478B}"/>
    <dgm:cxn modelId="{30F2B205-4630-411F-AED5-DA0A0AAA52C0}" type="presOf" srcId="{7BF07599-40A3-43F8-B74C-B9C9D197B9C8}" destId="{AA799FD6-0207-48F1-ADAD-3355FC46945A}" srcOrd="0" destOrd="0" presId="urn:microsoft.com/office/officeart/2005/8/layout/hProcess11"/>
    <dgm:cxn modelId="{93769B07-ABFE-4B45-833E-5B1A02189767}" type="presOf" srcId="{964A18CD-1B5D-4A7E-B182-2927E17348E0}" destId="{6C4584D8-4BEC-45D8-BF53-95F5FB761D06}" srcOrd="0" destOrd="0" presId="urn:microsoft.com/office/officeart/2005/8/layout/hProcess11"/>
    <dgm:cxn modelId="{57D1E1FE-AB13-4507-B39B-15BDE576AB21}" srcId="{8BBD982B-F274-4BA3-8F19-028AA15117A4}" destId="{964A18CD-1B5D-4A7E-B182-2927E17348E0}" srcOrd="1" destOrd="0" parTransId="{90C13AAE-4246-46D9-9B6E-D27D7FCA92D1}" sibTransId="{63F601AF-EA35-4E0A-A9D9-C60ACFB6BC55}"/>
    <dgm:cxn modelId="{05A762CA-2338-49E7-9143-C61E7B8538EC}" type="presOf" srcId="{25761703-EE26-4CA8-B049-3F157889CE06}" destId="{5E3B8E9D-BC81-4E4F-9ACC-A20F37470DE3}" srcOrd="0" destOrd="0" presId="urn:microsoft.com/office/officeart/2005/8/layout/hProcess11"/>
    <dgm:cxn modelId="{8836F067-7F89-4643-B69E-B88FECB7DB20}" type="presOf" srcId="{E731978B-F94B-47D7-AFDE-5668EE8523C9}" destId="{CC9E38FE-BB68-46C2-BB82-E10F260603D4}" srcOrd="0" destOrd="0" presId="urn:microsoft.com/office/officeart/2005/8/layout/hProcess11"/>
    <dgm:cxn modelId="{B4023F34-1758-4145-893F-044E6D16D52E}" srcId="{8BBD982B-F274-4BA3-8F19-028AA15117A4}" destId="{25761703-EE26-4CA8-B049-3F157889CE06}" srcOrd="2" destOrd="0" parTransId="{5EE1D751-E7E3-4E30-AC49-4C8227478F52}" sibTransId="{B74F6A51-714F-4AA7-B42B-E7F20847B954}"/>
    <dgm:cxn modelId="{25119A4D-832A-44E0-8F7F-63F8A237346C}" type="presParOf" srcId="{EEF78DF5-8555-476E-9DA5-D85EF5BED6E8}" destId="{026FE858-264F-439B-A7F3-F2D942865AB2}" srcOrd="0" destOrd="0" presId="urn:microsoft.com/office/officeart/2005/8/layout/hProcess11"/>
    <dgm:cxn modelId="{C592AFA0-ACF9-4382-92B7-04D89830BAB0}" type="presParOf" srcId="{EEF78DF5-8555-476E-9DA5-D85EF5BED6E8}" destId="{87E660A6-41AE-47B5-B5DB-2BCA0E69D34C}" srcOrd="1" destOrd="0" presId="urn:microsoft.com/office/officeart/2005/8/layout/hProcess11"/>
    <dgm:cxn modelId="{804E761A-27A1-4A4D-B9E0-F94C6DA5CB2F}" type="presParOf" srcId="{87E660A6-41AE-47B5-B5DB-2BCA0E69D34C}" destId="{37CB465F-30A1-4518-9EE2-375040D01803}" srcOrd="0" destOrd="0" presId="urn:microsoft.com/office/officeart/2005/8/layout/hProcess11"/>
    <dgm:cxn modelId="{585B43CD-A0FE-485F-9B0B-3112F334F9B0}" type="presParOf" srcId="{37CB465F-30A1-4518-9EE2-375040D01803}" destId="{AA799FD6-0207-48F1-ADAD-3355FC46945A}" srcOrd="0" destOrd="0" presId="urn:microsoft.com/office/officeart/2005/8/layout/hProcess11"/>
    <dgm:cxn modelId="{FEADDDA5-62D2-4FD0-B7E7-C11EEADFC767}" type="presParOf" srcId="{37CB465F-30A1-4518-9EE2-375040D01803}" destId="{40536B13-5617-411F-BE63-A67F88290066}" srcOrd="1" destOrd="0" presId="urn:microsoft.com/office/officeart/2005/8/layout/hProcess11"/>
    <dgm:cxn modelId="{CE37593A-E6DE-4796-BA43-97FA9E8F2490}" type="presParOf" srcId="{37CB465F-30A1-4518-9EE2-375040D01803}" destId="{0CC89B04-9CEF-4869-B0CA-58C2AD8B8485}" srcOrd="2" destOrd="0" presId="urn:microsoft.com/office/officeart/2005/8/layout/hProcess11"/>
    <dgm:cxn modelId="{FF311577-A7C5-4444-AE0F-48FC5283D372}" type="presParOf" srcId="{87E660A6-41AE-47B5-B5DB-2BCA0E69D34C}" destId="{D085B67C-45D3-460A-9664-56A29A600847}" srcOrd="1" destOrd="0" presId="urn:microsoft.com/office/officeart/2005/8/layout/hProcess11"/>
    <dgm:cxn modelId="{6333B0E4-D904-4F38-A5D5-EB844285436D}" type="presParOf" srcId="{87E660A6-41AE-47B5-B5DB-2BCA0E69D34C}" destId="{09DFFEDB-7062-4AE6-A12C-C10D24F8F5AA}" srcOrd="2" destOrd="0" presId="urn:microsoft.com/office/officeart/2005/8/layout/hProcess11"/>
    <dgm:cxn modelId="{DE8BE047-E6D2-4D38-8C33-A2631C3F4087}" type="presParOf" srcId="{09DFFEDB-7062-4AE6-A12C-C10D24F8F5AA}" destId="{6C4584D8-4BEC-45D8-BF53-95F5FB761D06}" srcOrd="0" destOrd="0" presId="urn:microsoft.com/office/officeart/2005/8/layout/hProcess11"/>
    <dgm:cxn modelId="{72F7FA7B-45DB-4F34-9E61-1E0106CA60EC}" type="presParOf" srcId="{09DFFEDB-7062-4AE6-A12C-C10D24F8F5AA}" destId="{C572D6EF-B61D-42B7-AE89-70B64669FED2}" srcOrd="1" destOrd="0" presId="urn:microsoft.com/office/officeart/2005/8/layout/hProcess11"/>
    <dgm:cxn modelId="{279358C8-8951-49A5-9888-2ABDA5A40DB3}" type="presParOf" srcId="{09DFFEDB-7062-4AE6-A12C-C10D24F8F5AA}" destId="{B28D9186-FA55-40ED-80AF-72E3004B87AE}" srcOrd="2" destOrd="0" presId="urn:microsoft.com/office/officeart/2005/8/layout/hProcess11"/>
    <dgm:cxn modelId="{3A80A7FA-C3A3-4FC7-97E6-CB78CB6C1FF2}" type="presParOf" srcId="{87E660A6-41AE-47B5-B5DB-2BCA0E69D34C}" destId="{50243AC6-D906-4840-AD97-5C1D75B769B9}" srcOrd="3" destOrd="0" presId="urn:microsoft.com/office/officeart/2005/8/layout/hProcess11"/>
    <dgm:cxn modelId="{9F96AE71-6BFD-49DC-A18D-6A10151D3E37}" type="presParOf" srcId="{87E660A6-41AE-47B5-B5DB-2BCA0E69D34C}" destId="{35371866-428A-4E11-B6FC-0182E3D73103}" srcOrd="4" destOrd="0" presId="urn:microsoft.com/office/officeart/2005/8/layout/hProcess11"/>
    <dgm:cxn modelId="{7FA4BDD9-4448-4BBC-91E7-09C8293F840C}" type="presParOf" srcId="{35371866-428A-4E11-B6FC-0182E3D73103}" destId="{5E3B8E9D-BC81-4E4F-9ACC-A20F37470DE3}" srcOrd="0" destOrd="0" presId="urn:microsoft.com/office/officeart/2005/8/layout/hProcess11"/>
    <dgm:cxn modelId="{C67350BB-976E-430B-B875-7A3EF61317F2}" type="presParOf" srcId="{35371866-428A-4E11-B6FC-0182E3D73103}" destId="{F134D718-41DE-4EC6-89B3-1BC0F2118D8D}" srcOrd="1" destOrd="0" presId="urn:microsoft.com/office/officeart/2005/8/layout/hProcess11"/>
    <dgm:cxn modelId="{FD9DE702-1D52-4A5C-89C3-4EE988E0EC3C}" type="presParOf" srcId="{35371866-428A-4E11-B6FC-0182E3D73103}" destId="{C092028C-1B4F-45E2-AB17-28912BEB14C5}" srcOrd="2" destOrd="0" presId="urn:microsoft.com/office/officeart/2005/8/layout/hProcess11"/>
    <dgm:cxn modelId="{820FE157-2C7F-42B5-89ED-69AF90021AB0}" type="presParOf" srcId="{87E660A6-41AE-47B5-B5DB-2BCA0E69D34C}" destId="{1E2E6F51-926B-4F03-9367-6D351E425C88}" srcOrd="5" destOrd="0" presId="urn:microsoft.com/office/officeart/2005/8/layout/hProcess11"/>
    <dgm:cxn modelId="{3F6F1EFD-2B3D-4D7B-84F9-F29DDE84D33A}" type="presParOf" srcId="{87E660A6-41AE-47B5-B5DB-2BCA0E69D34C}" destId="{CD509ED5-03A1-4B9C-B534-6F814AA44F4D}" srcOrd="6" destOrd="0" presId="urn:microsoft.com/office/officeart/2005/8/layout/hProcess11"/>
    <dgm:cxn modelId="{8B6DCE31-0A98-4657-A2D8-89485859B36C}" type="presParOf" srcId="{CD509ED5-03A1-4B9C-B534-6F814AA44F4D}" destId="{CC9E38FE-BB68-46C2-BB82-E10F260603D4}" srcOrd="0" destOrd="0" presId="urn:microsoft.com/office/officeart/2005/8/layout/hProcess11"/>
    <dgm:cxn modelId="{D2F72C4A-9983-41B7-9DBC-BB3A890BCC50}" type="presParOf" srcId="{CD509ED5-03A1-4B9C-B534-6F814AA44F4D}" destId="{0E7EB6B7-19A7-4A3E-B4B9-2E001F38EFC6}" srcOrd="1" destOrd="0" presId="urn:microsoft.com/office/officeart/2005/8/layout/hProcess11"/>
    <dgm:cxn modelId="{8A476076-4D73-4457-BBD8-601726E147DF}" type="presParOf" srcId="{CD509ED5-03A1-4B9C-B534-6F814AA44F4D}" destId="{75FA7B76-ECBC-491B-BF17-1B5DC3384E4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675BB5-4BE3-4E06-B2B3-AAA3D107C1A8}" type="doc">
      <dgm:prSet loTypeId="urn:microsoft.com/office/officeart/2005/8/layout/radial5" loCatId="relationship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864EA6-13E7-440F-948B-8118F5878A44}">
      <dgm:prSet phldrT="[Text]" custT="1"/>
      <dgm:spPr/>
      <dgm:t>
        <a:bodyPr/>
        <a:lstStyle/>
        <a:p>
          <a:r>
            <a:rPr lang="en-US" sz="2000" dirty="0" err="1" smtClean="0"/>
            <a:t>Hélios</a:t>
          </a:r>
          <a:endParaRPr lang="en-US" sz="2000" dirty="0"/>
        </a:p>
      </dgm:t>
    </dgm:pt>
    <dgm:pt modelId="{5F920266-1B6A-4D7D-8C8B-D20E2934BF67}" type="parTrans" cxnId="{7834DFDC-DD97-4D0F-B547-27AB53428B4B}">
      <dgm:prSet/>
      <dgm:spPr/>
      <dgm:t>
        <a:bodyPr/>
        <a:lstStyle/>
        <a:p>
          <a:endParaRPr lang="en-US"/>
        </a:p>
      </dgm:t>
    </dgm:pt>
    <dgm:pt modelId="{F4FE127A-F33D-4F59-961D-A505D5A781EE}" type="sibTrans" cxnId="{7834DFDC-DD97-4D0F-B547-27AB53428B4B}">
      <dgm:prSet/>
      <dgm:spPr/>
      <dgm:t>
        <a:bodyPr/>
        <a:lstStyle/>
        <a:p>
          <a:endParaRPr lang="en-US"/>
        </a:p>
      </dgm:t>
    </dgm:pt>
    <dgm:pt modelId="{813DB034-1CFA-4CE1-8536-6BC256192226}">
      <dgm:prSet phldrT="[Text]" custT="1"/>
      <dgm:spPr/>
      <dgm:t>
        <a:bodyPr/>
        <a:lstStyle/>
        <a:p>
          <a:r>
            <a:rPr lang="en-US" sz="1600" dirty="0" err="1" smtClean="0"/>
            <a:t>équipes</a:t>
          </a:r>
          <a:r>
            <a:rPr lang="en-US" sz="1600" dirty="0" smtClean="0"/>
            <a:t> </a:t>
          </a:r>
          <a:endParaRPr lang="en-US" sz="1100" dirty="0"/>
        </a:p>
      </dgm:t>
    </dgm:pt>
    <dgm:pt modelId="{ED3CCD02-8D75-4A08-AD85-C5F828B29313}" type="parTrans" cxnId="{41966F54-3C25-450E-8104-04B2B9165959}">
      <dgm:prSet/>
      <dgm:spPr/>
      <dgm:t>
        <a:bodyPr/>
        <a:lstStyle/>
        <a:p>
          <a:endParaRPr lang="en-US"/>
        </a:p>
      </dgm:t>
    </dgm:pt>
    <dgm:pt modelId="{F3516F2D-4619-4753-A81E-130803DFBFC7}" type="sibTrans" cxnId="{41966F54-3C25-450E-8104-04B2B9165959}">
      <dgm:prSet/>
      <dgm:spPr/>
      <dgm:t>
        <a:bodyPr/>
        <a:lstStyle/>
        <a:p>
          <a:endParaRPr lang="en-US"/>
        </a:p>
      </dgm:t>
    </dgm:pt>
    <dgm:pt modelId="{6461E40C-FAF1-4C11-9CA4-01B7756558A8}">
      <dgm:prSet phldrT="[Text]" custT="1"/>
      <dgm:spPr/>
      <dgm:t>
        <a:bodyPr lIns="0" tIns="0" rIns="0" bIns="0"/>
        <a:lstStyle/>
        <a:p>
          <a:r>
            <a:rPr lang="en-US" sz="1300" spc="-10" baseline="0" dirty="0" smtClean="0"/>
            <a:t>TMA</a:t>
          </a:r>
          <a:br>
            <a:rPr lang="en-US" sz="1300" spc="-10" baseline="0" dirty="0" smtClean="0"/>
          </a:br>
          <a:r>
            <a:rPr lang="en-US" sz="1300" spc="-10" baseline="0" dirty="0" smtClean="0"/>
            <a:t>Zen</a:t>
          </a:r>
          <a:endParaRPr lang="en-US" sz="1300" spc="-10" baseline="0" dirty="0"/>
        </a:p>
      </dgm:t>
    </dgm:pt>
    <dgm:pt modelId="{5418FCE5-0AC2-479F-8F47-D35F7A60BD8D}" type="parTrans" cxnId="{5EBF790F-CC7C-4BBA-98A7-614FB5283795}">
      <dgm:prSet/>
      <dgm:spPr/>
      <dgm:t>
        <a:bodyPr/>
        <a:lstStyle/>
        <a:p>
          <a:endParaRPr lang="en-US"/>
        </a:p>
      </dgm:t>
    </dgm:pt>
    <dgm:pt modelId="{3D67A8BA-4FB2-401F-A3C1-92132B645061}" type="sibTrans" cxnId="{5EBF790F-CC7C-4BBA-98A7-614FB5283795}">
      <dgm:prSet/>
      <dgm:spPr/>
      <dgm:t>
        <a:bodyPr/>
        <a:lstStyle/>
        <a:p>
          <a:endParaRPr lang="en-US"/>
        </a:p>
      </dgm:t>
    </dgm:pt>
    <dgm:pt modelId="{14E5A95F-9DC9-4E33-B709-14C57323ACAA}">
      <dgm:prSet phldrT="[Text]" custT="1"/>
      <dgm:spPr/>
      <dgm:t>
        <a:bodyPr/>
        <a:lstStyle/>
        <a:p>
          <a:r>
            <a:rPr lang="en-US" sz="1600" dirty="0" err="1" smtClean="0"/>
            <a:t>Gestion</a:t>
          </a:r>
          <a:r>
            <a:rPr lang="en-US" sz="1600" dirty="0" smtClean="0"/>
            <a:t> </a:t>
          </a:r>
          <a:r>
            <a:rPr lang="en-US" sz="1600" dirty="0" err="1" smtClean="0"/>
            <a:t>Ventes</a:t>
          </a:r>
          <a:endParaRPr lang="en-US" sz="1100" dirty="0"/>
        </a:p>
      </dgm:t>
    </dgm:pt>
    <dgm:pt modelId="{CFE62A0D-AFCB-42FF-A2F7-4127DE6E4A06}" type="parTrans" cxnId="{B78770BC-227B-404F-8185-2F70ECA32605}">
      <dgm:prSet/>
      <dgm:spPr/>
      <dgm:t>
        <a:bodyPr/>
        <a:lstStyle/>
        <a:p>
          <a:endParaRPr lang="en-US"/>
        </a:p>
      </dgm:t>
    </dgm:pt>
    <dgm:pt modelId="{87455A86-154D-4572-BF6D-F5FEBED08194}" type="sibTrans" cxnId="{B78770BC-227B-404F-8185-2F70ECA32605}">
      <dgm:prSet/>
      <dgm:spPr/>
      <dgm:t>
        <a:bodyPr/>
        <a:lstStyle/>
        <a:p>
          <a:endParaRPr lang="en-US"/>
        </a:p>
      </dgm:t>
    </dgm:pt>
    <dgm:pt modelId="{9A038BAD-1DAA-4E08-AF5C-7A535C3A31A3}">
      <dgm:prSet phldrT="[Text]" custT="1"/>
      <dgm:spPr/>
      <dgm:t>
        <a:bodyPr/>
        <a:lstStyle/>
        <a:p>
          <a:r>
            <a:rPr lang="en-US" sz="1400" err="1" smtClean="0"/>
            <a:t>Gestion</a:t>
          </a:r>
          <a:r>
            <a:rPr lang="en-US" sz="1400" smtClean="0"/>
            <a:t> Stocks</a:t>
          </a:r>
          <a:endParaRPr lang="en-US" sz="1400" dirty="0"/>
        </a:p>
      </dgm:t>
    </dgm:pt>
    <dgm:pt modelId="{E1D6882F-7F41-4B9B-8326-079D0B7775D3}" type="parTrans" cxnId="{F67B8136-3A2B-408C-9570-C50B3786C6D1}">
      <dgm:prSet/>
      <dgm:spPr/>
      <dgm:t>
        <a:bodyPr/>
        <a:lstStyle/>
        <a:p>
          <a:endParaRPr lang="en-US"/>
        </a:p>
      </dgm:t>
    </dgm:pt>
    <dgm:pt modelId="{BF904E21-59DA-42DB-BE7C-359EAF11BFDB}" type="sibTrans" cxnId="{F67B8136-3A2B-408C-9570-C50B3786C6D1}">
      <dgm:prSet/>
      <dgm:spPr/>
      <dgm:t>
        <a:bodyPr/>
        <a:lstStyle/>
        <a:p>
          <a:endParaRPr lang="en-US"/>
        </a:p>
      </dgm:t>
    </dgm:pt>
    <dgm:pt modelId="{C2B16F5E-4FD9-4E6C-984C-5FB34252F788}">
      <dgm:prSet phldrT="[Text]" custT="1"/>
      <dgm:spPr/>
      <dgm:t>
        <a:bodyPr/>
        <a:lstStyle/>
        <a:p>
          <a:r>
            <a:rPr lang="en-US" sz="1600" dirty="0" err="1" smtClean="0"/>
            <a:t>Gestion</a:t>
          </a:r>
          <a:r>
            <a:rPr lang="en-US" sz="1600" smtClean="0"/>
            <a:t/>
          </a:r>
          <a:br>
            <a:rPr lang="en-US" sz="1600" smtClean="0"/>
          </a:br>
          <a:r>
            <a:rPr lang="en-US" sz="1600" smtClean="0"/>
            <a:t>Clients</a:t>
          </a:r>
          <a:endParaRPr lang="en-US" sz="1200" dirty="0"/>
        </a:p>
      </dgm:t>
    </dgm:pt>
    <dgm:pt modelId="{8F21B166-5620-46A8-A5DD-72EAE361E61D}" type="parTrans" cxnId="{F20E6E35-2EF6-49E1-BCE2-AF737813AC7F}">
      <dgm:prSet/>
      <dgm:spPr/>
      <dgm:t>
        <a:bodyPr/>
        <a:lstStyle/>
        <a:p>
          <a:endParaRPr lang="en-US"/>
        </a:p>
      </dgm:t>
    </dgm:pt>
    <dgm:pt modelId="{D972BA52-9B06-4D48-9819-200C1326EA4D}" type="sibTrans" cxnId="{F20E6E35-2EF6-49E1-BCE2-AF737813AC7F}">
      <dgm:prSet/>
      <dgm:spPr/>
      <dgm:t>
        <a:bodyPr/>
        <a:lstStyle/>
        <a:p>
          <a:endParaRPr lang="en-US"/>
        </a:p>
      </dgm:t>
    </dgm:pt>
    <dgm:pt modelId="{EB09D521-9D02-4B4D-80CB-EB847731A63E}" type="pres">
      <dgm:prSet presAssocID="{19675BB5-4BE3-4E06-B2B3-AAA3D107C1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CFBEC-172E-41BB-B545-FE2085E0B744}" type="pres">
      <dgm:prSet presAssocID="{D3864EA6-13E7-440F-948B-8118F5878A44}" presName="centerShape" presStyleLbl="node0" presStyleIdx="0" presStyleCnt="1" custScaleX="127383" custScaleY="127383"/>
      <dgm:spPr/>
      <dgm:t>
        <a:bodyPr/>
        <a:lstStyle/>
        <a:p>
          <a:endParaRPr lang="en-US"/>
        </a:p>
      </dgm:t>
    </dgm:pt>
    <dgm:pt modelId="{E09D1B4B-09AE-4B1F-A409-CE344F8F9185}" type="pres">
      <dgm:prSet presAssocID="{ED3CCD02-8D75-4A08-AD85-C5F828B29313}" presName="parTrans" presStyleLbl="sibTrans2D1" presStyleIdx="0" presStyleCnt="5"/>
      <dgm:spPr/>
      <dgm:t>
        <a:bodyPr/>
        <a:lstStyle/>
        <a:p>
          <a:endParaRPr lang="en-US"/>
        </a:p>
      </dgm:t>
    </dgm:pt>
    <dgm:pt modelId="{79A2186A-8429-4E95-A4D2-214813090081}" type="pres">
      <dgm:prSet presAssocID="{ED3CCD02-8D75-4A08-AD85-C5F828B2931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779230-642B-46DB-B5CA-FC2220C38859}" type="pres">
      <dgm:prSet presAssocID="{813DB034-1CFA-4CE1-8536-6BC256192226}" presName="node" presStyleLbl="node1" presStyleIdx="0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3F644-A37B-4263-BDD3-7D4AECF93436}" type="pres">
      <dgm:prSet presAssocID="{5418FCE5-0AC2-479F-8F47-D35F7A60BD8D}" presName="parTrans" presStyleLbl="sibTrans2D1" presStyleIdx="1" presStyleCnt="5"/>
      <dgm:spPr/>
      <dgm:t>
        <a:bodyPr/>
        <a:lstStyle/>
        <a:p>
          <a:endParaRPr lang="en-US"/>
        </a:p>
      </dgm:t>
    </dgm:pt>
    <dgm:pt modelId="{AF2E0478-D773-4966-9A95-8E70AD7139B7}" type="pres">
      <dgm:prSet presAssocID="{5418FCE5-0AC2-479F-8F47-D35F7A60BD8D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FE55D76-69B8-469D-BE4A-A0F9F69D5110}" type="pres">
      <dgm:prSet presAssocID="{6461E40C-FAF1-4C11-9CA4-01B7756558A8}" presName="node" presStyleLbl="node1" presStyleIdx="1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D690-D432-4F1A-B2AE-D98A61E6F24A}" type="pres">
      <dgm:prSet presAssocID="{CFE62A0D-AFCB-42FF-A2F7-4127DE6E4A06}" presName="parTrans" presStyleLbl="sibTrans2D1" presStyleIdx="2" presStyleCnt="5"/>
      <dgm:spPr/>
      <dgm:t>
        <a:bodyPr/>
        <a:lstStyle/>
        <a:p>
          <a:endParaRPr lang="en-US"/>
        </a:p>
      </dgm:t>
    </dgm:pt>
    <dgm:pt modelId="{5E3992B2-2FF9-4710-BC5D-D3CABAC0944B}" type="pres">
      <dgm:prSet presAssocID="{CFE62A0D-AFCB-42FF-A2F7-4127DE6E4A0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B5562C5-56E9-4F94-AD9A-09B6AA6E206F}" type="pres">
      <dgm:prSet presAssocID="{14E5A95F-9DC9-4E33-B709-14C57323ACAA}" presName="node" presStyleLbl="node1" presStyleIdx="2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FDE60-5A66-47CD-855C-10B0ABFAFF6D}" type="pres">
      <dgm:prSet presAssocID="{E1D6882F-7F41-4B9B-8326-079D0B7775D3}" presName="parTrans" presStyleLbl="sibTrans2D1" presStyleIdx="3" presStyleCnt="5"/>
      <dgm:spPr/>
      <dgm:t>
        <a:bodyPr/>
        <a:lstStyle/>
        <a:p>
          <a:endParaRPr lang="en-US"/>
        </a:p>
      </dgm:t>
    </dgm:pt>
    <dgm:pt modelId="{D9C29361-9907-4AA5-9D4C-465D8E4516DA}" type="pres">
      <dgm:prSet presAssocID="{E1D6882F-7F41-4B9B-8326-079D0B7775D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92A8904-4F29-41B2-8DF6-9E5DB43B598E}" type="pres">
      <dgm:prSet presAssocID="{9A038BAD-1DAA-4E08-AF5C-7A535C3A31A3}" presName="node" presStyleLbl="node1" presStyleIdx="3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BEB95-5498-4076-A7AD-52EA2D6058A0}" type="pres">
      <dgm:prSet presAssocID="{8F21B166-5620-46A8-A5DD-72EAE361E61D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C992717-B056-4E89-850B-547F00D86B47}" type="pres">
      <dgm:prSet presAssocID="{8F21B166-5620-46A8-A5DD-72EAE361E61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0AE6ABD-EFF8-41C2-907C-790C07DF522C}" type="pres">
      <dgm:prSet presAssocID="{C2B16F5E-4FD9-4E6C-984C-5FB34252F788}" presName="node" presStyleLbl="node1" presStyleIdx="4" presStyleCnt="5" custScaleX="117603" custScaleY="117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BF790F-CC7C-4BBA-98A7-614FB5283795}" srcId="{D3864EA6-13E7-440F-948B-8118F5878A44}" destId="{6461E40C-FAF1-4C11-9CA4-01B7756558A8}" srcOrd="1" destOrd="0" parTransId="{5418FCE5-0AC2-479F-8F47-D35F7A60BD8D}" sibTransId="{3D67A8BA-4FB2-401F-A3C1-92132B645061}"/>
    <dgm:cxn modelId="{F383A1C8-295E-4F6E-9C5D-67AA4DB4F7EB}" type="presOf" srcId="{ED3CCD02-8D75-4A08-AD85-C5F828B29313}" destId="{79A2186A-8429-4E95-A4D2-214813090081}" srcOrd="1" destOrd="0" presId="urn:microsoft.com/office/officeart/2005/8/layout/radial5"/>
    <dgm:cxn modelId="{54B2FED9-9F5A-482C-B7AD-CE780DBB4D7A}" type="presOf" srcId="{ED3CCD02-8D75-4A08-AD85-C5F828B29313}" destId="{E09D1B4B-09AE-4B1F-A409-CE344F8F9185}" srcOrd="0" destOrd="0" presId="urn:microsoft.com/office/officeart/2005/8/layout/radial5"/>
    <dgm:cxn modelId="{7834DFDC-DD97-4D0F-B547-27AB53428B4B}" srcId="{19675BB5-4BE3-4E06-B2B3-AAA3D107C1A8}" destId="{D3864EA6-13E7-440F-948B-8118F5878A44}" srcOrd="0" destOrd="0" parTransId="{5F920266-1B6A-4D7D-8C8B-D20E2934BF67}" sibTransId="{F4FE127A-F33D-4F59-961D-A505D5A781EE}"/>
    <dgm:cxn modelId="{33CA9426-6028-4F9E-ADDB-AA3042A81F7D}" type="presOf" srcId="{6461E40C-FAF1-4C11-9CA4-01B7756558A8}" destId="{8FE55D76-69B8-469D-BE4A-A0F9F69D5110}" srcOrd="0" destOrd="0" presId="urn:microsoft.com/office/officeart/2005/8/layout/radial5"/>
    <dgm:cxn modelId="{29FA02FA-E640-4261-806B-AA21CEF811C3}" type="presOf" srcId="{E1D6882F-7F41-4B9B-8326-079D0B7775D3}" destId="{FB0FDE60-5A66-47CD-855C-10B0ABFAFF6D}" srcOrd="0" destOrd="0" presId="urn:microsoft.com/office/officeart/2005/8/layout/radial5"/>
    <dgm:cxn modelId="{9D61B47E-7F41-4639-962A-9097B26F323C}" type="presOf" srcId="{5418FCE5-0AC2-479F-8F47-D35F7A60BD8D}" destId="{AF2E0478-D773-4966-9A95-8E70AD7139B7}" srcOrd="1" destOrd="0" presId="urn:microsoft.com/office/officeart/2005/8/layout/radial5"/>
    <dgm:cxn modelId="{F20E6E35-2EF6-49E1-BCE2-AF737813AC7F}" srcId="{D3864EA6-13E7-440F-948B-8118F5878A44}" destId="{C2B16F5E-4FD9-4E6C-984C-5FB34252F788}" srcOrd="4" destOrd="0" parTransId="{8F21B166-5620-46A8-A5DD-72EAE361E61D}" sibTransId="{D972BA52-9B06-4D48-9819-200C1326EA4D}"/>
    <dgm:cxn modelId="{7362BBE9-CE05-48ED-9B0F-19744BB7FA24}" type="presOf" srcId="{CFE62A0D-AFCB-42FF-A2F7-4127DE6E4A06}" destId="{5E3992B2-2FF9-4710-BC5D-D3CABAC0944B}" srcOrd="1" destOrd="0" presId="urn:microsoft.com/office/officeart/2005/8/layout/radial5"/>
    <dgm:cxn modelId="{67029EA3-AC4E-48C5-87CF-57A4733799CA}" type="presOf" srcId="{E1D6882F-7F41-4B9B-8326-079D0B7775D3}" destId="{D9C29361-9907-4AA5-9D4C-465D8E4516DA}" srcOrd="1" destOrd="0" presId="urn:microsoft.com/office/officeart/2005/8/layout/radial5"/>
    <dgm:cxn modelId="{DF0DC324-3E24-4C19-A1FD-DD9570009774}" type="presOf" srcId="{9A038BAD-1DAA-4E08-AF5C-7A535C3A31A3}" destId="{492A8904-4F29-41B2-8DF6-9E5DB43B598E}" srcOrd="0" destOrd="0" presId="urn:microsoft.com/office/officeart/2005/8/layout/radial5"/>
    <dgm:cxn modelId="{459BE59C-8527-4040-AA6D-E00460E9E8BD}" type="presOf" srcId="{D3864EA6-13E7-440F-948B-8118F5878A44}" destId="{7ADCFBEC-172E-41BB-B545-FE2085E0B744}" srcOrd="0" destOrd="0" presId="urn:microsoft.com/office/officeart/2005/8/layout/radial5"/>
    <dgm:cxn modelId="{26D1578F-8BE0-4DFF-B5B7-36D919C7DF48}" type="presOf" srcId="{19675BB5-4BE3-4E06-B2B3-AAA3D107C1A8}" destId="{EB09D521-9D02-4B4D-80CB-EB847731A63E}" srcOrd="0" destOrd="0" presId="urn:microsoft.com/office/officeart/2005/8/layout/radial5"/>
    <dgm:cxn modelId="{41966F54-3C25-450E-8104-04B2B9165959}" srcId="{D3864EA6-13E7-440F-948B-8118F5878A44}" destId="{813DB034-1CFA-4CE1-8536-6BC256192226}" srcOrd="0" destOrd="0" parTransId="{ED3CCD02-8D75-4A08-AD85-C5F828B29313}" sibTransId="{F3516F2D-4619-4753-A81E-130803DFBFC7}"/>
    <dgm:cxn modelId="{B78770BC-227B-404F-8185-2F70ECA32605}" srcId="{D3864EA6-13E7-440F-948B-8118F5878A44}" destId="{14E5A95F-9DC9-4E33-B709-14C57323ACAA}" srcOrd="2" destOrd="0" parTransId="{CFE62A0D-AFCB-42FF-A2F7-4127DE6E4A06}" sibTransId="{87455A86-154D-4572-BF6D-F5FEBED08194}"/>
    <dgm:cxn modelId="{4D341991-5DB3-4739-89C1-0B6A24A114E8}" type="presOf" srcId="{5418FCE5-0AC2-479F-8F47-D35F7A60BD8D}" destId="{4873F644-A37B-4263-BDD3-7D4AECF93436}" srcOrd="0" destOrd="0" presId="urn:microsoft.com/office/officeart/2005/8/layout/radial5"/>
    <dgm:cxn modelId="{7598B8A9-9332-4A2B-B5D9-CF010EBBDF46}" type="presOf" srcId="{8F21B166-5620-46A8-A5DD-72EAE361E61D}" destId="{8C992717-B056-4E89-850B-547F00D86B47}" srcOrd="1" destOrd="0" presId="urn:microsoft.com/office/officeart/2005/8/layout/radial5"/>
    <dgm:cxn modelId="{D455749F-4F4C-4295-A229-F1CAA9A84B33}" type="presOf" srcId="{C2B16F5E-4FD9-4E6C-984C-5FB34252F788}" destId="{A0AE6ABD-EFF8-41C2-907C-790C07DF522C}" srcOrd="0" destOrd="0" presId="urn:microsoft.com/office/officeart/2005/8/layout/radial5"/>
    <dgm:cxn modelId="{7EB75183-B20B-4EE8-AF71-83BA84E1BE0D}" type="presOf" srcId="{8F21B166-5620-46A8-A5DD-72EAE361E61D}" destId="{470BEB95-5498-4076-A7AD-52EA2D6058A0}" srcOrd="0" destOrd="0" presId="urn:microsoft.com/office/officeart/2005/8/layout/radial5"/>
    <dgm:cxn modelId="{33010AF7-9670-4113-8A43-897FBCF42E9F}" type="presOf" srcId="{CFE62A0D-AFCB-42FF-A2F7-4127DE6E4A06}" destId="{8999D690-D432-4F1A-B2AE-D98A61E6F24A}" srcOrd="0" destOrd="0" presId="urn:microsoft.com/office/officeart/2005/8/layout/radial5"/>
    <dgm:cxn modelId="{F98C9256-0E52-4294-AA5B-17A525F41415}" type="presOf" srcId="{813DB034-1CFA-4CE1-8536-6BC256192226}" destId="{60779230-642B-46DB-B5CA-FC2220C38859}" srcOrd="0" destOrd="0" presId="urn:microsoft.com/office/officeart/2005/8/layout/radial5"/>
    <dgm:cxn modelId="{F67B8136-3A2B-408C-9570-C50B3786C6D1}" srcId="{D3864EA6-13E7-440F-948B-8118F5878A44}" destId="{9A038BAD-1DAA-4E08-AF5C-7A535C3A31A3}" srcOrd="3" destOrd="0" parTransId="{E1D6882F-7F41-4B9B-8326-079D0B7775D3}" sibTransId="{BF904E21-59DA-42DB-BE7C-359EAF11BFDB}"/>
    <dgm:cxn modelId="{D74F0E62-DE98-4010-8B2E-1EAAA9E56350}" type="presOf" srcId="{14E5A95F-9DC9-4E33-B709-14C57323ACAA}" destId="{0B5562C5-56E9-4F94-AD9A-09B6AA6E206F}" srcOrd="0" destOrd="0" presId="urn:microsoft.com/office/officeart/2005/8/layout/radial5"/>
    <dgm:cxn modelId="{7A2CDD09-A224-4181-B0A8-F745690C8BD3}" type="presParOf" srcId="{EB09D521-9D02-4B4D-80CB-EB847731A63E}" destId="{7ADCFBEC-172E-41BB-B545-FE2085E0B744}" srcOrd="0" destOrd="0" presId="urn:microsoft.com/office/officeart/2005/8/layout/radial5"/>
    <dgm:cxn modelId="{7BB1E9F2-577C-4EDD-9E82-599DABB04466}" type="presParOf" srcId="{EB09D521-9D02-4B4D-80CB-EB847731A63E}" destId="{E09D1B4B-09AE-4B1F-A409-CE344F8F9185}" srcOrd="1" destOrd="0" presId="urn:microsoft.com/office/officeart/2005/8/layout/radial5"/>
    <dgm:cxn modelId="{E09E266F-8E22-44BE-8978-A502F4303C38}" type="presParOf" srcId="{E09D1B4B-09AE-4B1F-A409-CE344F8F9185}" destId="{79A2186A-8429-4E95-A4D2-214813090081}" srcOrd="0" destOrd="0" presId="urn:microsoft.com/office/officeart/2005/8/layout/radial5"/>
    <dgm:cxn modelId="{562B295A-BCD4-4A96-9791-82628D1E85C3}" type="presParOf" srcId="{EB09D521-9D02-4B4D-80CB-EB847731A63E}" destId="{60779230-642B-46DB-B5CA-FC2220C38859}" srcOrd="2" destOrd="0" presId="urn:microsoft.com/office/officeart/2005/8/layout/radial5"/>
    <dgm:cxn modelId="{76D43CBB-CF6F-4D01-B20F-2CB0810F3909}" type="presParOf" srcId="{EB09D521-9D02-4B4D-80CB-EB847731A63E}" destId="{4873F644-A37B-4263-BDD3-7D4AECF93436}" srcOrd="3" destOrd="0" presId="urn:microsoft.com/office/officeart/2005/8/layout/radial5"/>
    <dgm:cxn modelId="{F7130F14-C777-4C76-8C2B-D2E7B75C0D8D}" type="presParOf" srcId="{4873F644-A37B-4263-BDD3-7D4AECF93436}" destId="{AF2E0478-D773-4966-9A95-8E70AD7139B7}" srcOrd="0" destOrd="0" presId="urn:microsoft.com/office/officeart/2005/8/layout/radial5"/>
    <dgm:cxn modelId="{748C0B98-BE3C-46A0-A8A8-2AA989733D23}" type="presParOf" srcId="{EB09D521-9D02-4B4D-80CB-EB847731A63E}" destId="{8FE55D76-69B8-469D-BE4A-A0F9F69D5110}" srcOrd="4" destOrd="0" presId="urn:microsoft.com/office/officeart/2005/8/layout/radial5"/>
    <dgm:cxn modelId="{EC562C87-C506-49BA-968E-C83211612F4F}" type="presParOf" srcId="{EB09D521-9D02-4B4D-80CB-EB847731A63E}" destId="{8999D690-D432-4F1A-B2AE-D98A61E6F24A}" srcOrd="5" destOrd="0" presId="urn:microsoft.com/office/officeart/2005/8/layout/radial5"/>
    <dgm:cxn modelId="{74E4B3E6-EFC4-4928-879C-68AF32A26E78}" type="presParOf" srcId="{8999D690-D432-4F1A-B2AE-D98A61E6F24A}" destId="{5E3992B2-2FF9-4710-BC5D-D3CABAC0944B}" srcOrd="0" destOrd="0" presId="urn:microsoft.com/office/officeart/2005/8/layout/radial5"/>
    <dgm:cxn modelId="{5E7FF7E9-3D1D-4AFC-BBDA-562EA2DFF33D}" type="presParOf" srcId="{EB09D521-9D02-4B4D-80CB-EB847731A63E}" destId="{0B5562C5-56E9-4F94-AD9A-09B6AA6E206F}" srcOrd="6" destOrd="0" presId="urn:microsoft.com/office/officeart/2005/8/layout/radial5"/>
    <dgm:cxn modelId="{482138DA-A8F7-4644-ABD0-5D3B06FD4C6C}" type="presParOf" srcId="{EB09D521-9D02-4B4D-80CB-EB847731A63E}" destId="{FB0FDE60-5A66-47CD-855C-10B0ABFAFF6D}" srcOrd="7" destOrd="0" presId="urn:microsoft.com/office/officeart/2005/8/layout/radial5"/>
    <dgm:cxn modelId="{1F9B27C0-0025-46C4-8307-ED67CBCBBD87}" type="presParOf" srcId="{FB0FDE60-5A66-47CD-855C-10B0ABFAFF6D}" destId="{D9C29361-9907-4AA5-9D4C-465D8E4516DA}" srcOrd="0" destOrd="0" presId="urn:microsoft.com/office/officeart/2005/8/layout/radial5"/>
    <dgm:cxn modelId="{D3C41219-4900-4FC6-8881-A20DCF3E46D0}" type="presParOf" srcId="{EB09D521-9D02-4B4D-80CB-EB847731A63E}" destId="{492A8904-4F29-41B2-8DF6-9E5DB43B598E}" srcOrd="8" destOrd="0" presId="urn:microsoft.com/office/officeart/2005/8/layout/radial5"/>
    <dgm:cxn modelId="{3DBDDBD7-92DA-4E8E-BB11-D608C2318B3A}" type="presParOf" srcId="{EB09D521-9D02-4B4D-80CB-EB847731A63E}" destId="{470BEB95-5498-4076-A7AD-52EA2D6058A0}" srcOrd="9" destOrd="0" presId="urn:microsoft.com/office/officeart/2005/8/layout/radial5"/>
    <dgm:cxn modelId="{4207904B-D79D-4AC2-ACCC-2783E7C87CC7}" type="presParOf" srcId="{470BEB95-5498-4076-A7AD-52EA2D6058A0}" destId="{8C992717-B056-4E89-850B-547F00D86B47}" srcOrd="0" destOrd="0" presId="urn:microsoft.com/office/officeart/2005/8/layout/radial5"/>
    <dgm:cxn modelId="{D795CC3D-0275-46A9-969A-D13C2A89A371}" type="presParOf" srcId="{EB09D521-9D02-4B4D-80CB-EB847731A63E}" destId="{A0AE6ABD-EFF8-41C2-907C-790C07DF522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Reception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20 </a:t>
          </a:r>
          <a:r>
            <a:rPr lang="en-US" sz="2000" kern="1200" dirty="0" err="1" smtClean="0"/>
            <a:t>Aout</a:t>
          </a:r>
          <a:r>
            <a:rPr lang="en-US" sz="2000" kern="1200" dirty="0" smtClean="0"/>
            <a:t> 2019</a:t>
          </a:r>
          <a:endParaRPr lang="en-US" sz="2000" kern="1200" dirty="0"/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R&amp;D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Septembre</a:t>
          </a:r>
          <a:endParaRPr lang="en-US" sz="2000" kern="1200" dirty="0"/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Conception </a:t>
          </a:r>
          <a:r>
            <a:rPr lang="en-US" sz="2000" kern="1200" dirty="0" err="1" smtClean="0"/>
            <a:t>Logiciel</a:t>
          </a:r>
          <a:r>
            <a:rPr lang="en-US" sz="2000" kern="1200" dirty="0" smtClean="0"/>
            <a:t> / </a:t>
          </a:r>
          <a:r>
            <a:rPr lang="en-US" sz="2000" kern="1200" dirty="0" err="1" smtClean="0"/>
            <a:t>Matériel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Novembre</a:t>
          </a:r>
          <a:endParaRPr lang="en-US" sz="2000" kern="1200" dirty="0"/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Livraison</a:t>
          </a:r>
          <a:r>
            <a:rPr lang="en-US" sz="2000" kern="1200" dirty="0" smtClean="0"/>
            <a:t> Version 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Décembre</a:t>
          </a:r>
          <a:endParaRPr lang="en-US" sz="2000" kern="1200" dirty="0"/>
        </a:p>
      </dsp:txBody>
      <dsp:txXfrm>
        <a:off x="6811524" y="2724620"/>
        <a:ext cx="2166067" cy="298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AB35D-7F85-4F08-9397-AA61FB00442A}">
      <dsp:nvSpPr>
        <dsp:cNvPr id="0" name=""/>
        <dsp:cNvSpPr/>
      </dsp:nvSpPr>
      <dsp:spPr>
        <a:xfrm>
          <a:off x="0" y="1827680"/>
          <a:ext cx="2291595" cy="91663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1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8319" y="1827680"/>
        <a:ext cx="1374957" cy="916638"/>
      </dsp:txXfrm>
    </dsp:sp>
    <dsp:sp modelId="{43FF70E3-3B35-4DF9-A907-606680DFC178}">
      <dsp:nvSpPr>
        <dsp:cNvPr id="0" name=""/>
        <dsp:cNvSpPr/>
      </dsp:nvSpPr>
      <dsp:spPr>
        <a:xfrm>
          <a:off x="2066372" y="1827680"/>
          <a:ext cx="2291595" cy="916638"/>
        </a:xfrm>
        <a:prstGeom prst="chevron">
          <a:avLst/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43000"/>
                <a:satMod val="165000"/>
              </a:schemeClr>
            </a:gs>
            <a:gs pos="55000">
              <a:schemeClr val="accent3">
                <a:hueOff val="3750089"/>
                <a:satOff val="-5627"/>
                <a:lumOff val="-915"/>
                <a:alphaOff val="0"/>
                <a:tint val="83000"/>
                <a:satMod val="155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2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24691" y="1827680"/>
        <a:ext cx="1374957" cy="916638"/>
      </dsp:txXfrm>
    </dsp:sp>
    <dsp:sp modelId="{40E75915-E9B1-4ABD-839B-3CFD5E25D23D}">
      <dsp:nvSpPr>
        <dsp:cNvPr id="0" name=""/>
        <dsp:cNvSpPr/>
      </dsp:nvSpPr>
      <dsp:spPr>
        <a:xfrm>
          <a:off x="4128808" y="1827680"/>
          <a:ext cx="2291595" cy="916638"/>
        </a:xfrm>
        <a:prstGeom prst="chevron">
          <a:avLst/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43000"/>
                <a:satMod val="165000"/>
              </a:schemeClr>
            </a:gs>
            <a:gs pos="55000">
              <a:schemeClr val="accent3">
                <a:hueOff val="7500177"/>
                <a:satOff val="-11253"/>
                <a:lumOff val="-1830"/>
                <a:alphaOff val="0"/>
                <a:tint val="83000"/>
                <a:satMod val="155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3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87127" y="1827680"/>
        <a:ext cx="1374957" cy="916638"/>
      </dsp:txXfrm>
    </dsp:sp>
    <dsp:sp modelId="{D3FAEA15-74EA-44F0-B324-8062485B62BB}">
      <dsp:nvSpPr>
        <dsp:cNvPr id="0" name=""/>
        <dsp:cNvSpPr/>
      </dsp:nvSpPr>
      <dsp:spPr>
        <a:xfrm>
          <a:off x="6191243" y="1827680"/>
          <a:ext cx="2291595" cy="916638"/>
        </a:xfrm>
        <a:prstGeom prst="chevron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6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4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649562" y="1827680"/>
        <a:ext cx="1374957" cy="916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FE858-264F-439B-A7F3-F2D942865AB2}">
      <dsp:nvSpPr>
        <dsp:cNvPr id="0" name=""/>
        <dsp:cNvSpPr/>
      </dsp:nvSpPr>
      <dsp:spPr>
        <a:xfrm>
          <a:off x="0" y="1394460"/>
          <a:ext cx="8628222" cy="1859280"/>
        </a:xfrm>
        <a:prstGeom prst="notchedRight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tint val="4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A799FD6-0207-48F1-ADAD-3355FC46945A}">
      <dsp:nvSpPr>
        <dsp:cNvPr id="0" name=""/>
        <dsp:cNvSpPr/>
      </dsp:nvSpPr>
      <dsp:spPr>
        <a:xfrm>
          <a:off x="3886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886" y="0"/>
        <a:ext cx="1869307" cy="1859280"/>
      </dsp:txXfrm>
    </dsp:sp>
    <dsp:sp modelId="{40536B13-5617-411F-BE63-A67F88290066}">
      <dsp:nvSpPr>
        <dsp:cNvPr id="0" name=""/>
        <dsp:cNvSpPr/>
      </dsp:nvSpPr>
      <dsp:spPr>
        <a:xfrm>
          <a:off x="706130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584D8-4BEC-45D8-BF53-95F5FB761D06}">
      <dsp:nvSpPr>
        <dsp:cNvPr id="0" name=""/>
        <dsp:cNvSpPr/>
      </dsp:nvSpPr>
      <dsp:spPr>
        <a:xfrm>
          <a:off x="1966659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66659" y="2788920"/>
        <a:ext cx="1869307" cy="1859280"/>
      </dsp:txXfrm>
    </dsp:sp>
    <dsp:sp modelId="{C572D6EF-B61D-42B7-AE89-70B64669FED2}">
      <dsp:nvSpPr>
        <dsp:cNvPr id="0" name=""/>
        <dsp:cNvSpPr/>
      </dsp:nvSpPr>
      <dsp:spPr>
        <a:xfrm>
          <a:off x="2668903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3750089"/>
                <a:satOff val="-5627"/>
                <a:lumOff val="-915"/>
                <a:alphaOff val="0"/>
                <a:tint val="43000"/>
                <a:satMod val="165000"/>
              </a:schemeClr>
            </a:gs>
            <a:gs pos="55000">
              <a:schemeClr val="accent3">
                <a:hueOff val="3750089"/>
                <a:satOff val="-5627"/>
                <a:lumOff val="-915"/>
                <a:alphaOff val="0"/>
                <a:tint val="83000"/>
                <a:satMod val="155000"/>
              </a:schemeClr>
            </a:gs>
            <a:gs pos="100000">
              <a:schemeClr val="accent3">
                <a:hueOff val="3750089"/>
                <a:satOff val="-5627"/>
                <a:lumOff val="-91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B8E9D-BC81-4E4F-9ACC-A20F37470DE3}">
      <dsp:nvSpPr>
        <dsp:cNvPr id="0" name=""/>
        <dsp:cNvSpPr/>
      </dsp:nvSpPr>
      <dsp:spPr>
        <a:xfrm>
          <a:off x="3929432" y="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929432" y="0"/>
        <a:ext cx="1869307" cy="1859280"/>
      </dsp:txXfrm>
    </dsp:sp>
    <dsp:sp modelId="{F134D718-41DE-4EC6-89B3-1BC0F2118D8D}">
      <dsp:nvSpPr>
        <dsp:cNvPr id="0" name=""/>
        <dsp:cNvSpPr/>
      </dsp:nvSpPr>
      <dsp:spPr>
        <a:xfrm>
          <a:off x="4631676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7500177"/>
                <a:satOff val="-11253"/>
                <a:lumOff val="-1830"/>
                <a:alphaOff val="0"/>
                <a:tint val="43000"/>
                <a:satMod val="165000"/>
              </a:schemeClr>
            </a:gs>
            <a:gs pos="55000">
              <a:schemeClr val="accent3">
                <a:hueOff val="7500177"/>
                <a:satOff val="-11253"/>
                <a:lumOff val="-1830"/>
                <a:alphaOff val="0"/>
                <a:tint val="83000"/>
                <a:satMod val="155000"/>
              </a:schemeClr>
            </a:gs>
            <a:gs pos="100000">
              <a:schemeClr val="accent3">
                <a:hueOff val="7500177"/>
                <a:satOff val="-11253"/>
                <a:lumOff val="-183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9E38FE-BB68-46C2-BB82-E10F260603D4}">
      <dsp:nvSpPr>
        <dsp:cNvPr id="0" name=""/>
        <dsp:cNvSpPr/>
      </dsp:nvSpPr>
      <dsp:spPr>
        <a:xfrm>
          <a:off x="5892205" y="2788920"/>
          <a:ext cx="1869307" cy="185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Date </a:t>
          </a:r>
          <a:r>
            <a:rPr lang="en-US" sz="2800" kern="12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en-US" sz="2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92205" y="2788920"/>
        <a:ext cx="1869307" cy="1859280"/>
      </dsp:txXfrm>
    </dsp:sp>
    <dsp:sp modelId="{0E7EB6B7-19A7-4A3E-B4B9-2E001F38EFC6}">
      <dsp:nvSpPr>
        <dsp:cNvPr id="0" name=""/>
        <dsp:cNvSpPr/>
      </dsp:nvSpPr>
      <dsp:spPr>
        <a:xfrm>
          <a:off x="6594449" y="2091690"/>
          <a:ext cx="464820" cy="464820"/>
        </a:xfrm>
        <a:prstGeom prst="ellipse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43000"/>
                <a:satMod val="165000"/>
              </a:schemeClr>
            </a:gs>
            <a:gs pos="55000">
              <a:schemeClr val="accent3">
                <a:hueOff val="11250266"/>
                <a:satOff val="-16880"/>
                <a:lumOff val="-2745"/>
                <a:alphaOff val="0"/>
                <a:tint val="83000"/>
                <a:satMod val="155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CFBEC-172E-41BB-B545-FE2085E0B744}">
      <dsp:nvSpPr>
        <dsp:cNvPr id="0" name=""/>
        <dsp:cNvSpPr/>
      </dsp:nvSpPr>
      <dsp:spPr>
        <a:xfrm>
          <a:off x="3337689" y="1658658"/>
          <a:ext cx="1668520" cy="166852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Hélios</a:t>
          </a:r>
          <a:endParaRPr lang="en-US" sz="2000" kern="1200" dirty="0"/>
        </a:p>
      </dsp:txBody>
      <dsp:txXfrm>
        <a:off x="3582038" y="1903007"/>
        <a:ext cx="1179822" cy="1179822"/>
      </dsp:txXfrm>
    </dsp:sp>
    <dsp:sp modelId="{E09D1B4B-09AE-4B1F-A409-CE344F8F9185}">
      <dsp:nvSpPr>
        <dsp:cNvPr id="0" name=""/>
        <dsp:cNvSpPr/>
      </dsp:nvSpPr>
      <dsp:spPr>
        <a:xfrm rot="16200000">
          <a:off x="4111020" y="1324472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129299" y="1431820"/>
        <a:ext cx="85301" cy="267209"/>
      </dsp:txXfrm>
    </dsp:sp>
    <dsp:sp modelId="{60779230-642B-46DB-B5CA-FC2220C38859}">
      <dsp:nvSpPr>
        <dsp:cNvPr id="0" name=""/>
        <dsp:cNvSpPr/>
      </dsp:nvSpPr>
      <dsp:spPr>
        <a:xfrm>
          <a:off x="3401741" y="-111682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équipes</a:t>
          </a:r>
          <a:r>
            <a:rPr lang="en-US" sz="1600" kern="1200" dirty="0" smtClean="0"/>
            <a:t> </a:t>
          </a:r>
          <a:endParaRPr lang="en-US" sz="1100" kern="1200" dirty="0"/>
        </a:p>
      </dsp:txBody>
      <dsp:txXfrm>
        <a:off x="3627330" y="113907"/>
        <a:ext cx="1089239" cy="1089239"/>
      </dsp:txXfrm>
    </dsp:sp>
    <dsp:sp modelId="{4873F644-A37B-4263-BDD3-7D4AECF93436}">
      <dsp:nvSpPr>
        <dsp:cNvPr id="0" name=""/>
        <dsp:cNvSpPr/>
      </dsp:nvSpPr>
      <dsp:spPr>
        <a:xfrm rot="20520000">
          <a:off x="5010503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011398" y="2072703"/>
        <a:ext cx="85301" cy="267209"/>
      </dsp:txXfrm>
    </dsp:sp>
    <dsp:sp modelId="{8FE55D76-69B8-469D-BE4A-A0F9F69D5110}">
      <dsp:nvSpPr>
        <dsp:cNvPr id="0" name=""/>
        <dsp:cNvSpPr/>
      </dsp:nvSpPr>
      <dsp:spPr>
        <a:xfrm>
          <a:off x="5146351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pc="-10" baseline="0" dirty="0" smtClean="0"/>
            <a:t>TMA</a:t>
          </a:r>
          <a:br>
            <a:rPr lang="en-US" sz="1300" kern="1200" spc="-10" baseline="0" dirty="0" smtClean="0"/>
          </a:br>
          <a:r>
            <a:rPr lang="en-US" sz="1300" kern="1200" spc="-10" baseline="0" dirty="0" smtClean="0"/>
            <a:t>Zen</a:t>
          </a:r>
          <a:endParaRPr lang="en-US" sz="1300" kern="1200" spc="-10" baseline="0" dirty="0"/>
        </a:p>
      </dsp:txBody>
      <dsp:txXfrm>
        <a:off x="5371940" y="1381440"/>
        <a:ext cx="1089239" cy="1089239"/>
      </dsp:txXfrm>
    </dsp:sp>
    <dsp:sp modelId="{8999D690-D432-4F1A-B2AE-D98A61E6F24A}">
      <dsp:nvSpPr>
        <dsp:cNvPr id="0" name=""/>
        <dsp:cNvSpPr/>
      </dsp:nvSpPr>
      <dsp:spPr>
        <a:xfrm rot="3240000">
          <a:off x="4666931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74466" y="3109672"/>
        <a:ext cx="85301" cy="267209"/>
      </dsp:txXfrm>
    </dsp:sp>
    <dsp:sp modelId="{0B5562C5-56E9-4F94-AD9A-09B6AA6E206F}">
      <dsp:nvSpPr>
        <dsp:cNvPr id="0" name=""/>
        <dsp:cNvSpPr/>
      </dsp:nvSpPr>
      <dsp:spPr>
        <a:xfrm>
          <a:off x="4479969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Gestion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Ventes</a:t>
          </a:r>
          <a:endParaRPr lang="en-US" sz="1100" kern="1200" dirty="0"/>
        </a:p>
      </dsp:txBody>
      <dsp:txXfrm>
        <a:off x="4705558" y="3432353"/>
        <a:ext cx="1089239" cy="1089239"/>
      </dsp:txXfrm>
    </dsp:sp>
    <dsp:sp modelId="{FB0FDE60-5A66-47CD-855C-10B0ABFAFF6D}">
      <dsp:nvSpPr>
        <dsp:cNvPr id="0" name=""/>
        <dsp:cNvSpPr/>
      </dsp:nvSpPr>
      <dsp:spPr>
        <a:xfrm rot="7560000">
          <a:off x="3555109" y="3035391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584132" y="3109672"/>
        <a:ext cx="85301" cy="267209"/>
      </dsp:txXfrm>
    </dsp:sp>
    <dsp:sp modelId="{492A8904-4F29-41B2-8DF6-9E5DB43B598E}">
      <dsp:nvSpPr>
        <dsp:cNvPr id="0" name=""/>
        <dsp:cNvSpPr/>
      </dsp:nvSpPr>
      <dsp:spPr>
        <a:xfrm>
          <a:off x="2323512" y="3206764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 smtClean="0"/>
            <a:t>Gestion</a:t>
          </a:r>
          <a:r>
            <a:rPr lang="en-US" sz="1400" kern="1200" smtClean="0"/>
            <a:t> Stocks</a:t>
          </a:r>
          <a:endParaRPr lang="en-US" sz="1400" kern="1200" dirty="0"/>
        </a:p>
      </dsp:txBody>
      <dsp:txXfrm>
        <a:off x="2549101" y="3432353"/>
        <a:ext cx="1089239" cy="1089239"/>
      </dsp:txXfrm>
    </dsp:sp>
    <dsp:sp modelId="{470BEB95-5498-4076-A7AD-52EA2D6058A0}">
      <dsp:nvSpPr>
        <dsp:cNvPr id="0" name=""/>
        <dsp:cNvSpPr/>
      </dsp:nvSpPr>
      <dsp:spPr>
        <a:xfrm rot="11880000">
          <a:off x="3211536" y="1977985"/>
          <a:ext cx="121859" cy="445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47199" y="2072703"/>
        <a:ext cx="85301" cy="267209"/>
      </dsp:txXfrm>
    </dsp:sp>
    <dsp:sp modelId="{A0AE6ABD-EFF8-41C2-907C-790C07DF522C}">
      <dsp:nvSpPr>
        <dsp:cNvPr id="0" name=""/>
        <dsp:cNvSpPr/>
      </dsp:nvSpPr>
      <dsp:spPr>
        <a:xfrm>
          <a:off x="1657130" y="1155851"/>
          <a:ext cx="1540417" cy="154041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dk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Gestion</a:t>
          </a:r>
          <a:r>
            <a:rPr lang="en-US" sz="1600" kern="1200" smtClean="0"/>
            <a:t/>
          </a:r>
          <a:br>
            <a:rPr lang="en-US" sz="1600" kern="1200" smtClean="0"/>
          </a:br>
          <a:r>
            <a:rPr lang="en-US" sz="1600" kern="1200" smtClean="0"/>
            <a:t>Clients</a:t>
          </a:r>
          <a:endParaRPr lang="en-US" sz="1200" kern="1200" dirty="0"/>
        </a:p>
      </dsp:txBody>
      <dsp:txXfrm>
        <a:off x="1882719" y="1381440"/>
        <a:ext cx="1089239" cy="1089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Sections can help to organize your slides or facilitate collaboration between multiple authors. On the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Home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 tab, under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Slides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, and then click </a:t>
            </a:r>
            <a:r>
              <a:rPr lang="en-US" sz="1000" b="1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Add Section</a:t>
            </a:r>
            <a:r>
              <a:rPr lang="en-US" sz="1000" u="none" dirty="0" smtClean="0">
                <a:solidFill>
                  <a:srgbClr val="008080"/>
                </a:solidFill>
                <a:effectLst/>
                <a:latin typeface="+mn-lt"/>
                <a:ea typeface="Times New Roman"/>
                <a:cs typeface="Times New Roman"/>
              </a:rPr>
              <a:t>.</a:t>
            </a:r>
          </a:p>
          <a:p>
            <a:pPr lvl="0"/>
            <a:endParaRPr lang="en-US" sz="1000" b="1" u="none" dirty="0" smtClean="0"/>
          </a:p>
          <a:p>
            <a:pPr lvl="0"/>
            <a:r>
              <a:rPr lang="en-US" sz="1000" b="1" u="none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000" u="none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slides</a:t>
            </a:r>
            <a:r>
              <a:rPr lang="en-US" baseline="0" dirty="0" smtClean="0"/>
              <a:t> show several examples of timelines using SmartArt graphics.</a:t>
            </a:r>
            <a:endParaRPr lang="en-US" dirty="0" smtClean="0"/>
          </a:p>
          <a:p>
            <a:r>
              <a:rPr lang="en-US" dirty="0" smtClean="0"/>
              <a:t>Include a timeline for the project, clearly marking milestones,</a:t>
            </a:r>
            <a:r>
              <a:rPr lang="en-US" baseline="0" dirty="0" smtClean="0"/>
              <a:t> important dates, </a:t>
            </a:r>
            <a:r>
              <a:rPr lang="en-US" dirty="0" smtClean="0"/>
              <a:t>and highlight where the project is now.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are the dependencies</a:t>
            </a:r>
            <a:r>
              <a:rPr lang="en-US" baseline="0" dirty="0" smtClean="0"/>
              <a:t> that affect the timeline, cost, and output of this </a:t>
            </a:r>
            <a:r>
              <a:rPr lang="en-US" baseline="0" smtClean="0"/>
              <a:t>project?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 slides for the appendix in</a:t>
            </a:r>
            <a:r>
              <a:rPr lang="en-US" baseline="0" dirty="0" smtClean="0"/>
              <a:t> the event that more details or supplemental slides are needed. The appendix is also useful if the presentation is distributed later.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23/09/19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diagramData" Target="../diagrams/data4.xml"/><Relationship Id="rId7" Type="http://schemas.openxmlformats.org/officeDocument/2006/relationships/diagramLayout" Target="../diagrams/layout4.xml"/><Relationship Id="rId8" Type="http://schemas.openxmlformats.org/officeDocument/2006/relationships/diagramQuickStyle" Target="../diagrams/quickStyle4.xml"/><Relationship Id="rId9" Type="http://schemas.openxmlformats.org/officeDocument/2006/relationships/diagramColors" Target="../diagrams/colors4.xml"/><Relationship Id="rId10" Type="http://schemas.microsoft.com/office/2007/relationships/diagramDrawing" Target="../diagrams/drawing4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Hélios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Phase 1</a:t>
            </a:r>
            <a:br>
              <a:rPr lang="en-US" dirty="0" smtClean="0"/>
            </a:br>
            <a:r>
              <a:rPr lang="en-US" dirty="0" err="1" smtClean="0"/>
              <a:t>Septembre</a:t>
            </a:r>
            <a:r>
              <a:rPr lang="en-US" dirty="0" smtClean="0"/>
              <a:t> 2019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Environnement</a:t>
            </a:r>
            <a:r>
              <a:rPr lang="en-US" dirty="0"/>
              <a:t> </a:t>
            </a:r>
            <a:r>
              <a:rPr lang="en-US" dirty="0" smtClean="0"/>
              <a:t>Technique</a:t>
            </a:r>
            <a:br>
              <a:rPr lang="en-US" dirty="0" smtClean="0"/>
            </a:br>
            <a:r>
              <a:rPr lang="en-US" dirty="0" smtClean="0"/>
              <a:t>&gt; </a:t>
            </a:r>
            <a:r>
              <a:rPr lang="en-US" dirty="0" err="1" smtClean="0"/>
              <a:t>Résolutions</a:t>
            </a:r>
            <a:r>
              <a:rPr lang="en-US" dirty="0" smtClean="0"/>
              <a:t> </a:t>
            </a:r>
            <a:r>
              <a:rPr lang="en-US" dirty="0" smtClean="0"/>
              <a:t>2/5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L’ensemble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prédécoupé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 err="1"/>
              <a:t>éblissement</a:t>
            </a:r>
            <a:r>
              <a:rPr lang="en-US" dirty="0"/>
              <a:t> de Guidelines, Bonne </a:t>
            </a:r>
            <a:r>
              <a:rPr lang="en-US" dirty="0" err="1"/>
              <a:t>pratiques</a:t>
            </a:r>
            <a:r>
              <a:rPr lang="en-US" dirty="0"/>
              <a:t> et </a:t>
            </a:r>
            <a:r>
              <a:rPr lang="en-US" dirty="0" err="1"/>
              <a:t>normalisations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12 MCD </a:t>
            </a:r>
            <a:r>
              <a:rPr lang="en-US" dirty="0" err="1"/>
              <a:t>lié</a:t>
            </a:r>
            <a:r>
              <a:rPr lang="en-US" dirty="0"/>
              <a:t> entre </a:t>
            </a:r>
            <a:r>
              <a:rPr lang="en-US" dirty="0" err="1"/>
              <a:t>eux</a:t>
            </a:r>
            <a:r>
              <a:rPr lang="en-US" dirty="0"/>
              <a:t>, </a:t>
            </a:r>
            <a:r>
              <a:rPr lang="en-US" dirty="0" err="1"/>
              <a:t>permettant</a:t>
            </a:r>
            <a:r>
              <a:rPr lang="en-US" dirty="0"/>
              <a:t> un </a:t>
            </a:r>
            <a:r>
              <a:rPr lang="en-US" dirty="0" err="1"/>
              <a:t>déroulement</a:t>
            </a:r>
            <a:r>
              <a:rPr lang="en-US" dirty="0"/>
              <a:t> en </a:t>
            </a:r>
            <a:r>
              <a:rPr lang="en-US" dirty="0" err="1"/>
              <a:t>paralléle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Modele</a:t>
            </a:r>
            <a:r>
              <a:rPr lang="en-US" dirty="0"/>
              <a:t> MVVC, MVC </a:t>
            </a:r>
            <a:r>
              <a:rPr lang="mr-IN" dirty="0"/>
              <a:t>…</a:t>
            </a:r>
            <a:r>
              <a:rPr lang="fr-FR" dirty="0"/>
              <a:t> décrit en tant que Module indépendant</a:t>
            </a:r>
          </a:p>
          <a:p>
            <a:pPr lvl="1">
              <a:buFontTx/>
              <a:buChar char="-"/>
            </a:pPr>
            <a:r>
              <a:rPr lang="fr-FR" dirty="0"/>
              <a:t>Approche conceptuel de chainage entre les module et rien dans le Module « Main »</a:t>
            </a:r>
            <a:br>
              <a:rPr lang="fr-FR" dirty="0"/>
            </a:br>
            <a:r>
              <a:rPr lang="fr-FR" dirty="0"/>
              <a:t>Le chargement des modules est assuré et Gérée par une librairie« </a:t>
            </a:r>
            <a:r>
              <a:rPr lang="fr-FR" dirty="0" err="1"/>
              <a:t>org.genose.implementation</a:t>
            </a:r>
            <a:r>
              <a:rPr lang="fr-FR" dirty="0"/>
              <a:t> 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96715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Environnement</a:t>
            </a:r>
            <a:r>
              <a:rPr lang="en-US" dirty="0"/>
              <a:t> Technique</a:t>
            </a:r>
            <a:br>
              <a:rPr lang="en-US" dirty="0"/>
            </a:br>
            <a:r>
              <a:rPr lang="en-US" dirty="0" smtClean="0"/>
              <a:t>&gt; </a:t>
            </a:r>
            <a:r>
              <a:rPr lang="en-US" dirty="0" err="1" smtClean="0"/>
              <a:t>Résolutions</a:t>
            </a:r>
            <a:r>
              <a:rPr lang="en-US" dirty="0" smtClean="0"/>
              <a:t> </a:t>
            </a:r>
            <a:r>
              <a:rPr lang="en-US" dirty="0" smtClean="0"/>
              <a:t>3/5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fr-FR" dirty="0" smtClean="0"/>
              <a:t>Test de régression</a:t>
            </a:r>
          </a:p>
          <a:p>
            <a:pPr lvl="1">
              <a:buFontTx/>
              <a:buChar char="-"/>
            </a:pPr>
            <a:r>
              <a:rPr lang="fr-FR" dirty="0" smtClean="0"/>
              <a:t>La </a:t>
            </a:r>
            <a:r>
              <a:rPr lang="fr-FR" dirty="0"/>
              <a:t>non régression est assuré par un Audit du code avant fusion vers la version </a:t>
            </a:r>
            <a:r>
              <a:rPr lang="fr-FR" dirty="0" smtClean="0"/>
              <a:t>livrable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171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Environnement</a:t>
            </a:r>
            <a:r>
              <a:rPr lang="en-US" dirty="0"/>
              <a:t> </a:t>
            </a:r>
            <a:r>
              <a:rPr lang="en-US" dirty="0" smtClean="0"/>
              <a:t>Technique</a:t>
            </a:r>
            <a:br>
              <a:rPr lang="en-US" dirty="0" smtClean="0"/>
            </a:br>
            <a:r>
              <a:rPr lang="en-US" dirty="0" smtClean="0"/>
              <a:t>&gt; </a:t>
            </a:r>
            <a:r>
              <a:rPr lang="en-US" dirty="0" err="1" smtClean="0"/>
              <a:t>Résolutions</a:t>
            </a:r>
            <a:r>
              <a:rPr lang="en-US" dirty="0" smtClean="0"/>
              <a:t> </a:t>
            </a:r>
            <a:r>
              <a:rPr lang="en-US" dirty="0" smtClean="0"/>
              <a:t>4/5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Tx/>
              <a:buChar char="-"/>
            </a:pP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Limitation dans l’utilisation d’instruction spécifique à un </a:t>
            </a:r>
            <a:r>
              <a:rPr lang="fr-FR" dirty="0" err="1" smtClean="0"/>
              <a:t>moide</a:t>
            </a:r>
            <a:r>
              <a:rPr lang="fr-FR" dirty="0" smtClean="0"/>
              <a:t> de base de données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JDBC est la </a:t>
            </a:r>
            <a:r>
              <a:rPr lang="fr-FR" dirty="0" smtClean="0"/>
              <a:t>solution à bien des niveaux, </a:t>
            </a:r>
            <a:br>
              <a:rPr lang="fr-FR" dirty="0" smtClean="0"/>
            </a:br>
            <a:r>
              <a:rPr lang="fr-FR" dirty="0" smtClean="0"/>
              <a:t>utilisation d’instructions standardisé pour l’utilisation du SGBD et l’</a:t>
            </a:r>
            <a:r>
              <a:rPr lang="fr-FR" dirty="0" err="1" smtClean="0"/>
              <a:t>execution</a:t>
            </a:r>
            <a:r>
              <a:rPr lang="fr-FR" dirty="0" smtClean="0"/>
              <a:t> de commandes SQL. </a:t>
            </a:r>
          </a:p>
          <a:p>
            <a:pPr lvl="2">
              <a:buFontTx/>
              <a:buChar char="-"/>
            </a:pPr>
            <a:r>
              <a:rPr lang="fr-FR" dirty="0" smtClean="0"/>
              <a:t>Procédure Stockée</a:t>
            </a:r>
            <a:endParaRPr lang="fr-FR" dirty="0"/>
          </a:p>
          <a:p>
            <a:pPr lvl="2">
              <a:buFontTx/>
              <a:buChar char="-"/>
            </a:pPr>
            <a:r>
              <a:rPr lang="fr-FR" dirty="0" smtClean="0"/>
              <a:t>Fonctions Stockée</a:t>
            </a:r>
          </a:p>
          <a:p>
            <a:pPr lvl="2">
              <a:buFontTx/>
              <a:buChar char="-"/>
            </a:pPr>
            <a:endParaRPr lang="fr-FR" dirty="0"/>
          </a:p>
          <a:p>
            <a:pPr marL="914400" lvl="2" indent="0">
              <a:buNone/>
            </a:pPr>
            <a:r>
              <a:rPr lang="fr-FR" dirty="0" smtClean="0"/>
              <a:t>La partie métier et fonctionnel devient plus évolutive via ces abstractions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65824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Environnement</a:t>
            </a:r>
            <a:r>
              <a:rPr lang="en-US" dirty="0"/>
              <a:t> Technique</a:t>
            </a:r>
            <a:br>
              <a:rPr lang="en-US" dirty="0"/>
            </a:br>
            <a:r>
              <a:rPr lang="en-US" dirty="0" smtClean="0"/>
              <a:t>&gt; </a:t>
            </a:r>
            <a:r>
              <a:rPr lang="en-US" dirty="0" err="1" smtClean="0"/>
              <a:t>Résolutions</a:t>
            </a:r>
            <a:r>
              <a:rPr lang="en-US" dirty="0" smtClean="0"/>
              <a:t> </a:t>
            </a:r>
            <a:r>
              <a:rPr lang="en-US" dirty="0" smtClean="0"/>
              <a:t>5/5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err="1" smtClean="0"/>
              <a:t>L’ensemble</a:t>
            </a:r>
            <a:r>
              <a:rPr lang="en-US" dirty="0" smtClean="0"/>
              <a:t> des </a:t>
            </a:r>
            <a:r>
              <a:rPr lang="en-US" dirty="0" err="1" smtClean="0"/>
              <a:t>résolutions</a:t>
            </a:r>
            <a:r>
              <a:rPr lang="en-US" dirty="0" smtClean="0"/>
              <a:t> </a:t>
            </a:r>
            <a:r>
              <a:rPr lang="en-US" dirty="0" err="1" smtClean="0"/>
              <a:t>énoncés</a:t>
            </a:r>
            <a:r>
              <a:rPr lang="en-US" dirty="0" smtClean="0"/>
              <a:t> </a:t>
            </a:r>
            <a:r>
              <a:rPr lang="en-US" dirty="0" err="1" smtClean="0"/>
              <a:t>permettent</a:t>
            </a:r>
            <a:r>
              <a:rPr lang="en-US" dirty="0" smtClean="0"/>
              <a:t> </a:t>
            </a:r>
          </a:p>
          <a:p>
            <a:pPr lvl="1">
              <a:buFontTx/>
              <a:buChar char="-"/>
            </a:pPr>
            <a:r>
              <a:rPr lang="en-US" dirty="0" err="1" smtClean="0"/>
              <a:t>Créer</a:t>
            </a:r>
            <a:r>
              <a:rPr lang="en-US" dirty="0" smtClean="0"/>
              <a:t> des </a:t>
            </a:r>
            <a:r>
              <a:rPr lang="en-US" dirty="0" err="1" smtClean="0"/>
              <a:t>étape</a:t>
            </a:r>
            <a:r>
              <a:rPr lang="en-US" dirty="0" smtClean="0"/>
              <a:t> / Phase </a:t>
            </a:r>
            <a:r>
              <a:rPr lang="en-US" dirty="0" err="1" smtClean="0"/>
              <a:t>dans</a:t>
            </a:r>
            <a:r>
              <a:rPr lang="en-US" dirty="0"/>
              <a:t> </a:t>
            </a:r>
            <a:r>
              <a:rPr lang="en-US" dirty="0" smtClean="0"/>
              <a:t>un temps </a:t>
            </a:r>
            <a:r>
              <a:rPr lang="en-US" dirty="0" err="1" smtClean="0"/>
              <a:t>impartie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Former </a:t>
            </a:r>
            <a:r>
              <a:rPr lang="en-US" dirty="0"/>
              <a:t>des </a:t>
            </a:r>
            <a:r>
              <a:rPr lang="en-US" dirty="0" err="1"/>
              <a:t>équipes</a:t>
            </a:r>
            <a:r>
              <a:rPr lang="en-US" dirty="0"/>
              <a:t> </a:t>
            </a:r>
            <a:r>
              <a:rPr lang="en-US" dirty="0" err="1" smtClean="0"/>
              <a:t>distinctes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phase </a:t>
            </a:r>
          </a:p>
          <a:p>
            <a:pPr lvl="1">
              <a:buFontTx/>
              <a:buChar char="-"/>
            </a:pPr>
            <a:r>
              <a:rPr lang="en-US" dirty="0" err="1" smtClean="0"/>
              <a:t>Résoudre</a:t>
            </a:r>
            <a:r>
              <a:rPr lang="en-US" dirty="0" smtClean="0"/>
              <a:t> et </a:t>
            </a:r>
            <a:r>
              <a:rPr lang="en-US" dirty="0" err="1"/>
              <a:t>réaliser</a:t>
            </a:r>
            <a:r>
              <a:rPr lang="en-US" dirty="0"/>
              <a:t> </a:t>
            </a:r>
            <a:r>
              <a:rPr lang="en-US" dirty="0" err="1" smtClean="0"/>
              <a:t>uniformement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phase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 Les incidences </a:t>
            </a:r>
            <a:r>
              <a:rPr lang="en-US" dirty="0" err="1" smtClean="0"/>
              <a:t>sont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fait </a:t>
            </a:r>
            <a:r>
              <a:rPr lang="en-US" dirty="0" err="1" smtClean="0"/>
              <a:t>minime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/>
              <a:t>partie</a:t>
            </a:r>
            <a:r>
              <a:rPr lang="en-US" dirty="0"/>
              <a:t> de l’ </a:t>
            </a:r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Correctement</a:t>
            </a:r>
            <a:r>
              <a:rPr lang="en-US" dirty="0" smtClean="0"/>
              <a:t> </a:t>
            </a:r>
            <a:r>
              <a:rPr lang="en-US" dirty="0" smtClean="0"/>
              <a:t>appliqué on </a:t>
            </a:r>
            <a:r>
              <a:rPr lang="en-US" dirty="0" err="1" smtClean="0"/>
              <a:t>parle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Méthode</a:t>
            </a:r>
            <a:r>
              <a:rPr lang="en-US" dirty="0" smtClean="0"/>
              <a:t> AGILE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9761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28612" y="1143000"/>
          <a:ext cx="848677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" dur="1000" spd="-100000" fill="hold"/>
                                        <p:tgtEl>
                                          <p:spTgt spid="3">
                                            <p:graphicEl>
                                              <a:dgm id="{372AB35D-7F85-4F08-9397-AA61FB004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9" dur="1000" spd="-100000" fill="hold"/>
                                        <p:tgtEl>
                                          <p:spTgt spid="3">
                                            <p:graphicEl>
                                              <a:dgm id="{43FF70E3-3B35-4DF9-A907-606680DFC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7" dur="1000" spd="-100000" fill="hold"/>
                                        <p:tgtEl>
                                          <p:spTgt spid="3">
                                            <p:graphicEl>
                                              <a:dgm id="{40E75915-E9B1-4ABD-839B-3CFD5E25D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5" dur="1000" spd="-100000" fill="hold"/>
                                        <p:tgtEl>
                                          <p:spTgt spid="3">
                                            <p:graphicEl>
                                              <a:dgm id="{D3FAEA15-74EA-44F0-B324-8062485B6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3" grpI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87166" y="1143000"/>
          <a:ext cx="8628222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26FE858-264F-439B-A7F3-F2D942865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40536B13-5617-411F-BE63-A67F88290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A799FD6-0207-48F1-ADAD-3355FC469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C572D6EF-B61D-42B7-AE89-70B64669FE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6C4584D8-4BEC-45D8-BF53-95F5FB761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134D718-41DE-4EC6-89B3-1BC0F2118D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5E3B8E9D-BC81-4E4F-9ACC-A20F37470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0E7EB6B7-19A7-4A3E-B4B9-2E001F38E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CC9E38FE-BB68-46C2-BB82-E10F26060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When is the next milestone?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expected deliverables?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Known risks and issues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the investigation timeline for these issues?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are the immediate next steps?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Dependences </a:t>
            </a:r>
            <a:r>
              <a:rPr lang="en-US" dirty="0" smtClean="0"/>
              <a:t>and 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69549640"/>
              </p:ext>
            </p:extLst>
          </p:nvPr>
        </p:nvGraphicFramePr>
        <p:xfrm>
          <a:off x="342900" y="1689100"/>
          <a:ext cx="8343900" cy="463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Environnement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5260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7800" y="914400"/>
            <a:ext cx="3063240" cy="488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b="1" dirty="0" err="1" smtClean="0"/>
              <a:t>Hélios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Environnement</a:t>
            </a:r>
            <a:r>
              <a:rPr lang="en-US" dirty="0" smtClean="0"/>
              <a:t> Technique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 smtClean="0"/>
              <a:t>d’utilisation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Résumé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Références</a:t>
            </a:r>
            <a:r>
              <a:rPr lang="en-US" dirty="0" smtClean="0"/>
              <a:t> technique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Budget</a:t>
            </a:r>
          </a:p>
          <a:p>
            <a:pPr>
              <a:lnSpc>
                <a:spcPct val="150000"/>
              </a:lnSpc>
            </a:pPr>
            <a:r>
              <a:rPr lang="en-US" baseline="0" dirty="0" smtClean="0"/>
              <a:t>Design documents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Marketing plan</a:t>
            </a:r>
            <a:endParaRPr lang="en-US" baseline="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Supplemental documents</a:t>
            </a:r>
            <a:endParaRPr lang="en-US" baseline="0" dirty="0" smtClean="0"/>
          </a:p>
          <a:p>
            <a:pPr>
              <a:lnSpc>
                <a:spcPct val="150000"/>
              </a:lnSpc>
            </a:pPr>
            <a:r>
              <a:rPr lang="en-US" baseline="0" dirty="0" smtClean="0"/>
              <a:t>Contact information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Remerciements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23905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err="1" smtClean="0"/>
              <a:t>Hélios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éco</a:t>
            </a:r>
            <a:r>
              <a:rPr lang="en-US" dirty="0" smtClean="0"/>
              <a:t> </a:t>
            </a:r>
            <a:r>
              <a:rPr lang="en-US" dirty="0" err="1" smtClean="0"/>
              <a:t>sytème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solution </a:t>
            </a:r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360°</a:t>
            </a:r>
            <a:endParaRPr lang="en-US" dirty="0"/>
          </a:p>
          <a:p>
            <a:pPr lvl="1"/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Interropérabilité</a:t>
            </a:r>
            <a:r>
              <a:rPr lang="en-US" dirty="0" smtClean="0"/>
              <a:t> </a:t>
            </a:r>
            <a:r>
              <a:rPr lang="en-US" dirty="0" err="1" smtClean="0"/>
              <a:t>matériel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888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Propos de </a:t>
            </a:r>
            <a:r>
              <a:rPr lang="en-US" dirty="0" err="1" smtClean="0"/>
              <a:t>Hélios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Statut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pPr lvl="1"/>
            <a:r>
              <a:rPr lang="en-US" dirty="0" err="1"/>
              <a:t>Seul</a:t>
            </a:r>
            <a:r>
              <a:rPr lang="en-US" dirty="0"/>
              <a:t> le </a:t>
            </a:r>
            <a:r>
              <a:rPr lang="en-US" dirty="0" err="1"/>
              <a:t>devellopeur</a:t>
            </a:r>
            <a:r>
              <a:rPr lang="en-US" dirty="0"/>
              <a:t> le </a:t>
            </a:r>
            <a:r>
              <a:rPr lang="en-US" dirty="0" err="1"/>
              <a:t>sait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3969834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800" dirty="0" smtClean="0"/>
              <a:t>Timeline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propos de </a:t>
            </a:r>
            <a:r>
              <a:rPr lang="en-US" dirty="0" err="1" smtClean="0"/>
              <a:t>Hélios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Déroulement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12 phases </a:t>
            </a:r>
            <a:r>
              <a:rPr lang="en-US" dirty="0" err="1"/>
              <a:t>évolutive</a:t>
            </a:r>
            <a:r>
              <a:rPr lang="en-US" dirty="0"/>
              <a:t> </a:t>
            </a:r>
            <a:r>
              <a:rPr lang="en-US" dirty="0" err="1"/>
              <a:t>étendant</a:t>
            </a:r>
            <a:r>
              <a:rPr lang="en-US" dirty="0"/>
              <a:t> le MCD de Phase 1</a:t>
            </a:r>
          </a:p>
          <a:p>
            <a:pPr lvl="1"/>
            <a:r>
              <a:rPr lang="en-US" dirty="0"/>
              <a:t>Distribution de </a:t>
            </a:r>
            <a:r>
              <a:rPr lang="en-US" dirty="0" err="1"/>
              <a:t>rôles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acteur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Propos de </a:t>
            </a:r>
            <a:r>
              <a:rPr lang="en-US" dirty="0" err="1"/>
              <a:t>l’équipe</a:t>
            </a:r>
            <a:r>
              <a:rPr lang="en-US" dirty="0"/>
              <a:t> </a:t>
            </a:r>
            <a:r>
              <a:rPr lang="mr-IN" dirty="0"/>
              <a:t>…</a:t>
            </a:r>
            <a:endParaRPr lang="fr-FR" dirty="0"/>
          </a:p>
          <a:p>
            <a:pPr lvl="1"/>
            <a:r>
              <a:rPr lang="fr-FR" dirty="0"/>
              <a:t>Backup sur d’autres projets ayant poussé à créer autre chose que </a:t>
            </a:r>
            <a:r>
              <a:rPr lang="fr-FR" dirty="0" err="1"/>
              <a:t>Progica</a:t>
            </a:r>
            <a:r>
              <a:rPr lang="fr-FR" dirty="0"/>
              <a:t> (Gestion de Gîtes)</a:t>
            </a:r>
          </a:p>
          <a:p>
            <a:pPr lvl="1"/>
            <a:r>
              <a:rPr lang="fr-FR" dirty="0"/>
              <a:t>Finalement, Comme le gouvernement 8 en 1 </a:t>
            </a:r>
            <a:r>
              <a:rPr lang="mr-IN" dirty="0"/>
              <a:t>…</a:t>
            </a:r>
            <a:r>
              <a:rPr lang="fr-FR" dirty="0"/>
              <a:t> Bah OUI, Un seul </a:t>
            </a:r>
            <a:r>
              <a:rPr lang="fr-FR" dirty="0" err="1"/>
              <a:t>executant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44750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propos de </a:t>
            </a:r>
            <a:r>
              <a:rPr lang="en-US" dirty="0" err="1"/>
              <a:t>Hélios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&gt;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Securité</a:t>
            </a:r>
            <a:endParaRPr lang="en-US" dirty="0" smtClean="0"/>
          </a:p>
          <a:p>
            <a:pPr lvl="1"/>
            <a:r>
              <a:rPr lang="en-US" dirty="0" smtClean="0"/>
              <a:t>Multi</a:t>
            </a:r>
            <a:r>
              <a:rPr lang="en-US" dirty="0"/>
              <a:t>-protocol (SSH, Proxy, SFTP, </a:t>
            </a:r>
            <a:r>
              <a:rPr lang="en-US" dirty="0" err="1"/>
              <a:t>WebService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Multi-</a:t>
            </a:r>
            <a:r>
              <a:rPr lang="en-US" dirty="0" err="1" smtClean="0"/>
              <a:t>Utilisateur</a:t>
            </a:r>
            <a:endParaRPr lang="en-US" dirty="0" smtClean="0"/>
          </a:p>
          <a:p>
            <a:r>
              <a:rPr lang="en-US" dirty="0" err="1" smtClean="0"/>
              <a:t>Connectivité</a:t>
            </a:r>
            <a:endParaRPr lang="en-US" dirty="0"/>
          </a:p>
          <a:p>
            <a:pPr lvl="1"/>
            <a:r>
              <a:rPr lang="en-US" dirty="0" smtClean="0"/>
              <a:t>Connection </a:t>
            </a:r>
            <a:r>
              <a:rPr lang="en-US" dirty="0" err="1"/>
              <a:t>sécurisé</a:t>
            </a:r>
            <a:r>
              <a:rPr lang="en-US" dirty="0"/>
              <a:t> multi-</a:t>
            </a:r>
            <a:r>
              <a:rPr lang="en-US" dirty="0" smtClean="0"/>
              <a:t>modal</a:t>
            </a:r>
          </a:p>
          <a:p>
            <a:r>
              <a:rPr lang="en-US" dirty="0" err="1" smtClean="0"/>
              <a:t>Transposabilité</a:t>
            </a:r>
            <a:endParaRPr lang="en-US" dirty="0" smtClean="0"/>
          </a:p>
          <a:p>
            <a:pPr lvl="1"/>
            <a:r>
              <a:rPr lang="en-US" dirty="0" smtClean="0"/>
              <a:t>X11 Forwarding, plus </a:t>
            </a:r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d’installer</a:t>
            </a:r>
            <a:r>
              <a:rPr lang="en-US" dirty="0" smtClean="0"/>
              <a:t> </a:t>
            </a:r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 (Un </a:t>
            </a:r>
            <a:r>
              <a:rPr lang="en-US" dirty="0" smtClean="0"/>
              <a:t>simple client X11 </a:t>
            </a:r>
            <a:r>
              <a:rPr lang="en-US" dirty="0" err="1" smtClean="0"/>
              <a:t>suffit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CITRIX )</a:t>
            </a:r>
          </a:p>
          <a:p>
            <a:pPr lvl="1"/>
            <a:r>
              <a:rPr lang="en-US" dirty="0" smtClean="0"/>
              <a:t>Plus independent </a:t>
            </a:r>
            <a:r>
              <a:rPr lang="en-US" dirty="0" err="1" smtClean="0"/>
              <a:t>que</a:t>
            </a:r>
            <a:r>
              <a:rPr lang="en-US" dirty="0" smtClean="0"/>
              <a:t> JAVA</a:t>
            </a:r>
          </a:p>
          <a:p>
            <a:pPr lvl="1"/>
            <a:r>
              <a:rPr lang="en-US" dirty="0" smtClean="0"/>
              <a:t>- Plus de version </a:t>
            </a:r>
            <a:r>
              <a:rPr lang="en-US" dirty="0" err="1" smtClean="0"/>
              <a:t>Requise</a:t>
            </a:r>
            <a:r>
              <a:rPr lang="en-US" dirty="0" smtClean="0"/>
              <a:t> pour </a:t>
            </a:r>
            <a:r>
              <a:rPr lang="en-US" dirty="0" err="1" smtClean="0"/>
              <a:t>l’execution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5660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Environnement</a:t>
            </a:r>
            <a:r>
              <a:rPr lang="en-US" dirty="0"/>
              <a:t> </a:t>
            </a:r>
            <a:r>
              <a:rPr lang="en-US" dirty="0" smtClean="0"/>
              <a:t>Technique</a:t>
            </a:r>
            <a:br>
              <a:rPr lang="en-US" dirty="0" smtClean="0"/>
            </a:br>
            <a:r>
              <a:rPr lang="en-US" dirty="0" smtClean="0"/>
              <a:t>&gt; </a:t>
            </a:r>
            <a:r>
              <a:rPr lang="en-US" dirty="0" err="1" smtClean="0"/>
              <a:t>Problématiques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Mise</a:t>
            </a:r>
            <a:r>
              <a:rPr lang="en-US" dirty="0" smtClean="0"/>
              <a:t> a jour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Évolutivité</a:t>
            </a:r>
            <a:r>
              <a:rPr lang="en-US" dirty="0"/>
              <a:t> </a:t>
            </a:r>
            <a:r>
              <a:rPr lang="en-US" dirty="0" err="1" smtClean="0"/>
              <a:t>simplifié</a:t>
            </a:r>
            <a:r>
              <a:rPr lang="en-US" dirty="0" smtClean="0"/>
              <a:t> du MCD et du code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Régression</a:t>
            </a:r>
            <a:r>
              <a:rPr lang="en-US" dirty="0" smtClean="0"/>
              <a:t> du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Differences des </a:t>
            </a:r>
            <a:r>
              <a:rPr lang="en-US" dirty="0" err="1" smtClean="0"/>
              <a:t>Moteurs</a:t>
            </a:r>
            <a:r>
              <a:rPr lang="en-US" dirty="0" smtClean="0"/>
              <a:t> de Base de </a:t>
            </a:r>
            <a:r>
              <a:rPr lang="en-US" dirty="0" err="1" smtClean="0"/>
              <a:t>Données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Environnement</a:t>
            </a:r>
            <a:r>
              <a:rPr lang="en-US" dirty="0"/>
              <a:t> Technique</a:t>
            </a:r>
            <a:br>
              <a:rPr lang="en-US" dirty="0"/>
            </a:br>
            <a:r>
              <a:rPr lang="en-US" dirty="0" smtClean="0"/>
              <a:t>&gt; </a:t>
            </a:r>
            <a:r>
              <a:rPr lang="en-US" dirty="0" err="1" smtClean="0"/>
              <a:t>Résolutions</a:t>
            </a:r>
            <a:r>
              <a:rPr lang="en-US" dirty="0" smtClean="0"/>
              <a:t> </a:t>
            </a:r>
            <a:r>
              <a:rPr lang="en-US" dirty="0" smtClean="0"/>
              <a:t>1/5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jour </a:t>
            </a:r>
            <a:r>
              <a:rPr lang="en-US" dirty="0" err="1" smtClean="0"/>
              <a:t>simplifié</a:t>
            </a:r>
            <a:r>
              <a:rPr lang="en-US" dirty="0" smtClean="0"/>
              <a:t> via X11 Forwarding, un </a:t>
            </a:r>
            <a:r>
              <a:rPr lang="en-US" dirty="0" err="1" smtClean="0"/>
              <a:t>serveur</a:t>
            </a:r>
            <a:r>
              <a:rPr lang="en-US" dirty="0" smtClean="0"/>
              <a:t>, </a:t>
            </a:r>
            <a:r>
              <a:rPr lang="en-US" dirty="0" err="1" smtClean="0"/>
              <a:t>plusieurs</a:t>
            </a:r>
            <a:r>
              <a:rPr lang="en-US" dirty="0"/>
              <a:t> </a:t>
            </a:r>
            <a:r>
              <a:rPr lang="en-US" dirty="0" smtClean="0"/>
              <a:t>clients leger, simple </a:t>
            </a:r>
            <a:r>
              <a:rPr lang="en-US" dirty="0" err="1" smtClean="0"/>
              <a:t>écran</a:t>
            </a:r>
            <a:r>
              <a:rPr lang="en-US" dirty="0" smtClean="0"/>
              <a:t> </a:t>
            </a:r>
            <a:r>
              <a:rPr lang="en-US" dirty="0" err="1" smtClean="0"/>
              <a:t>déporté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511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QNEFOha65AcJnopmApID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4Uz8NaUn7hy4zTckDsXZ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RDqqfSBn57oHO3LqrDu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778</Words>
  <Application>Microsoft Macintosh PowerPoint</Application>
  <PresentationFormat>On-screen Show (4:3)</PresentationFormat>
  <Paragraphs>145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Project Status Report</vt:lpstr>
      <vt:lpstr>Project Status Report</vt:lpstr>
      <vt:lpstr>Introduction</vt:lpstr>
      <vt:lpstr>Pourquoi Hélios ?</vt:lpstr>
      <vt:lpstr>A Propos de Hélios</vt:lpstr>
      <vt:lpstr>Timeline</vt:lpstr>
      <vt:lpstr>A propos de Hélios</vt:lpstr>
      <vt:lpstr>A propos de Hélios &gt; Fonctionnalités</vt:lpstr>
      <vt:lpstr>Environnement Technique &gt; Problématiques</vt:lpstr>
      <vt:lpstr>Environnement Technique &gt; Résolutions 1/5</vt:lpstr>
      <vt:lpstr>Environnement Technique &gt; Résolutions 2/5</vt:lpstr>
      <vt:lpstr>Environnement Technique &gt; Résolutions 3/5</vt:lpstr>
      <vt:lpstr>Environnement Technique &gt; Résolutions 4/5</vt:lpstr>
      <vt:lpstr>Environnement Technique &gt; Résolutions 5/5</vt:lpstr>
      <vt:lpstr>Timeline</vt:lpstr>
      <vt:lpstr>Timeline</vt:lpstr>
      <vt:lpstr>Looking Ahead</vt:lpstr>
      <vt:lpstr>Dependences and Resources</vt:lpstr>
      <vt:lpstr>Environnement Technique</vt:lpstr>
      <vt:lpstr>Appendix</vt:lpstr>
      <vt:lpstr>Appendix</vt:lpstr>
      <vt:lpstr>Remerciements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2019-09-23T22:54:01Z</dcterms:modified>
</cp:coreProperties>
</file>