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35E2-1CE6-324C-F458-72D065DF1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A Concrete Truth:</a:t>
            </a:r>
            <a:br>
              <a:rPr lang="en-US" sz="6600" dirty="0"/>
            </a:br>
            <a:r>
              <a:rPr lang="en-US" sz="4400" dirty="0"/>
              <a:t>predicting concrete strength and carbon footprint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4D4CC-0239-ABD9-BF7C-6ADD80AF2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Freese &amp; Konrad Genser</a:t>
            </a:r>
          </a:p>
        </p:txBody>
      </p:sp>
    </p:spTree>
    <p:extLst>
      <p:ext uri="{BB962C8B-B14F-4D97-AF65-F5344CB8AC3E}">
        <p14:creationId xmlns:p14="http://schemas.microsoft.com/office/powerpoint/2010/main" val="119442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CF0C-7FDB-9DAD-2993-21A05B9F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initial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47A0-0FEF-6FE0-BA08-460E1727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F3C4-7B93-4C23-0921-202304EC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plots,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0599-9FBB-E9E8-4CCF-206A308E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9F3D-2415-6A95-4AEA-87787AAA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0F08-23D2-00F3-1D49-C295B827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– plain and simple, baseline</a:t>
            </a:r>
          </a:p>
          <a:p>
            <a:r>
              <a:rPr lang="en-US" dirty="0"/>
              <a:t>Random Forest – Robust and usually works for interpolative</a:t>
            </a:r>
          </a:p>
          <a:p>
            <a:r>
              <a:rPr lang="en-US" dirty="0" err="1"/>
              <a:t>XGBoost</a:t>
            </a:r>
            <a:r>
              <a:rPr lang="en-US" dirty="0"/>
              <a:t> – Random forest but better </a:t>
            </a:r>
          </a:p>
          <a:p>
            <a:r>
              <a:rPr lang="en-US" dirty="0"/>
              <a:t>Histogram-based Gradient Boosting Regression Tree – also robust</a:t>
            </a:r>
          </a:p>
          <a:p>
            <a:r>
              <a:rPr lang="en-US" dirty="0"/>
              <a:t>Neural Networks – Potential and seems like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317F-5DB8-807F-D12B-94623548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83EC1-C2AC-8A28-A08C-1AB19CDA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592034"/>
            <a:ext cx="9416238" cy="508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1A3-33F4-C1F8-5300-8A441E9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contour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23D5-9B65-D477-0D8F-CEBA2E23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921A-F6C6-1601-3A31-9225CA3D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(if we had more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44BE-011A-F011-CA22-D2883385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on ash and slag</a:t>
            </a:r>
          </a:p>
          <a:p>
            <a:r>
              <a:rPr lang="en-US" dirty="0"/>
              <a:t>More neural network training time and other models in general</a:t>
            </a:r>
          </a:p>
          <a:p>
            <a:r>
              <a:rPr lang="en-US" dirty="0"/>
              <a:t>Build an inverse function that take strength, carbon footprint, price and give ingredients</a:t>
            </a:r>
          </a:p>
          <a:p>
            <a:endParaRPr lang="en-US" dirty="0"/>
          </a:p>
          <a:p>
            <a:r>
              <a:rPr lang="en-US" dirty="0"/>
              <a:t>Make a million dollar concrete startup based off a dataset on Kaggle</a:t>
            </a:r>
          </a:p>
        </p:txBody>
      </p:sp>
    </p:spTree>
    <p:extLst>
      <p:ext uri="{BB962C8B-B14F-4D97-AF65-F5344CB8AC3E}">
        <p14:creationId xmlns:p14="http://schemas.microsoft.com/office/powerpoint/2010/main" val="2078734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161</TotalTime>
  <Words>120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 Concrete Truth: predicting concrete strength and carbon footprint</vt:lpstr>
      <vt:lpstr>Dataset and initial plan</vt:lpstr>
      <vt:lpstr>Plot of plots, outliers</vt:lpstr>
      <vt:lpstr>Different Models</vt:lpstr>
      <vt:lpstr>XGBoost Model!</vt:lpstr>
      <vt:lpstr>Carbon contour </vt:lpstr>
      <vt:lpstr>Conclusion (if we had more time)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Concrete Truth: predicting concrete strength and carbon footprint</dc:title>
  <dc:creator>KONRAD GENSER</dc:creator>
  <cp:lastModifiedBy>KONRAD GENSER</cp:lastModifiedBy>
  <cp:revision>2</cp:revision>
  <dcterms:created xsi:type="dcterms:W3CDTF">2023-06-02T19:58:19Z</dcterms:created>
  <dcterms:modified xsi:type="dcterms:W3CDTF">2023-06-02T22:39:46Z</dcterms:modified>
</cp:coreProperties>
</file>