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CEBB5-D9FE-4804-B495-976AE075A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6E715F-5463-4BCC-8D44-65F688D8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B7588-264E-4B27-BE39-8632641C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CA8C-2880-4055-A531-79E82A5C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E1077-2A8A-4ECA-B136-8338898C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11DAC-9AD2-4087-82A7-57429E26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BCC-7D38-4FB7-BD5D-244438590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C036F-BED6-401A-92A5-08E33CEA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51F31-76D4-40FD-8907-D6EF5A93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0009F-1E01-40B2-96CE-810F79DB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1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1C5DA-1B83-4DB8-8117-E9B4E719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B4BDD-CA71-456B-BCEF-4806E5F81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81EA8-821B-40CF-87DC-E5E617E6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487ED-4D99-4178-B2A4-A2B4F268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16C69-EAF7-45C9-970C-C2E1989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3F5B-F3B4-4524-99C0-7BF70A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52FD1-FD0E-45B2-A958-ABF30C78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918DB-D4DE-464A-842D-3448E1A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0BFDF-D53D-4BA5-A38E-253F4566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B0A4E-0064-4EF3-BC7F-D19A782D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9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95FAD-52E2-443D-9539-C09F20B8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6B5AB-B510-4131-88C2-8F998EBF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5BEF0-EF57-4F39-B483-15147DCD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BC30F-06B3-4B8A-8FFD-8A1694B4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79474-B18E-44EB-858A-AEDB57BD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9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1174-C706-46F6-8A74-8B11C7AC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2EC55-89F6-4BE8-91FC-9E2C1A33F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0C721-48E5-4F4C-980F-A1E5999C7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9B371-AD8D-4B38-A40E-DB739C8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971E3-DC57-444B-A20F-9428801F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09579-D18E-47C6-920C-D7AA9A28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0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C279-DA61-4632-94BC-727F5A58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E89DF-3E52-4273-8AD9-0B8D0AB4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C0746-0851-4296-83A6-A273F377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BE166-DCEA-44E8-8F23-684593909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FAE5C-4E51-4E93-B94C-6F9CC4F7E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A734A-626A-47D9-9FDA-EF4CE21F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22817-53D6-4286-8C56-F8194C04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A47216-A31A-4A7A-878B-4A862F2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1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E8444-75B7-4915-86DB-A090D1A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44067-4B20-44B2-BB73-7A7B43A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3E682-F49D-4698-9987-38060A82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61A3E0-C20B-49DE-A0F1-0BB9DC07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5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46C6D2-9952-4B33-BB1A-C4126645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14F8D5-30BF-4447-B2AF-2D8BA90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370DD-00FC-4306-8F92-8C96EC2B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9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6BCAD-C0FE-4BE7-9450-4DCAE593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42B27-231D-4514-82CC-5D8F83F3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05C93-BDC2-4388-9D48-8E36DA6F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0A17E-B366-4B37-B07A-2C71B6DE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42117-14FB-4CAE-8907-5144F6EF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C46021-FB48-4004-AC92-2E3E71AC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4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6645C-B60E-4076-99B5-E69787D5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5AF6DF-44DF-4567-931C-59E0F2FF4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3AD4B-AB24-4F2A-B3FA-D354133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DE07B-13D5-4ED7-81C1-B6FF445E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50B1E-DCB4-4CD5-B5BA-FA109D66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F9DCA6-6C58-44B6-9CAF-099086BE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6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AC3753-FE9D-4699-8733-7F4B56A1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77E33-1797-4264-94EA-2AA83CA1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57C90-8B16-467D-88B1-7F71DCBAA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DE71E-A69F-4E42-9842-96F4F6A20A9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D4E76-9D48-4933-908D-B53ACE250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D9EBA-5A35-49F8-AD69-4B528C9B0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CB7B-D791-4471-814B-A2E2AA64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2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itorconfig.org/" TargetMode="Externa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s://github.com/vuetifyjs/eslint-plugin-vuetif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일관성 있는 코드 설정</a:t>
            </a:r>
            <a:endParaRPr 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06" y="1926258"/>
            <a:ext cx="3984621" cy="3535952"/>
          </a:xfrm>
        </p:spPr>
      </p:pic>
    </p:spTree>
    <p:extLst>
      <p:ext uri="{BB962C8B-B14F-4D97-AF65-F5344CB8AC3E}">
        <p14:creationId xmlns:p14="http://schemas.microsoft.com/office/powerpoint/2010/main" val="280138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314"/>
            <a:ext cx="5400909" cy="1935942"/>
          </a:xfr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" y="208701"/>
            <a:ext cx="8337002" cy="1996613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73" y="2205314"/>
            <a:ext cx="4130398" cy="2110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568" y="4507992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 code </a:t>
            </a:r>
            <a:r>
              <a:rPr lang="ko-KR" altLang="en-US" dirty="0"/>
              <a:t>확장프로그램 추가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4344" y="4590288"/>
            <a:ext cx="364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editorconfig</a:t>
            </a:r>
            <a:r>
              <a:rPr lang="en-US" dirty="0"/>
              <a:t>  </a:t>
            </a:r>
            <a:r>
              <a:rPr lang="ko-KR" altLang="en-US" dirty="0"/>
              <a:t>파일 생성</a:t>
            </a:r>
            <a:r>
              <a:rPr lang="en-US" altLang="ko-KR" dirty="0"/>
              <a:t>(</a:t>
            </a:r>
            <a:r>
              <a:rPr lang="ko-KR" altLang="en-US" dirty="0"/>
              <a:t>루트에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9" name="모서리가 둥근 직사각형 8">
            <a:hlinkClick r:id="rId5"/>
          </p:cNvPr>
          <p:cNvSpPr/>
          <p:nvPr/>
        </p:nvSpPr>
        <p:spPr>
          <a:xfrm>
            <a:off x="3401568" y="5568696"/>
            <a:ext cx="6492240" cy="896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Editorconfig.org</a:t>
            </a:r>
          </a:p>
        </p:txBody>
      </p:sp>
    </p:spTree>
    <p:extLst>
      <p:ext uri="{BB962C8B-B14F-4D97-AF65-F5344CB8AC3E}">
        <p14:creationId xmlns:p14="http://schemas.microsoft.com/office/powerpoint/2010/main" val="315835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 </a:t>
            </a:r>
            <a:r>
              <a:rPr lang="ko-KR" altLang="en-US" dirty="0"/>
              <a:t>설정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eslint</a:t>
            </a:r>
            <a:r>
              <a:rPr lang="en-US" dirty="0"/>
              <a:t>-plugin-</a:t>
            </a:r>
            <a:r>
              <a:rPr lang="en-US" dirty="0" err="1"/>
              <a:t>vuetify</a:t>
            </a:r>
            <a:r>
              <a:rPr lang="en-US" dirty="0"/>
              <a:t> </a:t>
            </a:r>
            <a:r>
              <a:rPr lang="ko-KR" altLang="en-US" dirty="0"/>
              <a:t>검색 후 </a:t>
            </a:r>
            <a:r>
              <a:rPr lang="en-US" altLang="ko-KR" dirty="0"/>
              <a:t>GitHub : </a:t>
            </a:r>
            <a:r>
              <a:rPr lang="en-US" altLang="ko-KR" dirty="0">
                <a:hlinkClick r:id="rId2"/>
              </a:rPr>
              <a:t>https://github.com/vuetifyjs/eslint-plugin-vuetify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설치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eslint</a:t>
            </a:r>
            <a:r>
              <a:rPr lang="en-US" dirty="0"/>
              <a:t>-plugin-</a:t>
            </a:r>
            <a:r>
              <a:rPr lang="en-US" dirty="0" err="1"/>
              <a:t>vuetify</a:t>
            </a:r>
            <a:r>
              <a:rPr lang="en-US" dirty="0"/>
              <a:t> --save-dev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84" y="3073073"/>
            <a:ext cx="4575048" cy="34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41" y="301116"/>
            <a:ext cx="5078459" cy="5111695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8" y="365125"/>
            <a:ext cx="4826041" cy="26984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58000" y="1027906"/>
            <a:ext cx="3346704" cy="313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575304"/>
            <a:ext cx="42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</a:t>
            </a:r>
            <a:r>
              <a:rPr lang="en-US"/>
              <a:t>-&gt; recommended </a:t>
            </a:r>
            <a:r>
              <a:rPr lang="ko-KR" altLang="en-US" dirty="0"/>
              <a:t>로 수정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5341" y="5715000"/>
            <a:ext cx="519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Package.json</a:t>
            </a:r>
            <a:r>
              <a:rPr lang="en-US" dirty="0"/>
              <a:t>  </a:t>
            </a:r>
            <a:r>
              <a:rPr lang="ko-KR" altLang="en-US" dirty="0"/>
              <a:t>에서 박스 부분 삭제</a:t>
            </a:r>
            <a:endParaRPr 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4663440"/>
            <a:ext cx="2901696" cy="12362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확장프로그램</a:t>
            </a:r>
            <a:r>
              <a:rPr lang="en-US" altLang="ko-KR" dirty="0"/>
              <a:t>: </a:t>
            </a:r>
            <a:r>
              <a:rPr lang="en-US" altLang="ko-KR" dirty="0" err="1"/>
              <a:t>eslint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6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 </a:t>
            </a:r>
            <a:r>
              <a:rPr lang="en-US" altLang="ko-KR" dirty="0"/>
              <a:t>lint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81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보기 </a:t>
            </a:r>
            <a:r>
              <a:rPr lang="en-US" altLang="ko-KR" dirty="0"/>
              <a:t>-&gt; </a:t>
            </a:r>
            <a:r>
              <a:rPr lang="ko-KR" altLang="en-US" dirty="0" err="1"/>
              <a:t>명령팔레트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검색 </a:t>
            </a:r>
            <a:r>
              <a:rPr lang="en-US" altLang="ko-KR" dirty="0"/>
              <a:t>(</a:t>
            </a:r>
            <a:r>
              <a:rPr lang="ko-KR" altLang="en-US" dirty="0"/>
              <a:t>기본 설정 </a:t>
            </a:r>
            <a:r>
              <a:rPr lang="en-US" altLang="ko-KR" dirty="0"/>
              <a:t>open setting)</a:t>
            </a:r>
          </a:p>
          <a:p>
            <a:pPr marL="0" indent="0">
              <a:buNone/>
            </a:pPr>
            <a:r>
              <a:rPr lang="en-US" dirty="0" err="1"/>
              <a:t>Settings.json</a:t>
            </a:r>
            <a:r>
              <a:rPr lang="en-US" dirty="0"/>
              <a:t> </a:t>
            </a:r>
            <a:r>
              <a:rPr lang="ko-KR" altLang="en-US" dirty="0"/>
              <a:t>파일에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66" y="2897844"/>
            <a:ext cx="7696867" cy="34140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76272" y="5156296"/>
            <a:ext cx="4498848" cy="531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9820656" y="5303520"/>
            <a:ext cx="914400" cy="731520"/>
          </a:xfrm>
          <a:prstGeom prst="wedgeRoundRectCallout">
            <a:avLst>
              <a:gd name="adj1" fmla="val -391833"/>
              <a:gd name="adj2" fmla="val -2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8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일관성 있는 코드 설정</vt:lpstr>
      <vt:lpstr>PowerPoint 프레젠테이션</vt:lpstr>
      <vt:lpstr>Lint 설정</vt:lpstr>
      <vt:lpstr>PowerPoint 프레젠테이션</vt:lpstr>
      <vt:lpstr>자동  lint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일관성 있는 코드 설정</dc:title>
  <dc:creator>315-PRO</dc:creator>
  <cp:lastModifiedBy>315-PRO</cp:lastModifiedBy>
  <cp:revision>1</cp:revision>
  <dcterms:created xsi:type="dcterms:W3CDTF">2022-06-09T03:24:09Z</dcterms:created>
  <dcterms:modified xsi:type="dcterms:W3CDTF">2022-06-09T03:24:24Z</dcterms:modified>
</cp:coreProperties>
</file>