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85" r:id="rId5"/>
    <p:sldId id="288" r:id="rId6"/>
    <p:sldId id="293" r:id="rId7"/>
    <p:sldId id="289" r:id="rId8"/>
    <p:sldId id="294" r:id="rId9"/>
    <p:sldId id="286" r:id="rId10"/>
    <p:sldId id="287" r:id="rId11"/>
    <p:sldId id="295" r:id="rId12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5C5"/>
    <a:srgbClr val="F1959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420" y="-1758"/>
      </p:cViewPr>
      <p:guideLst>
        <p:guide orient="horz" pos="21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D4E7FD1-7C05-4AA5-9D87-85A47EDFB35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DB25AF3A-8208-4B95-A30B-88E516A47F4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5AF3A-8208-4B95-A30B-88E516A47F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tags" Target="../tags/tag3.xml"/><Relationship Id="rId2" Type="http://schemas.openxmlformats.org/officeDocument/2006/relationships/image" Target="../media/image8.jpe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2955" y="435076"/>
            <a:ext cx="11267768" cy="60542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9215" y="1367155"/>
            <a:ext cx="4433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latin typeface="方正大标宋简体" panose="03000509000000000000" charset="-122"/>
                <a:ea typeface="方正大标宋简体" panose="03000509000000000000" charset="-122"/>
              </a:rPr>
              <a:t>个人分享</a:t>
            </a:r>
            <a:endParaRPr lang="zh-CN" altLang="en-US" sz="7200">
              <a:latin typeface="方正大标宋简体" panose="03000509000000000000" charset="-122"/>
              <a:ea typeface="方正大标宋简体" panose="03000509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7545" y="2791460"/>
            <a:ext cx="5461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/>
              <a:t>二组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4638040" y="3904615"/>
            <a:ext cx="26206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>
                <a:latin typeface="方正大标宋简体" panose="03000509000000000000" charset="-122"/>
                <a:ea typeface="方正大标宋简体" panose="03000509000000000000" charset="-122"/>
              </a:rPr>
              <a:t>周楷</a:t>
            </a:r>
            <a:endParaRPr lang="zh-CN" altLang="en-US" sz="6000">
              <a:latin typeface="方正大标宋简体" panose="03000509000000000000" charset="-122"/>
              <a:ea typeface="方正大标宋简体" panose="03000509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1665" y="5426075"/>
            <a:ext cx="3328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来自湖北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9290" y="439420"/>
            <a:ext cx="108540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黄冈，湖北省地级市，地处湖北省东部、大别山南麓、长江中游北岸，京九铁路中段；自北向南逐渐倾斜，东北部与豫皖交界为大别山脉；辖七县、二市、两区（含龙感湖县级管理区）；总面积17453平方千米；2018年全市总人口750万人。</a:t>
            </a:r>
            <a:endParaRPr lang="zh-CN" altLang="en-US" sz="2000"/>
          </a:p>
          <a:p>
            <a:pPr algn="l"/>
            <a:r>
              <a:rPr lang="zh-CN" altLang="en-US" sz="2000"/>
              <a:t>黄冈历史文化源远流长，有2000多年的建置历史，孕育了中国佛教禅宗四祖道信、五祖弘忍、六祖慧能，宋代活字印刷术发明人毕升，明代医圣李时珍，现代地质科学巨人李四光，爱国诗人学者闻一多，国学大师黄侃，哲学家熊十力，文学评论家胡风等等一大批科学文化巨匠。此外还有国家主席李先念、代主席董必武等政治人物。</a:t>
            </a:r>
            <a:endParaRPr lang="zh-CN" altLang="en-US" sz="2000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2684780"/>
            <a:ext cx="7818120" cy="4057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30675" y="758825"/>
            <a:ext cx="3931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>
                <a:latin typeface="方正大标宋简体" panose="03000509000000000000" charset="-122"/>
                <a:ea typeface="方正大标宋简体" panose="03000509000000000000" charset="-122"/>
              </a:rPr>
              <a:t>黄冈试卷</a:t>
            </a:r>
            <a:endParaRPr lang="zh-CN" altLang="en-US" sz="6600">
              <a:latin typeface="方正大标宋简体" panose="03000509000000000000" charset="-122"/>
              <a:ea typeface="方正大标宋简体" panose="03000509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5490" y="2326005"/>
            <a:ext cx="100272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黄冈中学的考题研究考试大纲研究的比较细致、难易分层多样化。试卷的题目直逼高考,题型经典,一针见血。掌握基础非常知识并灵活运用的话，对高考非常有优势!据说出过很多状元</a:t>
            </a:r>
            <a:r>
              <a:rPr lang="en-US" altLang="zh-CN" sz="3600"/>
              <a:t>.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38ba61ea8d3fd1f03a5cb211428d41994ca5f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5" y="409575"/>
            <a:ext cx="7882890" cy="5993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60780" y="1910715"/>
            <a:ext cx="97485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有一筐苹果,7个7个的数多3个,8个8个的数还是多3个,请问这框苹果有多少个? </a:t>
            </a:r>
            <a:endParaRPr lang="zh-CN" altLang="en-US" sz="4000"/>
          </a:p>
          <a:p>
            <a:r>
              <a:rPr lang="zh-CN" altLang="en-US" sz="4000"/>
              <a:t>( 7分 )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2917190"/>
            <a:ext cx="6181090" cy="3737610"/>
          </a:xfrm>
          <a:prstGeom prst="rect">
            <a:avLst/>
          </a:prstGeom>
        </p:spPr>
      </p:pic>
      <p:pic>
        <p:nvPicPr>
          <p:cNvPr id="3" name="图片 2" descr="timg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25" y="2917190"/>
            <a:ext cx="5208905" cy="37801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12645" y="1785620"/>
            <a:ext cx="796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黄梅戏，原名黄梅调、采茶戏等，起源于湖北黄梅，发展壮大于安徽安庆。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22830" y="565150"/>
            <a:ext cx="7545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黄梅戏 （中国五大戏曲剧种之一）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im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5435" y="998220"/>
            <a:ext cx="7235190" cy="4861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53400" y="1616075"/>
            <a:ext cx="35750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黄梅戏大剧院位于黄冈市黄州大道，遗爱湖公园水韵荷香景区西侧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8330" y="321310"/>
            <a:ext cx="10962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蕲春县位于湖北省东南部，长江中游以北，隶属黄冈市，为武汉城市圈重要组成部分，是著名“教授县”，以人才辈出著称。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528445" y="1464310"/>
            <a:ext cx="9121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中国第一“教授县”蕲春，有31个教授村，教授数量高达4000人！</a:t>
            </a:r>
            <a:endParaRPr lang="zh-CN" altLang="en-US" sz="2400"/>
          </a:p>
        </p:txBody>
      </p:sp>
      <p:pic>
        <p:nvPicPr>
          <p:cNvPr id="5" name="图片 4" descr="q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015" y="2151380"/>
            <a:ext cx="6096000" cy="408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41045" y="742950"/>
            <a:ext cx="24523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李时珍（1518年7月3日－1593年），字东璧，晚年自号濒湖山人，湖广黄州府蕲州（今湖北省蕲春县）人，明代著名医药学家。与“医圣”万密斋齐名，古有“万密斋的方，李时珍的药”之说。  后为楚王府奉祠正、皇家太医院判，去世后明朝廷敕封为“文林郎”。</a:t>
            </a:r>
            <a:endParaRPr lang="zh-CN" altLang="en-US"/>
          </a:p>
        </p:txBody>
      </p:sp>
      <p:pic>
        <p:nvPicPr>
          <p:cNvPr id="3" name="图片 2" descr="li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97545" y="742950"/>
            <a:ext cx="3608705" cy="4913630"/>
          </a:xfrm>
          <a:prstGeom prst="rect">
            <a:avLst/>
          </a:prstGeom>
        </p:spPr>
      </p:pic>
      <p:pic>
        <p:nvPicPr>
          <p:cNvPr id="4" name="图片 3" descr="li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37610" y="651510"/>
            <a:ext cx="4165600" cy="5554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8600,&quot;width&quot;:12800}"/>
</p:tagLst>
</file>

<file path=ppt/tags/tag2.xml><?xml version="1.0" encoding="utf-8"?>
<p:tagLst xmlns:p="http://schemas.openxmlformats.org/presentationml/2006/main">
  <p:tag name="KSO_WM_UNIT_PLACING_PICTURE_USER_VIEWPORT" val="{&quot;height&quot;:7738,&quot;width&quot;:5683}"/>
</p:tagLst>
</file>

<file path=ppt/tags/tag3.xml><?xml version="1.0" encoding="utf-8"?>
<p:tagLst xmlns:p="http://schemas.openxmlformats.org/presentationml/2006/main">
  <p:tag name="KSO_WM_UNIT_PLACING_PICTURE_USER_VIEWPORT" val="{&quot;height&quot;:15840,&quot;width&quot;:11880}"/>
</p:tagLst>
</file>

<file path=ppt/tags/tag4.xml><?xml version="1.0" encoding="utf-8"?>
<p:tagLst xmlns:p="http://schemas.openxmlformats.org/presentationml/2006/main">
  <p:tag name="ISPRING_ULTRA_SCORM_COURSE_ID" val="06A96C8D-D77F-4CEF-87DF-7CAE865EF802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33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D:\ppt\第11批\641488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17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0y5jnmgo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692</Words>
  <Application>WPS 演示</Application>
  <PresentationFormat>自定义</PresentationFormat>
  <Paragraphs>30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字魂59号-创粗黑</vt:lpstr>
      <vt:lpstr>黑体</vt:lpstr>
      <vt:lpstr>方正大标宋简体</vt:lpstr>
      <vt:lpstr>微软雅黑</vt:lpstr>
      <vt:lpstr>Arial Unicode MS</vt:lpstr>
      <vt:lpstr>字魂59号-创粗黑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红绿波纹</dc:title>
  <dc:creator>第一PPT</dc:creator>
  <cp:keywords>www.1ppt.com</cp:keywords>
  <dc:description>www.1ppt.com</dc:description>
  <cp:lastModifiedBy>MyPC</cp:lastModifiedBy>
  <cp:revision>131</cp:revision>
  <dcterms:created xsi:type="dcterms:W3CDTF">2017-08-18T03:02:00Z</dcterms:created>
  <dcterms:modified xsi:type="dcterms:W3CDTF">2020-07-14T10:50:47Z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