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5"/>
  </p:notesMasterIdLst>
  <p:sldIdLst>
    <p:sldId id="284" r:id="rId2"/>
    <p:sldId id="293" r:id="rId3"/>
    <p:sldId id="292" r:id="rId4"/>
    <p:sldId id="291" r:id="rId5"/>
    <p:sldId id="290" r:id="rId6"/>
    <p:sldId id="295" r:id="rId7"/>
    <p:sldId id="287" r:id="rId8"/>
    <p:sldId id="296" r:id="rId9"/>
    <p:sldId id="297" r:id="rId10"/>
    <p:sldId id="300" r:id="rId11"/>
    <p:sldId id="288" r:id="rId12"/>
    <p:sldId id="289" r:id="rId13"/>
    <p:sldId id="299" r:id="rId14"/>
  </p:sldIdLst>
  <p:sldSz cx="9144000" cy="5143500" type="screen16x9"/>
  <p:notesSz cx="6858000" cy="9144000"/>
  <p:embeddedFontLst>
    <p:embeddedFont>
      <p:font typeface="Roboto Condensed Light" panose="020B0604020202020204" charset="0"/>
      <p:regular r:id="rId16"/>
      <p:bold r:id="rId17"/>
      <p:italic r:id="rId18"/>
      <p:boldItalic r:id="rId19"/>
    </p:embeddedFont>
    <p:embeddedFont>
      <p:font typeface="Roboto Condensed" panose="020B0604020202020204" charset="0"/>
      <p:regular r:id="rId20"/>
      <p:bold r:id="rId21"/>
      <p:italic r:id="rId22"/>
      <p:boldItalic r:id="rId23"/>
    </p:embeddedFont>
    <p:embeddedFont>
      <p:font typeface="Arvo" panose="020B060402020202020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422FA0A-EEFA-4641-88BA-98229097A05D}">
  <a:tblStyle styleId="{D422FA0A-EEFA-4641-88BA-98229097A05D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78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E49-4C20-8556-F47ED319FA7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2E49-4C20-8556-F47ED319FA7E}"/>
              </c:ext>
            </c:extLst>
          </c:dPt>
          <c:dLbls>
            <c:dLbl>
              <c:idx val="0"/>
              <c:layout>
                <c:manualLayout>
                  <c:x val="-3.9382053805774357E-2"/>
                  <c:y val="-0.27373720472440954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AD7FC5FC-3D51-4F29-B844-007207AABC90}" type="PERCENTAGE">
                      <a:rPr lang="en-US" sz="1600"/>
                      <a:pPr>
                        <a:defRPr>
                          <a:solidFill>
                            <a:schemeClr val="bg1"/>
                          </a:solidFill>
                        </a:defRPr>
                      </a:pPr>
                      <a:t>[PERCENTAGE]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2282299868766404"/>
                      <c:h val="8.9874999999999997E-2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2E49-4C20-8556-F47ED319FA7E}"/>
                </c:ext>
              </c:extLst>
            </c:dLbl>
            <c:dLbl>
              <c:idx val="1"/>
              <c:layout>
                <c:manualLayout>
                  <c:x val="6.668897637795268E-2"/>
                  <c:y val="7.9878690944881869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E4315A41-B21D-4DE0-BB56-3402DF5EA616}" type="PERCENTAGE">
                      <a:rPr lang="en-US" sz="1800"/>
                      <a:pPr>
                        <a:defRPr/>
                      </a:pPr>
                      <a:t>[PERCENTAGE]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0270833333333333"/>
                      <c:h val="9.2999999999999999E-2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2E49-4C20-8556-F47ED319FA7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Yes</c:v>
                </c:pt>
                <c:pt idx="1">
                  <c:v>No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90</c:v>
                </c:pt>
                <c:pt idx="1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E49-4C20-8556-F47ED319FA7E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8154014601477415"/>
          <c:y val="0.88418888015485309"/>
          <c:w val="0.2369197079704517"/>
          <c:h val="9.490430743440213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E49-4C20-8556-F47ED319FA7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2E49-4C20-8556-F47ED319FA7E}"/>
              </c:ext>
            </c:extLst>
          </c:dPt>
          <c:dLbls>
            <c:dLbl>
              <c:idx val="0"/>
              <c:layout>
                <c:manualLayout>
                  <c:x val="-3.9382053805774357E-2"/>
                  <c:y val="-0.27373720472440954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AD7FC5FC-3D51-4F29-B844-007207AABC90}" type="PERCENTAGE">
                      <a:rPr lang="en-US" sz="1600"/>
                      <a:pPr>
                        <a:defRPr>
                          <a:solidFill>
                            <a:schemeClr val="bg1"/>
                          </a:solidFill>
                        </a:defRPr>
                      </a:pPr>
                      <a:t>[PERCENTAGE]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2282299868766404"/>
                      <c:h val="8.9874999999999997E-2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2E49-4C20-8556-F47ED319FA7E}"/>
                </c:ext>
              </c:extLst>
            </c:dLbl>
            <c:dLbl>
              <c:idx val="1"/>
              <c:layout>
                <c:manualLayout>
                  <c:x val="2.7198333747323545E-2"/>
                  <c:y val="3.8064940071253273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E4315A41-B21D-4DE0-BB56-3402DF5EA616}" type="PERCENTAGE">
                      <a:rPr lang="en-US" sz="1800"/>
                      <a:pPr>
                        <a:defRPr/>
                      </a:pPr>
                      <a:t>[PERCENTAGE]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0270833333333333"/>
                      <c:h val="9.2999999999999999E-2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2E49-4C20-8556-F47ED319FA7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Yes</c:v>
                </c:pt>
                <c:pt idx="1">
                  <c:v>No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96.7</c:v>
                </c:pt>
                <c:pt idx="1">
                  <c:v>3.3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E49-4C20-8556-F47ED319FA7E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8154014601477415"/>
          <c:y val="0.88418888015485309"/>
          <c:w val="0.2369197079704517"/>
          <c:h val="9.490430743440213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Shape 2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14644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Shape 2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27940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Shape 4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Shape 4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04318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Shape 5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Shape 5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01694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Shape 2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620585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Shape 2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29637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83087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Shape 4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Shape 4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Out of 61 person who does the survey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234288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Shape 4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Shape 4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8652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Shape 2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18631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Shape 4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Shape 4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14929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Shape 2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1501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Shape 2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85704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5697213" y="2635518"/>
            <a:ext cx="889200" cy="2964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Shape 25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Shape 26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Shape 28"/>
          <p:cNvGrpSpPr/>
          <p:nvPr/>
        </p:nvGrpSpPr>
        <p:grpSpPr>
          <a:xfrm rot="10800000" flipH="1">
            <a:off x="-1" y="2924825"/>
            <a:ext cx="6589086" cy="2027267"/>
            <a:chOff x="-9894851" y="-4493254"/>
            <a:chExt cx="21200407" cy="6522739"/>
          </a:xfrm>
        </p:grpSpPr>
        <p:sp>
          <p:nvSpPr>
            <p:cNvPr id="29" name="Shape 29"/>
            <p:cNvSpPr/>
            <p:nvPr/>
          </p:nvSpPr>
          <p:spPr>
            <a:xfrm>
              <a:off x="-9894851" y="-4493114"/>
              <a:ext cx="146853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Shape 30"/>
            <p:cNvSpPr/>
            <p:nvPr/>
          </p:nvSpPr>
          <p:spPr>
            <a:xfrm>
              <a:off x="4782955" y="-4493254"/>
              <a:ext cx="6522599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Shape 31"/>
          <p:cNvGrpSpPr/>
          <p:nvPr/>
        </p:nvGrpSpPr>
        <p:grpSpPr>
          <a:xfrm>
            <a:off x="6946841" y="4472722"/>
            <a:ext cx="2202829" cy="670794"/>
            <a:chOff x="5575241" y="4472722"/>
            <a:chExt cx="2202829" cy="670794"/>
          </a:xfrm>
        </p:grpSpPr>
        <p:sp>
          <p:nvSpPr>
            <p:cNvPr id="32" name="Shape 32"/>
            <p:cNvSpPr/>
            <p:nvPr/>
          </p:nvSpPr>
          <p:spPr>
            <a:xfrm rot="10800000">
              <a:off x="5575241" y="4948333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33" name="Shape 33"/>
            <p:cNvGrpSpPr/>
            <p:nvPr/>
          </p:nvGrpSpPr>
          <p:grpSpPr>
            <a:xfrm flipH="1">
              <a:off x="5734850" y="4472722"/>
              <a:ext cx="2040836" cy="670794"/>
              <a:chOff x="1297953" y="330075"/>
              <a:chExt cx="5169293" cy="1699505"/>
            </a:xfrm>
          </p:grpSpPr>
          <p:sp>
            <p:nvSpPr>
              <p:cNvPr id="34" name="Shape 34"/>
              <p:cNvSpPr/>
              <p:nvPr/>
            </p:nvSpPr>
            <p:spPr>
              <a:xfrm>
                <a:off x="1297953" y="330080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5" name="Shape 3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36" name="Shape 36"/>
            <p:cNvGrpSpPr/>
            <p:nvPr/>
          </p:nvGrpSpPr>
          <p:grpSpPr>
            <a:xfrm flipH="1">
              <a:off x="5578208" y="4646737"/>
              <a:ext cx="2199862" cy="304562"/>
              <a:chOff x="-5827152" y="330075"/>
              <a:chExt cx="12276018" cy="1699568"/>
            </a:xfrm>
          </p:grpSpPr>
          <p:sp>
            <p:nvSpPr>
              <p:cNvPr id="37" name="Shape 37"/>
              <p:cNvSpPr/>
              <p:nvPr/>
            </p:nvSpPr>
            <p:spPr>
              <a:xfrm>
                <a:off x="-5827152" y="330143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8" name="Shape 38"/>
              <p:cNvSpPr/>
              <p:nvPr/>
            </p:nvSpPr>
            <p:spPr>
              <a:xfrm>
                <a:off x="474936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39" name="Shape 39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3000"/>
            </a:lvl1pPr>
            <a:lvl2pPr lvl="1" rtl="0">
              <a:spcBef>
                <a:spcPts val="0"/>
              </a:spcBef>
              <a:buSzPct val="100000"/>
              <a:defRPr sz="3000"/>
            </a:lvl2pPr>
            <a:lvl3pPr lvl="2" rtl="0">
              <a:spcBef>
                <a:spcPts val="0"/>
              </a:spcBef>
              <a:buSzPct val="100000"/>
              <a:defRPr sz="3000"/>
            </a:lvl3pPr>
            <a:lvl4pPr lvl="3" rtl="0">
              <a:spcBef>
                <a:spcPts val="0"/>
              </a:spcBef>
              <a:buSzPct val="100000"/>
              <a:defRPr sz="3000"/>
            </a:lvl4pPr>
            <a:lvl5pPr lvl="4" rtl="0">
              <a:spcBef>
                <a:spcPts val="0"/>
              </a:spcBef>
              <a:buSzPct val="100000"/>
              <a:defRPr sz="3000"/>
            </a:lvl5pPr>
            <a:lvl6pPr lvl="5" rtl="0">
              <a:spcBef>
                <a:spcPts val="0"/>
              </a:spcBef>
              <a:buSzPct val="100000"/>
              <a:defRPr sz="3000"/>
            </a:lvl6pPr>
            <a:lvl7pPr lvl="6" rtl="0">
              <a:spcBef>
                <a:spcPts val="0"/>
              </a:spcBef>
              <a:buSzPct val="100000"/>
              <a:defRPr sz="3000"/>
            </a:lvl7pPr>
            <a:lvl8pPr lvl="7" rtl="0">
              <a:spcBef>
                <a:spcPts val="0"/>
              </a:spcBef>
              <a:buSzPct val="100000"/>
              <a:defRPr sz="3000"/>
            </a:lvl8pPr>
            <a:lvl9pPr lvl="8" rtl="0">
              <a:spcBef>
                <a:spcPts val="0"/>
              </a:spcBef>
              <a:buSzPct val="100000"/>
              <a:defRPr sz="30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ubTitle" idx="1"/>
          </p:nvPr>
        </p:nvSpPr>
        <p:spPr>
          <a:xfrm>
            <a:off x="463525" y="3975448"/>
            <a:ext cx="4094400" cy="78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1pPr>
            <a:lvl2pPr lvl="1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2pPr>
            <a:lvl3pPr lvl="2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3pPr>
            <a:lvl4pPr lvl="3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4pPr>
            <a:lvl5pPr lvl="4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5pPr>
            <a:lvl6pPr lvl="5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6pPr>
            <a:lvl7pPr lvl="6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7pPr>
            <a:lvl8pPr lvl="7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8pPr>
            <a:lvl9pPr lvl="8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Shape 62"/>
          <p:cNvGrpSpPr/>
          <p:nvPr/>
        </p:nvGrpSpPr>
        <p:grpSpPr>
          <a:xfrm>
            <a:off x="-3" y="40"/>
            <a:ext cx="7072430" cy="1327314"/>
            <a:chOff x="-3" y="40"/>
            <a:chExt cx="7072430" cy="1327314"/>
          </a:xfrm>
        </p:grpSpPr>
        <p:sp>
          <p:nvSpPr>
            <p:cNvPr id="63" name="Shape 63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64" name="Shape 64"/>
            <p:cNvGrpSpPr/>
            <p:nvPr/>
          </p:nvGrpSpPr>
          <p:grpSpPr>
            <a:xfrm rot="10800000" flipH="1">
              <a:off x="2" y="40"/>
              <a:ext cx="6756167" cy="1327314"/>
              <a:chOff x="-2168137" y="330075"/>
              <a:chExt cx="8650662" cy="1699506"/>
            </a:xfrm>
          </p:grpSpPr>
          <p:sp>
            <p:nvSpPr>
              <p:cNvPr id="65" name="Shape 65"/>
              <p:cNvSpPr/>
              <p:nvPr/>
            </p:nvSpPr>
            <p:spPr>
              <a:xfrm>
                <a:off x="-2168137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6" name="Shape 66"/>
              <p:cNvSpPr/>
              <p:nvPr/>
            </p:nvSpPr>
            <p:spPr>
              <a:xfrm>
                <a:off x="4783024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67" name="Shape 67"/>
            <p:cNvGrpSpPr/>
            <p:nvPr/>
          </p:nvGrpSpPr>
          <p:grpSpPr>
            <a:xfrm rot="10800000" flipH="1">
              <a:off x="-3" y="381007"/>
              <a:ext cx="7072430" cy="771743"/>
              <a:chOff x="-9092084" y="330075"/>
              <a:chExt cx="15574609" cy="1699501"/>
            </a:xfrm>
          </p:grpSpPr>
          <p:sp>
            <p:nvSpPr>
              <p:cNvPr id="68" name="Shape 6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9" name="Shape 69"/>
              <p:cNvSpPr/>
              <p:nvPr/>
            </p:nvSpPr>
            <p:spPr>
              <a:xfrm>
                <a:off x="4783024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70" name="Shape 70"/>
          <p:cNvGrpSpPr/>
          <p:nvPr/>
        </p:nvGrpSpPr>
        <p:grpSpPr>
          <a:xfrm>
            <a:off x="6946841" y="4472722"/>
            <a:ext cx="2202829" cy="670794"/>
            <a:chOff x="5575241" y="4472722"/>
            <a:chExt cx="2202829" cy="670794"/>
          </a:xfrm>
        </p:grpSpPr>
        <p:sp>
          <p:nvSpPr>
            <p:cNvPr id="71" name="Shape 71"/>
            <p:cNvSpPr/>
            <p:nvPr/>
          </p:nvSpPr>
          <p:spPr>
            <a:xfrm rot="10800000">
              <a:off x="5575241" y="4948333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72" name="Shape 72"/>
            <p:cNvGrpSpPr/>
            <p:nvPr/>
          </p:nvGrpSpPr>
          <p:grpSpPr>
            <a:xfrm flipH="1">
              <a:off x="5734850" y="4472722"/>
              <a:ext cx="2040836" cy="670794"/>
              <a:chOff x="1297953" y="330075"/>
              <a:chExt cx="5169293" cy="1699505"/>
            </a:xfrm>
          </p:grpSpPr>
          <p:sp>
            <p:nvSpPr>
              <p:cNvPr id="73" name="Shape 73"/>
              <p:cNvSpPr/>
              <p:nvPr/>
            </p:nvSpPr>
            <p:spPr>
              <a:xfrm>
                <a:off x="1297953" y="330080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4" name="Shape 7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75" name="Shape 75"/>
            <p:cNvGrpSpPr/>
            <p:nvPr/>
          </p:nvGrpSpPr>
          <p:grpSpPr>
            <a:xfrm flipH="1">
              <a:off x="5578208" y="4646737"/>
              <a:ext cx="2199862" cy="304562"/>
              <a:chOff x="-5827152" y="330075"/>
              <a:chExt cx="12276018" cy="1699568"/>
            </a:xfrm>
          </p:grpSpPr>
          <p:sp>
            <p:nvSpPr>
              <p:cNvPr id="76" name="Shape 76"/>
              <p:cNvSpPr/>
              <p:nvPr/>
            </p:nvSpPr>
            <p:spPr>
              <a:xfrm>
                <a:off x="-5827152" y="330143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7" name="Shape 77"/>
              <p:cNvSpPr/>
              <p:nvPr/>
            </p:nvSpPr>
            <p:spPr>
              <a:xfrm>
                <a:off x="474936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Shape 82"/>
          <p:cNvGrpSpPr/>
          <p:nvPr/>
        </p:nvGrpSpPr>
        <p:grpSpPr>
          <a:xfrm>
            <a:off x="-3" y="40"/>
            <a:ext cx="7072430" cy="1327314"/>
            <a:chOff x="-3" y="40"/>
            <a:chExt cx="7072430" cy="1327314"/>
          </a:xfrm>
        </p:grpSpPr>
        <p:sp>
          <p:nvSpPr>
            <p:cNvPr id="83" name="Shape 83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84" name="Shape 84"/>
            <p:cNvGrpSpPr/>
            <p:nvPr/>
          </p:nvGrpSpPr>
          <p:grpSpPr>
            <a:xfrm rot="10800000" flipH="1">
              <a:off x="2" y="40"/>
              <a:ext cx="6756167" cy="1327314"/>
              <a:chOff x="-2168137" y="330075"/>
              <a:chExt cx="8650662" cy="1699506"/>
            </a:xfrm>
          </p:grpSpPr>
          <p:sp>
            <p:nvSpPr>
              <p:cNvPr id="85" name="Shape 85"/>
              <p:cNvSpPr/>
              <p:nvPr/>
            </p:nvSpPr>
            <p:spPr>
              <a:xfrm>
                <a:off x="-2168137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6" name="Shape 86"/>
              <p:cNvSpPr/>
              <p:nvPr/>
            </p:nvSpPr>
            <p:spPr>
              <a:xfrm>
                <a:off x="4783024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87" name="Shape 87"/>
            <p:cNvGrpSpPr/>
            <p:nvPr/>
          </p:nvGrpSpPr>
          <p:grpSpPr>
            <a:xfrm rot="10800000" flipH="1">
              <a:off x="-3" y="381007"/>
              <a:ext cx="7072430" cy="771743"/>
              <a:chOff x="-9092084" y="330075"/>
              <a:chExt cx="15574609" cy="1699501"/>
            </a:xfrm>
          </p:grpSpPr>
          <p:sp>
            <p:nvSpPr>
              <p:cNvPr id="88" name="Shape 8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9" name="Shape 89"/>
              <p:cNvSpPr/>
              <p:nvPr/>
            </p:nvSpPr>
            <p:spPr>
              <a:xfrm>
                <a:off x="4783024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90" name="Shape 90"/>
          <p:cNvGrpSpPr/>
          <p:nvPr/>
        </p:nvGrpSpPr>
        <p:grpSpPr>
          <a:xfrm>
            <a:off x="6946841" y="4472722"/>
            <a:ext cx="2202829" cy="670794"/>
            <a:chOff x="5575241" y="4472722"/>
            <a:chExt cx="2202829" cy="670794"/>
          </a:xfrm>
        </p:grpSpPr>
        <p:sp>
          <p:nvSpPr>
            <p:cNvPr id="91" name="Shape 91"/>
            <p:cNvSpPr/>
            <p:nvPr/>
          </p:nvSpPr>
          <p:spPr>
            <a:xfrm rot="10800000">
              <a:off x="5575241" y="4948333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92" name="Shape 92"/>
            <p:cNvGrpSpPr/>
            <p:nvPr/>
          </p:nvGrpSpPr>
          <p:grpSpPr>
            <a:xfrm flipH="1">
              <a:off x="5734850" y="4472722"/>
              <a:ext cx="2040836" cy="670794"/>
              <a:chOff x="1297953" y="330075"/>
              <a:chExt cx="5169293" cy="1699505"/>
            </a:xfrm>
          </p:grpSpPr>
          <p:sp>
            <p:nvSpPr>
              <p:cNvPr id="93" name="Shape 93"/>
              <p:cNvSpPr/>
              <p:nvPr/>
            </p:nvSpPr>
            <p:spPr>
              <a:xfrm>
                <a:off x="1297953" y="330080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4" name="Shape 9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95" name="Shape 95"/>
            <p:cNvGrpSpPr/>
            <p:nvPr/>
          </p:nvGrpSpPr>
          <p:grpSpPr>
            <a:xfrm flipH="1">
              <a:off x="5578208" y="4646737"/>
              <a:ext cx="2199862" cy="304562"/>
              <a:chOff x="-5827152" y="330075"/>
              <a:chExt cx="12276018" cy="1699568"/>
            </a:xfrm>
          </p:grpSpPr>
          <p:sp>
            <p:nvSpPr>
              <p:cNvPr id="96" name="Shape 96"/>
              <p:cNvSpPr/>
              <p:nvPr/>
            </p:nvSpPr>
            <p:spPr>
              <a:xfrm>
                <a:off x="-5827152" y="330143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7" name="Shape 97"/>
              <p:cNvSpPr/>
              <p:nvPr/>
            </p:nvSpPr>
            <p:spPr>
              <a:xfrm>
                <a:off x="474936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814275" y="1537987"/>
            <a:ext cx="3378300" cy="2724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000"/>
            </a:lvl1pPr>
            <a:lvl2pPr lvl="1">
              <a:spcBef>
                <a:spcPts val="0"/>
              </a:spcBef>
              <a:buSzPct val="100000"/>
              <a:defRPr sz="2000"/>
            </a:lvl2pPr>
            <a:lvl3pPr lvl="2">
              <a:spcBef>
                <a:spcPts val="0"/>
              </a:spcBef>
              <a:buSzPct val="100000"/>
              <a:defRPr sz="2000"/>
            </a:lvl3pPr>
            <a:lvl4pPr lvl="3">
              <a:spcBef>
                <a:spcPts val="0"/>
              </a:spcBef>
              <a:buSzPct val="100000"/>
              <a:defRPr sz="2000"/>
            </a:lvl4pPr>
            <a:lvl5pPr lvl="4">
              <a:spcBef>
                <a:spcPts val="0"/>
              </a:spcBef>
              <a:buSzPct val="100000"/>
              <a:defRPr sz="2000"/>
            </a:lvl5pPr>
            <a:lvl6pPr lvl="5">
              <a:spcBef>
                <a:spcPts val="0"/>
              </a:spcBef>
              <a:buSzPct val="100000"/>
              <a:defRPr sz="2000"/>
            </a:lvl6pPr>
            <a:lvl7pPr lvl="6">
              <a:spcBef>
                <a:spcPts val="0"/>
              </a:spcBef>
              <a:buSzPct val="100000"/>
              <a:defRPr sz="2000"/>
            </a:lvl7pPr>
            <a:lvl8pPr lvl="7">
              <a:spcBef>
                <a:spcPts val="0"/>
              </a:spcBef>
              <a:buSzPct val="100000"/>
              <a:defRPr sz="2000"/>
            </a:lvl8pPr>
            <a:lvl9pPr lvl="8">
              <a:spcBef>
                <a:spcPts val="0"/>
              </a:spcBef>
              <a:buSzPct val="100000"/>
              <a:defRPr sz="2000"/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body" idx="2"/>
          </p:nvPr>
        </p:nvSpPr>
        <p:spPr>
          <a:xfrm>
            <a:off x="4396123" y="1537987"/>
            <a:ext cx="3378299" cy="2724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000"/>
            </a:lvl1pPr>
            <a:lvl2pPr lvl="1">
              <a:spcBef>
                <a:spcPts val="0"/>
              </a:spcBef>
              <a:buSzPct val="100000"/>
              <a:defRPr sz="2000"/>
            </a:lvl2pPr>
            <a:lvl3pPr lvl="2">
              <a:spcBef>
                <a:spcPts val="0"/>
              </a:spcBef>
              <a:buSzPct val="100000"/>
              <a:defRPr sz="2000"/>
            </a:lvl3pPr>
            <a:lvl4pPr lvl="3">
              <a:spcBef>
                <a:spcPts val="0"/>
              </a:spcBef>
              <a:buSzPct val="100000"/>
              <a:defRPr sz="2000"/>
            </a:lvl4pPr>
            <a:lvl5pPr lvl="4">
              <a:spcBef>
                <a:spcPts val="0"/>
              </a:spcBef>
              <a:buSzPct val="100000"/>
              <a:defRPr sz="2000"/>
            </a:lvl5pPr>
            <a:lvl6pPr lvl="5">
              <a:spcBef>
                <a:spcPts val="0"/>
              </a:spcBef>
              <a:buSzPct val="100000"/>
              <a:defRPr sz="2000"/>
            </a:lvl6pPr>
            <a:lvl7pPr lvl="6">
              <a:spcBef>
                <a:spcPts val="0"/>
              </a:spcBef>
              <a:buSzPct val="100000"/>
              <a:defRPr sz="2000"/>
            </a:lvl7pPr>
            <a:lvl8pPr lvl="7">
              <a:spcBef>
                <a:spcPts val="0"/>
              </a:spcBef>
              <a:buSzPct val="100000"/>
              <a:defRPr sz="2000"/>
            </a:lvl8pPr>
            <a:lvl9pPr lvl="8">
              <a:spcBef>
                <a:spcPts val="0"/>
              </a:spcBef>
              <a:buSzPct val="100000"/>
              <a:defRPr sz="2000"/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Shape 103"/>
          <p:cNvGrpSpPr/>
          <p:nvPr/>
        </p:nvGrpSpPr>
        <p:grpSpPr>
          <a:xfrm>
            <a:off x="-3" y="40"/>
            <a:ext cx="7072430" cy="1327314"/>
            <a:chOff x="-3" y="40"/>
            <a:chExt cx="7072430" cy="1327314"/>
          </a:xfrm>
        </p:grpSpPr>
        <p:sp>
          <p:nvSpPr>
            <p:cNvPr id="104" name="Shape 104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05" name="Shape 105"/>
            <p:cNvGrpSpPr/>
            <p:nvPr/>
          </p:nvGrpSpPr>
          <p:grpSpPr>
            <a:xfrm rot="10800000" flipH="1">
              <a:off x="2" y="40"/>
              <a:ext cx="6756167" cy="1327314"/>
              <a:chOff x="-2168137" y="330075"/>
              <a:chExt cx="8650662" cy="1699506"/>
            </a:xfrm>
          </p:grpSpPr>
          <p:sp>
            <p:nvSpPr>
              <p:cNvPr id="106" name="Shape 106"/>
              <p:cNvSpPr/>
              <p:nvPr/>
            </p:nvSpPr>
            <p:spPr>
              <a:xfrm>
                <a:off x="-2168137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07" name="Shape 107"/>
              <p:cNvSpPr/>
              <p:nvPr/>
            </p:nvSpPr>
            <p:spPr>
              <a:xfrm>
                <a:off x="4783024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08" name="Shape 108"/>
            <p:cNvGrpSpPr/>
            <p:nvPr/>
          </p:nvGrpSpPr>
          <p:grpSpPr>
            <a:xfrm rot="10800000" flipH="1">
              <a:off x="-3" y="381007"/>
              <a:ext cx="7072430" cy="771743"/>
              <a:chOff x="-9092084" y="330075"/>
              <a:chExt cx="15574609" cy="1699501"/>
            </a:xfrm>
          </p:grpSpPr>
          <p:sp>
            <p:nvSpPr>
              <p:cNvPr id="109" name="Shape 109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10" name="Shape 110"/>
              <p:cNvSpPr/>
              <p:nvPr/>
            </p:nvSpPr>
            <p:spPr>
              <a:xfrm>
                <a:off x="4783024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11" name="Shape 111"/>
          <p:cNvGrpSpPr/>
          <p:nvPr/>
        </p:nvGrpSpPr>
        <p:grpSpPr>
          <a:xfrm>
            <a:off x="6946841" y="4472722"/>
            <a:ext cx="2202829" cy="670794"/>
            <a:chOff x="5575241" y="4472722"/>
            <a:chExt cx="2202829" cy="670794"/>
          </a:xfrm>
        </p:grpSpPr>
        <p:sp>
          <p:nvSpPr>
            <p:cNvPr id="112" name="Shape 112"/>
            <p:cNvSpPr/>
            <p:nvPr/>
          </p:nvSpPr>
          <p:spPr>
            <a:xfrm rot="10800000">
              <a:off x="5575241" y="4948333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113" name="Shape 113"/>
            <p:cNvGrpSpPr/>
            <p:nvPr/>
          </p:nvGrpSpPr>
          <p:grpSpPr>
            <a:xfrm flipH="1">
              <a:off x="5734850" y="4472722"/>
              <a:ext cx="2040836" cy="670794"/>
              <a:chOff x="1297953" y="330075"/>
              <a:chExt cx="5169293" cy="1699505"/>
            </a:xfrm>
          </p:grpSpPr>
          <p:sp>
            <p:nvSpPr>
              <p:cNvPr id="114" name="Shape 114"/>
              <p:cNvSpPr/>
              <p:nvPr/>
            </p:nvSpPr>
            <p:spPr>
              <a:xfrm>
                <a:off x="1297953" y="330080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15" name="Shape 11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16" name="Shape 116"/>
            <p:cNvGrpSpPr/>
            <p:nvPr/>
          </p:nvGrpSpPr>
          <p:grpSpPr>
            <a:xfrm flipH="1">
              <a:off x="5578208" y="4646737"/>
              <a:ext cx="2199862" cy="304562"/>
              <a:chOff x="-5827152" y="330075"/>
              <a:chExt cx="12276018" cy="1699568"/>
            </a:xfrm>
          </p:grpSpPr>
          <p:sp>
            <p:nvSpPr>
              <p:cNvPr id="117" name="Shape 117"/>
              <p:cNvSpPr/>
              <p:nvPr/>
            </p:nvSpPr>
            <p:spPr>
              <a:xfrm>
                <a:off x="-5827152" y="330143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18" name="Shape 118"/>
              <p:cNvSpPr/>
              <p:nvPr/>
            </p:nvSpPr>
            <p:spPr>
              <a:xfrm>
                <a:off x="474936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870450" y="1545075"/>
            <a:ext cx="2247900" cy="2709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buSzPct val="100000"/>
              <a:defRPr sz="1800"/>
            </a:lvl4pPr>
            <a:lvl5pPr lvl="4" rtl="0">
              <a:spcBef>
                <a:spcPts val="0"/>
              </a:spcBef>
              <a:buSzPct val="100000"/>
              <a:defRPr sz="1800"/>
            </a:lvl5pPr>
            <a:lvl6pPr lvl="5" rtl="0">
              <a:spcBef>
                <a:spcPts val="0"/>
              </a:spcBef>
              <a:buSzPct val="100000"/>
              <a:defRPr sz="1800"/>
            </a:lvl6pPr>
            <a:lvl7pPr lvl="6" rtl="0">
              <a:spcBef>
                <a:spcPts val="0"/>
              </a:spcBef>
              <a:buSzPct val="100000"/>
              <a:defRPr sz="1800"/>
            </a:lvl7pPr>
            <a:lvl8pPr lvl="7" rtl="0">
              <a:spcBef>
                <a:spcPts val="0"/>
              </a:spcBef>
              <a:buSzPct val="100000"/>
              <a:defRPr sz="1800"/>
            </a:lvl8pPr>
            <a:lvl9pPr lvl="8" rtl="0">
              <a:spcBef>
                <a:spcPts val="0"/>
              </a:spcBef>
              <a:buSzPct val="100000"/>
              <a:defRPr sz="1800"/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body" idx="2"/>
          </p:nvPr>
        </p:nvSpPr>
        <p:spPr>
          <a:xfrm>
            <a:off x="3233637" y="1545075"/>
            <a:ext cx="2247900" cy="2709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buSzPct val="100000"/>
              <a:defRPr sz="1800"/>
            </a:lvl4pPr>
            <a:lvl5pPr lvl="4" rtl="0">
              <a:spcBef>
                <a:spcPts val="0"/>
              </a:spcBef>
              <a:buSzPct val="100000"/>
              <a:defRPr sz="1800"/>
            </a:lvl5pPr>
            <a:lvl6pPr lvl="5" rtl="0">
              <a:spcBef>
                <a:spcPts val="0"/>
              </a:spcBef>
              <a:buSzPct val="100000"/>
              <a:defRPr sz="1800"/>
            </a:lvl6pPr>
            <a:lvl7pPr lvl="6" rtl="0">
              <a:spcBef>
                <a:spcPts val="0"/>
              </a:spcBef>
              <a:buSzPct val="100000"/>
              <a:defRPr sz="1800"/>
            </a:lvl7pPr>
            <a:lvl8pPr lvl="7" rtl="0">
              <a:spcBef>
                <a:spcPts val="0"/>
              </a:spcBef>
              <a:buSzPct val="100000"/>
              <a:defRPr sz="1800"/>
            </a:lvl8pPr>
            <a:lvl9pPr lvl="8" rtl="0">
              <a:spcBef>
                <a:spcPts val="0"/>
              </a:spcBef>
              <a:buSzPct val="100000"/>
              <a:defRPr sz="1800"/>
            </a:lvl9pPr>
          </a:lstStyle>
          <a:p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body" idx="3"/>
          </p:nvPr>
        </p:nvSpPr>
        <p:spPr>
          <a:xfrm>
            <a:off x="5540649" y="1545075"/>
            <a:ext cx="2247900" cy="2709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buSzPct val="100000"/>
              <a:defRPr sz="1800"/>
            </a:lvl4pPr>
            <a:lvl5pPr lvl="4" rtl="0">
              <a:spcBef>
                <a:spcPts val="0"/>
              </a:spcBef>
              <a:buSzPct val="100000"/>
              <a:defRPr sz="1800"/>
            </a:lvl5pPr>
            <a:lvl6pPr lvl="5" rtl="0">
              <a:spcBef>
                <a:spcPts val="0"/>
              </a:spcBef>
              <a:buSzPct val="100000"/>
              <a:defRPr sz="1800"/>
            </a:lvl6pPr>
            <a:lvl7pPr lvl="6" rtl="0">
              <a:spcBef>
                <a:spcPts val="0"/>
              </a:spcBef>
              <a:buSzPct val="100000"/>
              <a:defRPr sz="1800"/>
            </a:lvl7pPr>
            <a:lvl8pPr lvl="7" rtl="0">
              <a:spcBef>
                <a:spcPts val="0"/>
              </a:spcBef>
              <a:buSzPct val="100000"/>
              <a:defRPr sz="1800"/>
            </a:lvl8pPr>
            <a:lvl9pPr lvl="8" rtl="0">
              <a:spcBef>
                <a:spcPts val="0"/>
              </a:spcBef>
              <a:buSzPct val="100000"/>
              <a:defRPr sz="1800"/>
            </a:lvl9pPr>
          </a:lstStyle>
          <a:p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Shape 125"/>
          <p:cNvGrpSpPr/>
          <p:nvPr/>
        </p:nvGrpSpPr>
        <p:grpSpPr>
          <a:xfrm>
            <a:off x="-3" y="40"/>
            <a:ext cx="7072430" cy="1327314"/>
            <a:chOff x="-3" y="40"/>
            <a:chExt cx="7072430" cy="1327314"/>
          </a:xfrm>
        </p:grpSpPr>
        <p:sp>
          <p:nvSpPr>
            <p:cNvPr id="126" name="Shape 126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27" name="Shape 127"/>
            <p:cNvGrpSpPr/>
            <p:nvPr/>
          </p:nvGrpSpPr>
          <p:grpSpPr>
            <a:xfrm rot="10800000" flipH="1">
              <a:off x="2" y="40"/>
              <a:ext cx="6756167" cy="1327314"/>
              <a:chOff x="-2168137" y="330075"/>
              <a:chExt cx="8650662" cy="1699506"/>
            </a:xfrm>
          </p:grpSpPr>
          <p:sp>
            <p:nvSpPr>
              <p:cNvPr id="128" name="Shape 128"/>
              <p:cNvSpPr/>
              <p:nvPr/>
            </p:nvSpPr>
            <p:spPr>
              <a:xfrm>
                <a:off x="-2168137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29" name="Shape 129"/>
              <p:cNvSpPr/>
              <p:nvPr/>
            </p:nvSpPr>
            <p:spPr>
              <a:xfrm>
                <a:off x="4783024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30" name="Shape 130"/>
            <p:cNvGrpSpPr/>
            <p:nvPr/>
          </p:nvGrpSpPr>
          <p:grpSpPr>
            <a:xfrm rot="10800000" flipH="1">
              <a:off x="-3" y="381007"/>
              <a:ext cx="7072430" cy="771743"/>
              <a:chOff x="-9092084" y="330075"/>
              <a:chExt cx="15574609" cy="1699501"/>
            </a:xfrm>
          </p:grpSpPr>
          <p:sp>
            <p:nvSpPr>
              <p:cNvPr id="131" name="Shape 131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32" name="Shape 132"/>
              <p:cNvSpPr/>
              <p:nvPr/>
            </p:nvSpPr>
            <p:spPr>
              <a:xfrm>
                <a:off x="4783024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33" name="Shape 133"/>
          <p:cNvGrpSpPr/>
          <p:nvPr/>
        </p:nvGrpSpPr>
        <p:grpSpPr>
          <a:xfrm>
            <a:off x="6946841" y="4472722"/>
            <a:ext cx="2202829" cy="670794"/>
            <a:chOff x="5575241" y="4472722"/>
            <a:chExt cx="2202829" cy="670794"/>
          </a:xfrm>
        </p:grpSpPr>
        <p:sp>
          <p:nvSpPr>
            <p:cNvPr id="134" name="Shape 134"/>
            <p:cNvSpPr/>
            <p:nvPr/>
          </p:nvSpPr>
          <p:spPr>
            <a:xfrm rot="10800000">
              <a:off x="5575241" y="4948333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135" name="Shape 135"/>
            <p:cNvGrpSpPr/>
            <p:nvPr/>
          </p:nvGrpSpPr>
          <p:grpSpPr>
            <a:xfrm flipH="1">
              <a:off x="5734850" y="4472722"/>
              <a:ext cx="2040836" cy="670794"/>
              <a:chOff x="1297953" y="330075"/>
              <a:chExt cx="5169293" cy="1699505"/>
            </a:xfrm>
          </p:grpSpPr>
          <p:sp>
            <p:nvSpPr>
              <p:cNvPr id="136" name="Shape 136"/>
              <p:cNvSpPr/>
              <p:nvPr/>
            </p:nvSpPr>
            <p:spPr>
              <a:xfrm>
                <a:off x="1297953" y="330080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37" name="Shape 137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38" name="Shape 138"/>
            <p:cNvGrpSpPr/>
            <p:nvPr/>
          </p:nvGrpSpPr>
          <p:grpSpPr>
            <a:xfrm flipH="1">
              <a:off x="5578208" y="4646737"/>
              <a:ext cx="2199862" cy="304562"/>
              <a:chOff x="-5827152" y="330075"/>
              <a:chExt cx="12276018" cy="1699568"/>
            </a:xfrm>
          </p:grpSpPr>
          <p:sp>
            <p:nvSpPr>
              <p:cNvPr id="139" name="Shape 139"/>
              <p:cNvSpPr/>
              <p:nvPr/>
            </p:nvSpPr>
            <p:spPr>
              <a:xfrm>
                <a:off x="-5827152" y="330143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40" name="Shape 140"/>
              <p:cNvSpPr/>
              <p:nvPr/>
            </p:nvSpPr>
            <p:spPr>
              <a:xfrm>
                <a:off x="474936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2" name="Shape 14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Shape 144"/>
          <p:cNvGrpSpPr/>
          <p:nvPr/>
        </p:nvGrpSpPr>
        <p:grpSpPr>
          <a:xfrm>
            <a:off x="2466137" y="4472722"/>
            <a:ext cx="6686825" cy="670794"/>
            <a:chOff x="5589287" y="4472722"/>
            <a:chExt cx="6686825" cy="670794"/>
          </a:xfrm>
        </p:grpSpPr>
        <p:sp>
          <p:nvSpPr>
            <p:cNvPr id="145" name="Shape 145"/>
            <p:cNvSpPr/>
            <p:nvPr/>
          </p:nvSpPr>
          <p:spPr>
            <a:xfrm rot="10800000">
              <a:off x="5589287" y="4948333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146" name="Shape 146"/>
            <p:cNvGrpSpPr/>
            <p:nvPr/>
          </p:nvGrpSpPr>
          <p:grpSpPr>
            <a:xfrm flipH="1">
              <a:off x="5748896" y="4472722"/>
              <a:ext cx="6527216" cy="670794"/>
              <a:chOff x="-10101301" y="330075"/>
              <a:chExt cx="16532971" cy="1699505"/>
            </a:xfrm>
          </p:grpSpPr>
          <p:sp>
            <p:nvSpPr>
              <p:cNvPr id="147" name="Shape 147"/>
              <p:cNvSpPr/>
              <p:nvPr/>
            </p:nvSpPr>
            <p:spPr>
              <a:xfrm>
                <a:off x="-10101301" y="330080"/>
                <a:ext cx="148464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48" name="Shape 148"/>
              <p:cNvSpPr/>
              <p:nvPr/>
            </p:nvSpPr>
            <p:spPr>
              <a:xfrm>
                <a:off x="4732169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49" name="Shape 149"/>
            <p:cNvGrpSpPr/>
            <p:nvPr/>
          </p:nvGrpSpPr>
          <p:grpSpPr>
            <a:xfrm flipH="1">
              <a:off x="5592254" y="4646737"/>
              <a:ext cx="6682918" cy="304562"/>
              <a:chOff x="-30922586" y="330075"/>
              <a:chExt cx="37293070" cy="1699568"/>
            </a:xfrm>
          </p:grpSpPr>
          <p:sp>
            <p:nvSpPr>
              <p:cNvPr id="150" name="Shape 150"/>
              <p:cNvSpPr/>
              <p:nvPr/>
            </p:nvSpPr>
            <p:spPr>
              <a:xfrm>
                <a:off x="-30922586" y="330143"/>
                <a:ext cx="355881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51" name="Shape 151"/>
              <p:cNvSpPr/>
              <p:nvPr/>
            </p:nvSpPr>
            <p:spPr>
              <a:xfrm>
                <a:off x="4670983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2682800" y="4636500"/>
            <a:ext cx="6004200" cy="3156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1pPr>
          </a:lstStyle>
          <a:p>
            <a:endParaRPr/>
          </a:p>
        </p:txBody>
      </p:sp>
      <p:sp>
        <p:nvSpPr>
          <p:cNvPr id="153" name="Shape 15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grpSp>
        <p:nvGrpSpPr>
          <p:cNvPr id="154" name="Shape 154"/>
          <p:cNvGrpSpPr/>
          <p:nvPr/>
        </p:nvGrpSpPr>
        <p:grpSpPr>
          <a:xfrm rot="10800000">
            <a:off x="-8" y="-2"/>
            <a:ext cx="2202829" cy="670794"/>
            <a:chOff x="5575241" y="4472722"/>
            <a:chExt cx="2202829" cy="670794"/>
          </a:xfrm>
        </p:grpSpPr>
        <p:sp>
          <p:nvSpPr>
            <p:cNvPr id="155" name="Shape 155"/>
            <p:cNvSpPr/>
            <p:nvPr/>
          </p:nvSpPr>
          <p:spPr>
            <a:xfrm rot="10800000">
              <a:off x="5575241" y="4948333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156" name="Shape 156"/>
            <p:cNvGrpSpPr/>
            <p:nvPr/>
          </p:nvGrpSpPr>
          <p:grpSpPr>
            <a:xfrm flipH="1">
              <a:off x="5734850" y="4472722"/>
              <a:ext cx="2040836" cy="670794"/>
              <a:chOff x="1297953" y="330075"/>
              <a:chExt cx="5169293" cy="1699505"/>
            </a:xfrm>
          </p:grpSpPr>
          <p:sp>
            <p:nvSpPr>
              <p:cNvPr id="157" name="Shape 157"/>
              <p:cNvSpPr/>
              <p:nvPr/>
            </p:nvSpPr>
            <p:spPr>
              <a:xfrm>
                <a:off x="1297953" y="330080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58" name="Shape 158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59" name="Shape 159"/>
            <p:cNvGrpSpPr/>
            <p:nvPr/>
          </p:nvGrpSpPr>
          <p:grpSpPr>
            <a:xfrm flipH="1">
              <a:off x="5578208" y="4646737"/>
              <a:ext cx="2199862" cy="304562"/>
              <a:chOff x="-5827152" y="330075"/>
              <a:chExt cx="12276018" cy="1699568"/>
            </a:xfrm>
          </p:grpSpPr>
          <p:sp>
            <p:nvSpPr>
              <p:cNvPr id="160" name="Shape 160"/>
              <p:cNvSpPr/>
              <p:nvPr/>
            </p:nvSpPr>
            <p:spPr>
              <a:xfrm>
                <a:off x="-5827152" y="330143"/>
                <a:ext cx="1061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61" name="Shape 161"/>
              <p:cNvSpPr/>
              <p:nvPr/>
            </p:nvSpPr>
            <p:spPr>
              <a:xfrm>
                <a:off x="474936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grpSp>
        <p:nvGrpSpPr>
          <p:cNvPr id="164" name="Shape 164"/>
          <p:cNvGrpSpPr/>
          <p:nvPr/>
        </p:nvGrpSpPr>
        <p:grpSpPr>
          <a:xfrm>
            <a:off x="6946841" y="4472722"/>
            <a:ext cx="2202829" cy="670794"/>
            <a:chOff x="5575241" y="4472722"/>
            <a:chExt cx="2202829" cy="670794"/>
          </a:xfrm>
        </p:grpSpPr>
        <p:sp>
          <p:nvSpPr>
            <p:cNvPr id="165" name="Shape 165"/>
            <p:cNvSpPr/>
            <p:nvPr/>
          </p:nvSpPr>
          <p:spPr>
            <a:xfrm rot="10800000">
              <a:off x="5575241" y="4948333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166" name="Shape 166"/>
            <p:cNvGrpSpPr/>
            <p:nvPr/>
          </p:nvGrpSpPr>
          <p:grpSpPr>
            <a:xfrm flipH="1">
              <a:off x="5734850" y="4472722"/>
              <a:ext cx="2040836" cy="670794"/>
              <a:chOff x="1297953" y="330075"/>
              <a:chExt cx="5169293" cy="1699505"/>
            </a:xfrm>
          </p:grpSpPr>
          <p:sp>
            <p:nvSpPr>
              <p:cNvPr id="167" name="Shape 167"/>
              <p:cNvSpPr/>
              <p:nvPr/>
            </p:nvSpPr>
            <p:spPr>
              <a:xfrm>
                <a:off x="1297953" y="330080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68" name="Shape 168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69" name="Shape 169"/>
            <p:cNvGrpSpPr/>
            <p:nvPr/>
          </p:nvGrpSpPr>
          <p:grpSpPr>
            <a:xfrm flipH="1">
              <a:off x="5578208" y="4646737"/>
              <a:ext cx="2199862" cy="304562"/>
              <a:chOff x="-5827152" y="330075"/>
              <a:chExt cx="12276018" cy="1699568"/>
            </a:xfrm>
          </p:grpSpPr>
          <p:sp>
            <p:nvSpPr>
              <p:cNvPr id="170" name="Shape 170"/>
              <p:cNvSpPr/>
              <p:nvPr/>
            </p:nvSpPr>
            <p:spPr>
              <a:xfrm>
                <a:off x="-5827152" y="330143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71" name="Shape 171"/>
              <p:cNvSpPr/>
              <p:nvPr/>
            </p:nvSpPr>
            <p:spPr>
              <a:xfrm>
                <a:off x="474936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grpSp>
        <p:nvGrpSpPr>
          <p:cNvPr id="172" name="Shape 172"/>
          <p:cNvGrpSpPr/>
          <p:nvPr/>
        </p:nvGrpSpPr>
        <p:grpSpPr>
          <a:xfrm rot="10800000">
            <a:off x="-8" y="-2"/>
            <a:ext cx="2202829" cy="670794"/>
            <a:chOff x="5575241" y="4472722"/>
            <a:chExt cx="2202829" cy="670794"/>
          </a:xfrm>
        </p:grpSpPr>
        <p:sp>
          <p:nvSpPr>
            <p:cNvPr id="173" name="Shape 173"/>
            <p:cNvSpPr/>
            <p:nvPr/>
          </p:nvSpPr>
          <p:spPr>
            <a:xfrm rot="10800000">
              <a:off x="5575241" y="4948333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174" name="Shape 174"/>
            <p:cNvGrpSpPr/>
            <p:nvPr/>
          </p:nvGrpSpPr>
          <p:grpSpPr>
            <a:xfrm flipH="1">
              <a:off x="5734850" y="4472722"/>
              <a:ext cx="2040836" cy="670794"/>
              <a:chOff x="1297953" y="330075"/>
              <a:chExt cx="5169293" cy="1699505"/>
            </a:xfrm>
          </p:grpSpPr>
          <p:sp>
            <p:nvSpPr>
              <p:cNvPr id="175" name="Shape 175"/>
              <p:cNvSpPr/>
              <p:nvPr/>
            </p:nvSpPr>
            <p:spPr>
              <a:xfrm>
                <a:off x="1297953" y="330080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76" name="Shape 17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77" name="Shape 177"/>
            <p:cNvGrpSpPr/>
            <p:nvPr/>
          </p:nvGrpSpPr>
          <p:grpSpPr>
            <a:xfrm flipH="1">
              <a:off x="5578208" y="4646737"/>
              <a:ext cx="2199862" cy="304562"/>
              <a:chOff x="-5827152" y="330075"/>
              <a:chExt cx="12276018" cy="1699568"/>
            </a:xfrm>
          </p:grpSpPr>
          <p:sp>
            <p:nvSpPr>
              <p:cNvPr id="178" name="Shape 178"/>
              <p:cNvSpPr/>
              <p:nvPr/>
            </p:nvSpPr>
            <p:spPr>
              <a:xfrm>
                <a:off x="-5827152" y="330143"/>
                <a:ext cx="1061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79" name="Shape 179"/>
              <p:cNvSpPr/>
              <p:nvPr/>
            </p:nvSpPr>
            <p:spPr>
              <a:xfrm>
                <a:off x="474936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60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lvl="1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lvl="2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lvl="3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lvl="4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lvl="5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lvl="6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lvl="7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lvl="8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‹#›</a:t>
            </a:fld>
            <a:endParaRPr lang="en" sz="1200" b="1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>
            <a:spLocks noGrp="1"/>
          </p:cNvSpPr>
          <p:nvPr>
            <p:ph type="subTitle" idx="4294967295"/>
          </p:nvPr>
        </p:nvSpPr>
        <p:spPr>
          <a:xfrm>
            <a:off x="1275149" y="3528189"/>
            <a:ext cx="6593700" cy="671251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i="1" dirty="0"/>
              <a:t>Optimizing Your Transportation Needs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r="76657"/>
          <a:stretch/>
        </p:blipFill>
        <p:spPr>
          <a:xfrm>
            <a:off x="3670359" y="853944"/>
            <a:ext cx="1803281" cy="188178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22580" t="23102" b="24805"/>
          <a:stretch/>
        </p:blipFill>
        <p:spPr>
          <a:xfrm>
            <a:off x="1929903" y="2662083"/>
            <a:ext cx="5284193" cy="866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1540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b="14492"/>
          <a:stretch/>
        </p:blipFill>
        <p:spPr>
          <a:xfrm>
            <a:off x="657494" y="1143138"/>
            <a:ext cx="7259100" cy="3491501"/>
          </a:xfrm>
          <a:prstGeom prst="rect">
            <a:avLst/>
          </a:prstGeom>
        </p:spPr>
      </p:pic>
      <p:sp>
        <p:nvSpPr>
          <p:cNvPr id="301" name="Shape 30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Possible Collaboration with Uber</a:t>
            </a:r>
          </a:p>
        </p:txBody>
      </p:sp>
      <p:sp>
        <p:nvSpPr>
          <p:cNvPr id="304" name="Shape 30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10</a:t>
            </a:fld>
            <a:endParaRPr lang="en"/>
          </a:p>
        </p:txBody>
      </p:sp>
      <p:sp>
        <p:nvSpPr>
          <p:cNvPr id="13" name="Shape 619"/>
          <p:cNvSpPr/>
          <p:nvPr/>
        </p:nvSpPr>
        <p:spPr>
          <a:xfrm>
            <a:off x="353983" y="623919"/>
            <a:ext cx="303511" cy="303511"/>
          </a:xfrm>
          <a:custGeom>
            <a:avLst/>
            <a:gdLst/>
            <a:ahLst/>
            <a:cxnLst/>
            <a:rect l="0" t="0" r="0" b="0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1942568" y="3030913"/>
            <a:ext cx="2868561" cy="16948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16935" t="45734" r="35968" b="34624"/>
          <a:stretch/>
        </p:blipFill>
        <p:spPr>
          <a:xfrm>
            <a:off x="3376848" y="1230363"/>
            <a:ext cx="5503502" cy="1291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634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Shape 495"/>
          <p:cNvSpPr/>
          <p:nvPr/>
        </p:nvSpPr>
        <p:spPr>
          <a:xfrm>
            <a:off x="1303338" y="908011"/>
            <a:ext cx="6542805" cy="3977140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C7D3E6"/>
          </a:solidFill>
          <a:ln w="9525" cap="flat" cmpd="sng">
            <a:solidFill>
              <a:srgbClr val="92A8C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96" name="Shape 496"/>
          <p:cNvSpPr/>
          <p:nvPr/>
        </p:nvSpPr>
        <p:spPr>
          <a:xfrm>
            <a:off x="2328379" y="-154720"/>
            <a:ext cx="5936095" cy="3790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Place your screenshot here</a:t>
            </a:r>
          </a:p>
        </p:txBody>
      </p:sp>
      <p:sp>
        <p:nvSpPr>
          <p:cNvPr id="497" name="Shape 497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11</a:t>
            </a:fld>
            <a:endParaRPr lang="en"/>
          </a:p>
        </p:txBody>
      </p:sp>
      <p:sp>
        <p:nvSpPr>
          <p:cNvPr id="498" name="Shape 498"/>
          <p:cNvSpPr txBox="1">
            <a:spLocks noGrp="1"/>
          </p:cNvSpPr>
          <p:nvPr>
            <p:ph type="body" idx="4294967295"/>
          </p:nvPr>
        </p:nvSpPr>
        <p:spPr>
          <a:xfrm>
            <a:off x="2446514" y="298403"/>
            <a:ext cx="4310052" cy="67507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 dirty="0">
                <a:solidFill>
                  <a:srgbClr val="FF9800"/>
                </a:solidFill>
              </a:rPr>
              <a:t>Demonstration Time</a:t>
            </a:r>
            <a:endParaRPr lang="en" sz="3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1600" y="1167305"/>
            <a:ext cx="5960797" cy="2891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1904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Shape 50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12</a:t>
            </a:fld>
            <a:endParaRPr lang="en"/>
          </a:p>
        </p:txBody>
      </p:sp>
      <p:sp>
        <p:nvSpPr>
          <p:cNvPr id="504" name="Shape 504"/>
          <p:cNvSpPr txBox="1">
            <a:spLocks noGrp="1"/>
          </p:cNvSpPr>
          <p:nvPr>
            <p:ph type="ctrTitle" idx="4294967295"/>
          </p:nvPr>
        </p:nvSpPr>
        <p:spPr>
          <a:xfrm>
            <a:off x="1275150" y="2460262"/>
            <a:ext cx="6593700" cy="1159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6000" dirty="0">
                <a:solidFill>
                  <a:srgbClr val="FF9800"/>
                </a:solidFill>
              </a:rPr>
              <a:t>THANK YOU!</a:t>
            </a:r>
          </a:p>
        </p:txBody>
      </p:sp>
      <p:sp>
        <p:nvSpPr>
          <p:cNvPr id="505" name="Shape 505"/>
          <p:cNvSpPr txBox="1">
            <a:spLocks noGrp="1"/>
          </p:cNvSpPr>
          <p:nvPr>
            <p:ph type="subTitle" idx="4294967295"/>
          </p:nvPr>
        </p:nvSpPr>
        <p:spPr>
          <a:xfrm>
            <a:off x="1275150" y="3470394"/>
            <a:ext cx="6593700" cy="871652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/>
              <a:t>Any questions?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r="76657"/>
          <a:stretch/>
        </p:blipFill>
        <p:spPr>
          <a:xfrm>
            <a:off x="3670359" y="802325"/>
            <a:ext cx="1803281" cy="1881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3974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>
            <a:spLocks noGrp="1"/>
          </p:cNvSpPr>
          <p:nvPr>
            <p:ph type="body" idx="1"/>
          </p:nvPr>
        </p:nvSpPr>
        <p:spPr>
          <a:xfrm>
            <a:off x="814275" y="1537987"/>
            <a:ext cx="3378300" cy="2724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 dirty="0"/>
              <a:t>Google Direction API</a:t>
            </a:r>
          </a:p>
          <a:p>
            <a:pPr lvl="0">
              <a:spcBef>
                <a:spcPts val="0"/>
              </a:spcBef>
              <a:buNone/>
            </a:pPr>
            <a:endParaRPr lang="en" dirty="0"/>
          </a:p>
          <a:p>
            <a:pPr lvl="0">
              <a:spcBef>
                <a:spcPts val="0"/>
              </a:spcBef>
              <a:buNone/>
            </a:pPr>
            <a:r>
              <a:rPr lang="en" dirty="0"/>
              <a:t>Used to obtain the mode of transport, way points and travel time datas and calculate the optimum one.</a:t>
            </a:r>
          </a:p>
        </p:txBody>
      </p:sp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API Used for the Program</a:t>
            </a:r>
          </a:p>
        </p:txBody>
      </p:sp>
      <p:sp>
        <p:nvSpPr>
          <p:cNvPr id="270" name="Shape 270"/>
          <p:cNvSpPr txBox="1">
            <a:spLocks noGrp="1"/>
          </p:cNvSpPr>
          <p:nvPr>
            <p:ph type="body" idx="2"/>
          </p:nvPr>
        </p:nvSpPr>
        <p:spPr>
          <a:xfrm>
            <a:off x="4419484" y="1521857"/>
            <a:ext cx="3378299" cy="2724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 dirty="0"/>
              <a:t>Google Sign In API</a:t>
            </a:r>
          </a:p>
          <a:p>
            <a:pPr lvl="0">
              <a:spcBef>
                <a:spcPts val="0"/>
              </a:spcBef>
              <a:buNone/>
            </a:pPr>
            <a:endParaRPr lang="en" dirty="0"/>
          </a:p>
          <a:p>
            <a:pPr lvl="0">
              <a:spcBef>
                <a:spcPts val="0"/>
              </a:spcBef>
              <a:buNone/>
            </a:pPr>
            <a:r>
              <a:rPr lang="en" dirty="0"/>
              <a:t>To allow the users to sign in using their google account for ease of access.</a:t>
            </a:r>
          </a:p>
        </p:txBody>
      </p:sp>
      <p:sp>
        <p:nvSpPr>
          <p:cNvPr id="271" name="Shape 27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13</a:t>
            </a:fld>
            <a:endParaRPr lang="en"/>
          </a:p>
        </p:txBody>
      </p:sp>
      <p:grpSp>
        <p:nvGrpSpPr>
          <p:cNvPr id="272" name="Shape 272"/>
          <p:cNvGrpSpPr/>
          <p:nvPr/>
        </p:nvGrpSpPr>
        <p:grpSpPr>
          <a:xfrm>
            <a:off x="312465" y="587259"/>
            <a:ext cx="309022" cy="376837"/>
            <a:chOff x="596350" y="929175"/>
            <a:chExt cx="407950" cy="497475"/>
          </a:xfrm>
        </p:grpSpPr>
        <p:sp>
          <p:nvSpPr>
            <p:cNvPr id="273" name="Shape 273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0" t="0" r="0" b="0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4" name="Shape 274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5" name="Shape 275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6" name="Shape 276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7" name="Shape 277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8" name="Shape 278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9" name="Shape 279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0" t="0" r="0" b="0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4" name="Shape 710"/>
          <p:cNvSpPr/>
          <p:nvPr/>
        </p:nvSpPr>
        <p:spPr>
          <a:xfrm>
            <a:off x="6550562" y="1565316"/>
            <a:ext cx="243536" cy="350552"/>
          </a:xfrm>
          <a:custGeom>
            <a:avLst/>
            <a:gdLst/>
            <a:ahLst/>
            <a:cxnLst/>
            <a:rect l="0" t="0" r="0" b="0"/>
            <a:pathLst>
              <a:path w="12860" h="18511" fill="none" extrusionOk="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5" name="Shape 772"/>
          <p:cNvGrpSpPr/>
          <p:nvPr/>
        </p:nvGrpSpPr>
        <p:grpSpPr>
          <a:xfrm>
            <a:off x="3532080" y="1606364"/>
            <a:ext cx="355153" cy="293360"/>
            <a:chOff x="5268225" y="4341925"/>
            <a:chExt cx="468850" cy="387275"/>
          </a:xfrm>
        </p:grpSpPr>
        <p:sp>
          <p:nvSpPr>
            <p:cNvPr id="16" name="Shape 773"/>
            <p:cNvSpPr/>
            <p:nvPr/>
          </p:nvSpPr>
          <p:spPr>
            <a:xfrm>
              <a:off x="5652425" y="4676800"/>
              <a:ext cx="65775" cy="52400"/>
            </a:xfrm>
            <a:custGeom>
              <a:avLst/>
              <a:gdLst/>
              <a:ahLst/>
              <a:cxnLst/>
              <a:rect l="0" t="0" r="0" b="0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" name="Shape 774"/>
            <p:cNvSpPr/>
            <p:nvPr/>
          </p:nvSpPr>
          <p:spPr>
            <a:xfrm>
              <a:off x="5287100" y="4676800"/>
              <a:ext cx="65775" cy="52400"/>
            </a:xfrm>
            <a:custGeom>
              <a:avLst/>
              <a:gdLst/>
              <a:ahLst/>
              <a:cxnLst/>
              <a:rect l="0" t="0" r="0" b="0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" name="Shape 775"/>
            <p:cNvSpPr/>
            <p:nvPr/>
          </p:nvSpPr>
          <p:spPr>
            <a:xfrm>
              <a:off x="5268225" y="4341925"/>
              <a:ext cx="468850" cy="333075"/>
            </a:xfrm>
            <a:custGeom>
              <a:avLst/>
              <a:gdLst/>
              <a:ahLst/>
              <a:cxnLst/>
              <a:rect l="0" t="0" r="0" b="0"/>
              <a:pathLst>
                <a:path w="18754" h="13323" fill="none" extrusionOk="0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" name="Shape 776"/>
            <p:cNvSpPr/>
            <p:nvPr/>
          </p:nvSpPr>
          <p:spPr>
            <a:xfrm>
              <a:off x="5351025" y="4375400"/>
              <a:ext cx="303250" cy="149825"/>
            </a:xfrm>
            <a:custGeom>
              <a:avLst/>
              <a:gdLst/>
              <a:ahLst/>
              <a:cxnLst/>
              <a:rect l="0" t="0" r="0" b="0"/>
              <a:pathLst>
                <a:path w="12130" h="5993" fill="none" extrusionOk="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" name="Shape 777"/>
            <p:cNvSpPr/>
            <p:nvPr/>
          </p:nvSpPr>
          <p:spPr>
            <a:xfrm>
              <a:off x="5326675" y="4569025"/>
              <a:ext cx="81000" cy="65175"/>
            </a:xfrm>
            <a:custGeom>
              <a:avLst/>
              <a:gdLst/>
              <a:ahLst/>
              <a:cxnLst/>
              <a:rect l="0" t="0" r="0" b="0"/>
              <a:pathLst>
                <a:path w="3240" h="2607" fill="none" extrusionOk="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" name="Shape 778"/>
            <p:cNvSpPr/>
            <p:nvPr/>
          </p:nvSpPr>
          <p:spPr>
            <a:xfrm>
              <a:off x="5447225" y="4615925"/>
              <a:ext cx="110850" cy="25"/>
            </a:xfrm>
            <a:custGeom>
              <a:avLst/>
              <a:gdLst/>
              <a:ahLst/>
              <a:cxnLst/>
              <a:rect l="0" t="0" r="0" b="0"/>
              <a:pathLst>
                <a:path w="4434" h="1" fill="none" extrusionOk="0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" name="Shape 779"/>
            <p:cNvSpPr/>
            <p:nvPr/>
          </p:nvSpPr>
          <p:spPr>
            <a:xfrm>
              <a:off x="5439925" y="4589125"/>
              <a:ext cx="125450" cy="25"/>
            </a:xfrm>
            <a:custGeom>
              <a:avLst/>
              <a:gdLst/>
              <a:ahLst/>
              <a:cxnLst/>
              <a:rect l="0" t="0" r="0" b="0"/>
              <a:pathLst>
                <a:path w="5018" h="1" fill="none" extrusionOk="0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" name="Shape 780"/>
            <p:cNvSpPr/>
            <p:nvPr/>
          </p:nvSpPr>
          <p:spPr>
            <a:xfrm>
              <a:off x="5597625" y="4569025"/>
              <a:ext cx="81000" cy="65175"/>
            </a:xfrm>
            <a:custGeom>
              <a:avLst/>
              <a:gdLst/>
              <a:ahLst/>
              <a:cxnLst/>
              <a:rect l="0" t="0" r="0" b="0"/>
              <a:pathLst>
                <a:path w="3240" h="2607" fill="none" extrusionOk="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4" name="Shape 824"/>
          <p:cNvGrpSpPr/>
          <p:nvPr/>
        </p:nvGrpSpPr>
        <p:grpSpPr>
          <a:xfrm>
            <a:off x="3100037" y="1604063"/>
            <a:ext cx="349624" cy="311805"/>
            <a:chOff x="3927500" y="301425"/>
            <a:chExt cx="461550" cy="411625"/>
          </a:xfrm>
        </p:grpSpPr>
        <p:sp>
          <p:nvSpPr>
            <p:cNvPr id="25" name="Shape 825"/>
            <p:cNvSpPr/>
            <p:nvPr/>
          </p:nvSpPr>
          <p:spPr>
            <a:xfrm>
              <a:off x="4080925" y="302050"/>
              <a:ext cx="154075" cy="411000"/>
            </a:xfrm>
            <a:custGeom>
              <a:avLst/>
              <a:gdLst/>
              <a:ahLst/>
              <a:cxnLst/>
              <a:rect l="0" t="0" r="0" b="0"/>
              <a:pathLst>
                <a:path w="6163" h="16440" fill="none" extrusionOk="0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" name="Shape 826"/>
            <p:cNvSpPr/>
            <p:nvPr/>
          </p:nvSpPr>
          <p:spPr>
            <a:xfrm>
              <a:off x="3927500" y="301425"/>
              <a:ext cx="153450" cy="406150"/>
            </a:xfrm>
            <a:custGeom>
              <a:avLst/>
              <a:gdLst/>
              <a:ahLst/>
              <a:cxnLst/>
              <a:rect l="0" t="0" r="0" b="0"/>
              <a:pathLst>
                <a:path w="6138" h="16246" fill="none" extrusionOk="0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" name="Shape 827"/>
            <p:cNvSpPr/>
            <p:nvPr/>
          </p:nvSpPr>
          <p:spPr>
            <a:xfrm>
              <a:off x="4234975" y="306925"/>
              <a:ext cx="154075" cy="405525"/>
            </a:xfrm>
            <a:custGeom>
              <a:avLst/>
              <a:gdLst/>
              <a:ahLst/>
              <a:cxnLst/>
              <a:rect l="0" t="0" r="0" b="0"/>
              <a:pathLst>
                <a:path w="6163" h="16221" fill="none" extrusionOk="0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" name="Shape 828"/>
            <p:cNvSpPr/>
            <p:nvPr/>
          </p:nvSpPr>
          <p:spPr>
            <a:xfrm>
              <a:off x="4295850" y="442075"/>
              <a:ext cx="46300" cy="26225"/>
            </a:xfrm>
            <a:custGeom>
              <a:avLst/>
              <a:gdLst/>
              <a:ahLst/>
              <a:cxnLst/>
              <a:rect l="0" t="0" r="0" b="0"/>
              <a:pathLst>
                <a:path w="1852" h="1049" fill="none" extrusionOk="0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" name="Shape 829"/>
            <p:cNvSpPr/>
            <p:nvPr/>
          </p:nvSpPr>
          <p:spPr>
            <a:xfrm>
              <a:off x="4296475" y="415900"/>
              <a:ext cx="45075" cy="78575"/>
            </a:xfrm>
            <a:custGeom>
              <a:avLst/>
              <a:gdLst/>
              <a:ahLst/>
              <a:cxnLst/>
              <a:rect l="0" t="0" r="0" b="0"/>
              <a:pathLst>
                <a:path w="1803" h="3143" fill="none" extrusionOk="0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" name="Shape 830"/>
            <p:cNvSpPr/>
            <p:nvPr/>
          </p:nvSpPr>
          <p:spPr>
            <a:xfrm>
              <a:off x="3968275" y="590050"/>
              <a:ext cx="25" cy="6100"/>
            </a:xfrm>
            <a:custGeom>
              <a:avLst/>
              <a:gdLst/>
              <a:ahLst/>
              <a:cxnLst/>
              <a:rect l="0" t="0" r="0" b="0"/>
              <a:pathLst>
                <a:path w="1" h="244" fill="none" extrusionOk="0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" name="Shape 831"/>
            <p:cNvSpPr/>
            <p:nvPr/>
          </p:nvSpPr>
          <p:spPr>
            <a:xfrm>
              <a:off x="3970725" y="558375"/>
              <a:ext cx="1850" cy="12200"/>
            </a:xfrm>
            <a:custGeom>
              <a:avLst/>
              <a:gdLst/>
              <a:ahLst/>
              <a:cxnLst/>
              <a:rect l="0" t="0" r="0" b="0"/>
              <a:pathLst>
                <a:path w="74" h="488" fill="none" extrusionOk="0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" name="Shape 832"/>
            <p:cNvSpPr/>
            <p:nvPr/>
          </p:nvSpPr>
          <p:spPr>
            <a:xfrm>
              <a:off x="3976200" y="527325"/>
              <a:ext cx="3675" cy="12200"/>
            </a:xfrm>
            <a:custGeom>
              <a:avLst/>
              <a:gdLst/>
              <a:ahLst/>
              <a:cxnLst/>
              <a:rect l="0" t="0" r="0" b="0"/>
              <a:pathLst>
                <a:path w="147" h="488" fill="none" extrusionOk="0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" name="Shape 833"/>
            <p:cNvSpPr/>
            <p:nvPr/>
          </p:nvSpPr>
          <p:spPr>
            <a:xfrm>
              <a:off x="3985950" y="498100"/>
              <a:ext cx="4875" cy="10975"/>
            </a:xfrm>
            <a:custGeom>
              <a:avLst/>
              <a:gdLst/>
              <a:ahLst/>
              <a:cxnLst/>
              <a:rect l="0" t="0" r="0" b="0"/>
              <a:pathLst>
                <a:path w="195" h="439" fill="none" extrusionOk="0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" name="Shape 834"/>
            <p:cNvSpPr/>
            <p:nvPr/>
          </p:nvSpPr>
          <p:spPr>
            <a:xfrm>
              <a:off x="4000550" y="471300"/>
              <a:ext cx="7325" cy="9775"/>
            </a:xfrm>
            <a:custGeom>
              <a:avLst/>
              <a:gdLst/>
              <a:ahLst/>
              <a:cxnLst/>
              <a:rect l="0" t="0" r="0" b="0"/>
              <a:pathLst>
                <a:path w="293" h="391" fill="none" extrusionOk="0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" name="Shape 835"/>
            <p:cNvSpPr/>
            <p:nvPr/>
          </p:nvSpPr>
          <p:spPr>
            <a:xfrm>
              <a:off x="4021250" y="450600"/>
              <a:ext cx="10375" cy="6725"/>
            </a:xfrm>
            <a:custGeom>
              <a:avLst/>
              <a:gdLst/>
              <a:ahLst/>
              <a:cxnLst/>
              <a:rect l="0" t="0" r="0" b="0"/>
              <a:pathLst>
                <a:path w="415" h="269" fill="none" extrusionOk="0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" name="Shape 836"/>
            <p:cNvSpPr/>
            <p:nvPr/>
          </p:nvSpPr>
          <p:spPr>
            <a:xfrm>
              <a:off x="4049250" y="440250"/>
              <a:ext cx="11600" cy="2475"/>
            </a:xfrm>
            <a:custGeom>
              <a:avLst/>
              <a:gdLst/>
              <a:ahLst/>
              <a:cxnLst/>
              <a:rect l="0" t="0" r="0" b="0"/>
              <a:pathLst>
                <a:path w="464" h="99" fill="none" extrusionOk="0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" name="Shape 837"/>
            <p:cNvSpPr/>
            <p:nvPr/>
          </p:nvSpPr>
          <p:spPr>
            <a:xfrm>
              <a:off x="4080325" y="439650"/>
              <a:ext cx="12200" cy="1850"/>
            </a:xfrm>
            <a:custGeom>
              <a:avLst/>
              <a:gdLst/>
              <a:ahLst/>
              <a:cxnLst/>
              <a:rect l="0" t="0" r="0" b="0"/>
              <a:pathLst>
                <a:path w="488" h="74" fill="none" extrusionOk="0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" name="Shape 838"/>
            <p:cNvSpPr/>
            <p:nvPr/>
          </p:nvSpPr>
          <p:spPr>
            <a:xfrm>
              <a:off x="4110150" y="450000"/>
              <a:ext cx="9150" cy="7950"/>
            </a:xfrm>
            <a:custGeom>
              <a:avLst/>
              <a:gdLst/>
              <a:ahLst/>
              <a:cxnLst/>
              <a:rect l="0" t="0" r="0" b="0"/>
              <a:pathLst>
                <a:path w="366" h="318" fill="none" extrusionOk="0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" name="Shape 839"/>
            <p:cNvSpPr/>
            <p:nvPr/>
          </p:nvSpPr>
          <p:spPr>
            <a:xfrm>
              <a:off x="4130250" y="473750"/>
              <a:ext cx="4900" cy="10975"/>
            </a:xfrm>
            <a:custGeom>
              <a:avLst/>
              <a:gdLst/>
              <a:ahLst/>
              <a:cxnLst/>
              <a:rect l="0" t="0" r="0" b="0"/>
              <a:pathLst>
                <a:path w="196" h="439" fill="none" extrusionOk="0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" name="Shape 840"/>
            <p:cNvSpPr/>
            <p:nvPr/>
          </p:nvSpPr>
          <p:spPr>
            <a:xfrm>
              <a:off x="4141800" y="502975"/>
              <a:ext cx="3700" cy="11600"/>
            </a:xfrm>
            <a:custGeom>
              <a:avLst/>
              <a:gdLst/>
              <a:ahLst/>
              <a:cxnLst/>
              <a:rect l="0" t="0" r="0" b="0"/>
              <a:pathLst>
                <a:path w="148" h="464" fill="none" extrusionOk="0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" name="Shape 841"/>
            <p:cNvSpPr/>
            <p:nvPr/>
          </p:nvSpPr>
          <p:spPr>
            <a:xfrm>
              <a:off x="4150950" y="533425"/>
              <a:ext cx="3675" cy="11575"/>
            </a:xfrm>
            <a:custGeom>
              <a:avLst/>
              <a:gdLst/>
              <a:ahLst/>
              <a:cxnLst/>
              <a:rect l="0" t="0" r="0" b="0"/>
              <a:pathLst>
                <a:path w="147" h="463" fill="none" extrusionOk="0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" name="Shape 842"/>
            <p:cNvSpPr/>
            <p:nvPr/>
          </p:nvSpPr>
          <p:spPr>
            <a:xfrm>
              <a:off x="4160675" y="563850"/>
              <a:ext cx="4900" cy="11000"/>
            </a:xfrm>
            <a:custGeom>
              <a:avLst/>
              <a:gdLst/>
              <a:ahLst/>
              <a:cxnLst/>
              <a:rect l="0" t="0" r="0" b="0"/>
              <a:pathLst>
                <a:path w="196" h="440" fill="none" extrusionOk="0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" name="Shape 843"/>
            <p:cNvSpPr/>
            <p:nvPr/>
          </p:nvSpPr>
          <p:spPr>
            <a:xfrm>
              <a:off x="4175300" y="591875"/>
              <a:ext cx="7325" cy="9150"/>
            </a:xfrm>
            <a:custGeom>
              <a:avLst/>
              <a:gdLst/>
              <a:ahLst/>
              <a:cxnLst/>
              <a:rect l="0" t="0" r="0" b="0"/>
              <a:pathLst>
                <a:path w="293" h="366" fill="none" extrusionOk="0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" name="Shape 844"/>
            <p:cNvSpPr/>
            <p:nvPr/>
          </p:nvSpPr>
          <p:spPr>
            <a:xfrm>
              <a:off x="4198425" y="613175"/>
              <a:ext cx="11000" cy="4900"/>
            </a:xfrm>
            <a:custGeom>
              <a:avLst/>
              <a:gdLst/>
              <a:ahLst/>
              <a:cxnLst/>
              <a:rect l="0" t="0" r="0" b="0"/>
              <a:pathLst>
                <a:path w="440" h="196" fill="none" extrusionOk="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" name="Shape 845"/>
            <p:cNvSpPr/>
            <p:nvPr/>
          </p:nvSpPr>
          <p:spPr>
            <a:xfrm>
              <a:off x="4228275" y="621100"/>
              <a:ext cx="12200" cy="625"/>
            </a:xfrm>
            <a:custGeom>
              <a:avLst/>
              <a:gdLst/>
              <a:ahLst/>
              <a:cxnLst/>
              <a:rect l="0" t="0" r="0" b="0"/>
              <a:pathLst>
                <a:path w="488" h="25" fill="none" extrusionOk="0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" name="Shape 846"/>
            <p:cNvSpPr/>
            <p:nvPr/>
          </p:nvSpPr>
          <p:spPr>
            <a:xfrm>
              <a:off x="4259925" y="616225"/>
              <a:ext cx="11600" cy="3075"/>
            </a:xfrm>
            <a:custGeom>
              <a:avLst/>
              <a:gdLst/>
              <a:ahLst/>
              <a:cxnLst/>
              <a:rect l="0" t="0" r="0" b="0"/>
              <a:pathLst>
                <a:path w="464" h="123" fill="none" extrusionOk="0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" name="Shape 847"/>
            <p:cNvSpPr/>
            <p:nvPr/>
          </p:nvSpPr>
          <p:spPr>
            <a:xfrm>
              <a:off x="4289775" y="602225"/>
              <a:ext cx="10375" cy="6725"/>
            </a:xfrm>
            <a:custGeom>
              <a:avLst/>
              <a:gdLst/>
              <a:ahLst/>
              <a:cxnLst/>
              <a:rect l="0" t="0" r="0" b="0"/>
              <a:pathLst>
                <a:path w="415" h="269" fill="none" extrusionOk="0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" name="Shape 848"/>
            <p:cNvSpPr/>
            <p:nvPr/>
          </p:nvSpPr>
          <p:spPr>
            <a:xfrm>
              <a:off x="4313525" y="577875"/>
              <a:ext cx="6100" cy="10375"/>
            </a:xfrm>
            <a:custGeom>
              <a:avLst/>
              <a:gdLst/>
              <a:ahLst/>
              <a:cxnLst/>
              <a:rect l="0" t="0" r="0" b="0"/>
              <a:pathLst>
                <a:path w="244" h="415" fill="none" extrusionOk="0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" name="Shape 849"/>
            <p:cNvSpPr/>
            <p:nvPr/>
          </p:nvSpPr>
          <p:spPr>
            <a:xfrm>
              <a:off x="4326300" y="547425"/>
              <a:ext cx="2450" cy="12200"/>
            </a:xfrm>
            <a:custGeom>
              <a:avLst/>
              <a:gdLst/>
              <a:ahLst/>
              <a:cxnLst/>
              <a:rect l="0" t="0" r="0" b="0"/>
              <a:pathLst>
                <a:path w="98" h="488" fill="none" extrusionOk="0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" name="Shape 850"/>
            <p:cNvSpPr/>
            <p:nvPr/>
          </p:nvSpPr>
          <p:spPr>
            <a:xfrm>
              <a:off x="4329350" y="515750"/>
              <a:ext cx="625" cy="12200"/>
            </a:xfrm>
            <a:custGeom>
              <a:avLst/>
              <a:gdLst/>
              <a:ahLst/>
              <a:cxnLst/>
              <a:rect l="0" t="0" r="0" b="0"/>
              <a:pathLst>
                <a:path w="25" h="488" fill="none" extrusionOk="0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" name="Shape 851"/>
            <p:cNvSpPr/>
            <p:nvPr/>
          </p:nvSpPr>
          <p:spPr>
            <a:xfrm>
              <a:off x="4325075" y="488975"/>
              <a:ext cx="1250" cy="6100"/>
            </a:xfrm>
            <a:custGeom>
              <a:avLst/>
              <a:gdLst/>
              <a:ahLst/>
              <a:cxnLst/>
              <a:rect l="0" t="0" r="0" b="0"/>
              <a:pathLst>
                <a:path w="50" h="244" fill="none" extrusionOk="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94930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>
            <a:spLocks noGrp="1"/>
          </p:cNvSpPr>
          <p:nvPr>
            <p:ph type="ctrTitle" idx="4294967295"/>
          </p:nvPr>
        </p:nvSpPr>
        <p:spPr>
          <a:xfrm>
            <a:off x="339213" y="1273634"/>
            <a:ext cx="5567700" cy="1159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 dirty="0">
                <a:solidFill>
                  <a:srgbClr val="FF9800"/>
                </a:solidFill>
              </a:rPr>
              <a:t>Globalized World</a:t>
            </a:r>
          </a:p>
        </p:txBody>
      </p:sp>
      <p:sp>
        <p:nvSpPr>
          <p:cNvPr id="250" name="Shape 250"/>
          <p:cNvSpPr txBox="1">
            <a:spLocks noGrp="1"/>
          </p:cNvSpPr>
          <p:nvPr>
            <p:ph type="subTitle" idx="4294967295"/>
          </p:nvPr>
        </p:nvSpPr>
        <p:spPr>
          <a:xfrm>
            <a:off x="435078" y="2354705"/>
            <a:ext cx="4350774" cy="129318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342900" indent="-342900">
              <a:spcBef>
                <a:spcPts val="0"/>
              </a:spcBef>
            </a:pPr>
            <a:r>
              <a:rPr lang="en" sz="1800" dirty="0"/>
              <a:t>The world is becoming a smaller place</a:t>
            </a:r>
          </a:p>
          <a:p>
            <a:pPr marL="342900" indent="-342900">
              <a:spcBef>
                <a:spcPts val="0"/>
              </a:spcBef>
            </a:pPr>
            <a:r>
              <a:rPr lang="en" sz="1800" dirty="0"/>
              <a:t>Increasing trend in travel</a:t>
            </a:r>
          </a:p>
          <a:p>
            <a:pPr marL="342900" indent="-342900">
              <a:spcBef>
                <a:spcPts val="0"/>
              </a:spcBef>
            </a:pPr>
            <a:r>
              <a:rPr lang="en" sz="1800" dirty="0"/>
              <a:t>Transportation is not just local anymore</a:t>
            </a:r>
          </a:p>
        </p:txBody>
      </p:sp>
      <p:sp>
        <p:nvSpPr>
          <p:cNvPr id="263" name="Shape 26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</a:t>
            </a:fld>
            <a:endParaRPr lang="en"/>
          </a:p>
        </p:txBody>
      </p:sp>
      <p:pic>
        <p:nvPicPr>
          <p:cNvPr id="2050" name="Picture 2" descr="https://res.cloudinary.com/equities-com/image/upload/v1/u/06524331e2c63c0ed3479bf1be85ce3b/julzpqc5za486zp5ql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3336" y="1067787"/>
            <a:ext cx="3968546" cy="2731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5256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Market Research</a:t>
            </a:r>
          </a:p>
        </p:txBody>
      </p:sp>
      <p:sp>
        <p:nvSpPr>
          <p:cNvPr id="223" name="Shape 223"/>
          <p:cNvSpPr txBox="1">
            <a:spLocks noGrp="1"/>
          </p:cNvSpPr>
          <p:nvPr>
            <p:ph type="subTitle" idx="1"/>
          </p:nvPr>
        </p:nvSpPr>
        <p:spPr>
          <a:xfrm>
            <a:off x="463525" y="3975448"/>
            <a:ext cx="4094400" cy="78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Surveying the market needs and wants</a:t>
            </a:r>
          </a:p>
        </p:txBody>
      </p:sp>
      <p:sp>
        <p:nvSpPr>
          <p:cNvPr id="224" name="Shape 22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3</a:t>
            </a:fld>
            <a:endParaRPr lang="en"/>
          </a:p>
        </p:txBody>
      </p:sp>
      <p:sp>
        <p:nvSpPr>
          <p:cNvPr id="225" name="Shape 225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en" sz="12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6" name="Picture 2" descr="searching_stick_figure.png (1000×1000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7459" y="500829"/>
            <a:ext cx="4740637" cy="4740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9330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Shape 46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4</a:t>
            </a:fld>
            <a:endParaRPr lang="en"/>
          </a:p>
        </p:txBody>
      </p:sp>
      <p:sp>
        <p:nvSpPr>
          <p:cNvPr id="466" name="Shape 466"/>
          <p:cNvSpPr txBox="1">
            <a:spLocks noGrp="1"/>
          </p:cNvSpPr>
          <p:nvPr>
            <p:ph type="title" idx="4294967295"/>
          </p:nvPr>
        </p:nvSpPr>
        <p:spPr>
          <a:xfrm>
            <a:off x="2261224" y="206047"/>
            <a:ext cx="4741741" cy="71483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/>
            <a:r>
              <a:rPr lang="en-US" b="0" dirty="0">
                <a:solidFill>
                  <a:schemeClr val="tx1"/>
                </a:solidFill>
              </a:rPr>
              <a:t>Do you think there is a need for an app that assist your travel group in finding the most appropriate time and venue of the trip?</a:t>
            </a:r>
            <a:endParaRPr lang="en" dirty="0">
              <a:solidFill>
                <a:schemeClr val="tx1"/>
              </a:solidFill>
            </a:endParaRPr>
          </a:p>
        </p:txBody>
      </p:sp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736830523"/>
              </p:ext>
            </p:extLst>
          </p:nvPr>
        </p:nvGraphicFramePr>
        <p:xfrm>
          <a:off x="1838441" y="920881"/>
          <a:ext cx="5467118" cy="36447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 Percentage based on the 70 person who did the survey</a:t>
            </a:r>
          </a:p>
        </p:txBody>
      </p:sp>
    </p:spTree>
    <p:extLst>
      <p:ext uri="{BB962C8B-B14F-4D97-AF65-F5344CB8AC3E}">
        <p14:creationId xmlns:p14="http://schemas.microsoft.com/office/powerpoint/2010/main" val="857346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Shape 46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5</a:t>
            </a:fld>
            <a:endParaRPr lang="en"/>
          </a:p>
        </p:txBody>
      </p:sp>
      <p:sp>
        <p:nvSpPr>
          <p:cNvPr id="466" name="Shape 466"/>
          <p:cNvSpPr txBox="1">
            <a:spLocks noGrp="1"/>
          </p:cNvSpPr>
          <p:nvPr>
            <p:ph type="title" idx="4294967295"/>
          </p:nvPr>
        </p:nvSpPr>
        <p:spPr>
          <a:xfrm>
            <a:off x="2261224" y="206047"/>
            <a:ext cx="4741741" cy="71483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/>
            <a:r>
              <a:rPr lang="en-US" b="0" dirty="0">
                <a:solidFill>
                  <a:schemeClr val="tx1"/>
                </a:solidFill>
              </a:rPr>
              <a:t>Will you be benefited by an app that helps you plan your trip more effectively by minimizing the travel time?</a:t>
            </a:r>
            <a:endParaRPr lang="en" dirty="0">
              <a:solidFill>
                <a:schemeClr val="tx1"/>
              </a:solidFill>
            </a:endParaRPr>
          </a:p>
        </p:txBody>
      </p:sp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3210186321"/>
              </p:ext>
            </p:extLst>
          </p:nvPr>
        </p:nvGraphicFramePr>
        <p:xfrm>
          <a:off x="1838441" y="920881"/>
          <a:ext cx="5467118" cy="36447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 Percentage based on the 70 person who did the survey</a:t>
            </a:r>
          </a:p>
        </p:txBody>
      </p:sp>
    </p:spTree>
    <p:extLst>
      <p:ext uri="{BB962C8B-B14F-4D97-AF65-F5344CB8AC3E}">
        <p14:creationId xmlns:p14="http://schemas.microsoft.com/office/powerpoint/2010/main" val="3359582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800" dirty="0"/>
              <a:t>Objectives:</a:t>
            </a:r>
          </a:p>
        </p:txBody>
      </p:sp>
      <p:sp>
        <p:nvSpPr>
          <p:cNvPr id="302" name="Shape 302"/>
          <p:cNvSpPr txBox="1">
            <a:spLocks noGrp="1"/>
          </p:cNvSpPr>
          <p:nvPr>
            <p:ph type="body" idx="1"/>
          </p:nvPr>
        </p:nvSpPr>
        <p:spPr>
          <a:xfrm>
            <a:off x="814274" y="1585962"/>
            <a:ext cx="4296041" cy="1843553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buNone/>
            </a:pPr>
            <a:r>
              <a:rPr lang="en" dirty="0"/>
              <a:t>To help people plan collaboratively and travel more effectively.</a:t>
            </a:r>
          </a:p>
          <a:p>
            <a:pPr>
              <a:buNone/>
            </a:pPr>
            <a:endParaRPr lang="en" dirty="0"/>
          </a:p>
        </p:txBody>
      </p:sp>
      <p:sp>
        <p:nvSpPr>
          <p:cNvPr id="304" name="Shape 30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6</a:t>
            </a:fld>
            <a:endParaRPr lang="en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/>
          <a:srcRect r="76657"/>
          <a:stretch/>
        </p:blipFill>
        <p:spPr>
          <a:xfrm>
            <a:off x="5899354" y="1503512"/>
            <a:ext cx="2419973" cy="2525323"/>
          </a:xfrm>
          <a:prstGeom prst="rect">
            <a:avLst/>
          </a:prstGeom>
        </p:spPr>
      </p:pic>
      <p:grpSp>
        <p:nvGrpSpPr>
          <p:cNvPr id="13" name="Shape 632"/>
          <p:cNvGrpSpPr/>
          <p:nvPr/>
        </p:nvGrpSpPr>
        <p:grpSpPr>
          <a:xfrm>
            <a:off x="304069" y="605929"/>
            <a:ext cx="323793" cy="339492"/>
            <a:chOff x="5961125" y="1623900"/>
            <a:chExt cx="427450" cy="448175"/>
          </a:xfrm>
        </p:grpSpPr>
        <p:sp>
          <p:nvSpPr>
            <p:cNvPr id="14" name="Shape 633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0" t="0" r="0" b="0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" name="Shape 634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0" t="0" r="0" b="0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" name="Shape 635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" name="Shape 636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0" t="0" r="0" b="0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" name="Shape 637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0" t="0" r="0" b="0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" name="Shape 638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0" t="0" r="0" b="0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" name="Shape 639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0" t="0" r="0" b="0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1" name="Shape 302"/>
          <p:cNvSpPr txBox="1">
            <a:spLocks/>
          </p:cNvSpPr>
          <p:nvPr/>
        </p:nvSpPr>
        <p:spPr>
          <a:xfrm>
            <a:off x="1320637" y="2631093"/>
            <a:ext cx="3688500" cy="109539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▰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342900" indent="-342900"/>
            <a:r>
              <a:rPr lang="en" sz="1400" dirty="0"/>
              <a:t>Travel Itinerary</a:t>
            </a:r>
          </a:p>
          <a:p>
            <a:pPr marL="342900" indent="-342900"/>
            <a:r>
              <a:rPr lang="en" sz="1400" dirty="0"/>
              <a:t>Optimization of travel (best transportation and route)</a:t>
            </a:r>
          </a:p>
        </p:txBody>
      </p:sp>
    </p:spTree>
    <p:extLst>
      <p:ext uri="{BB962C8B-B14F-4D97-AF65-F5344CB8AC3E}">
        <p14:creationId xmlns:p14="http://schemas.microsoft.com/office/powerpoint/2010/main" val="878729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Shape 41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OUR PROCESS</a:t>
            </a:r>
          </a:p>
        </p:txBody>
      </p:sp>
      <p:sp>
        <p:nvSpPr>
          <p:cNvPr id="420" name="Shape 42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7</a:t>
            </a:fld>
            <a:endParaRPr lang="en"/>
          </a:p>
        </p:txBody>
      </p:sp>
      <p:grpSp>
        <p:nvGrpSpPr>
          <p:cNvPr id="421" name="Shape 421"/>
          <p:cNvGrpSpPr/>
          <p:nvPr/>
        </p:nvGrpSpPr>
        <p:grpSpPr>
          <a:xfrm rot="10800000">
            <a:off x="814275" y="2530604"/>
            <a:ext cx="2704196" cy="868016"/>
            <a:chOff x="185742" y="1697029"/>
            <a:chExt cx="5165698" cy="1658130"/>
          </a:xfrm>
        </p:grpSpPr>
        <p:sp>
          <p:nvSpPr>
            <p:cNvPr id="422" name="Shape 422"/>
            <p:cNvSpPr/>
            <p:nvPr/>
          </p:nvSpPr>
          <p:spPr>
            <a:xfrm rot="10800000" flipH="1">
              <a:off x="1426311" y="1697029"/>
              <a:ext cx="2693400" cy="12438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2000" dirty="0">
                  <a:solidFill>
                    <a:srgbClr val="263248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Group Formation</a:t>
              </a:r>
            </a:p>
          </p:txBody>
        </p:sp>
        <p:sp>
          <p:nvSpPr>
            <p:cNvPr id="423" name="Shape 423"/>
            <p:cNvSpPr/>
            <p:nvPr/>
          </p:nvSpPr>
          <p:spPr>
            <a:xfrm rot="10800000" flipH="1">
              <a:off x="4107640" y="1697042"/>
              <a:ext cx="1243800" cy="12438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24" name="Shape 424"/>
            <p:cNvSpPr/>
            <p:nvPr/>
          </p:nvSpPr>
          <p:spPr>
            <a:xfrm flipH="1">
              <a:off x="185742" y="1697042"/>
              <a:ext cx="1243800" cy="12438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25" name="Shape 425"/>
            <p:cNvSpPr/>
            <p:nvPr/>
          </p:nvSpPr>
          <p:spPr>
            <a:xfrm rot="10800000">
              <a:off x="185747" y="2940859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rgbClr val="92A8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grpSp>
        <p:nvGrpSpPr>
          <p:cNvPr id="426" name="Shape 426"/>
          <p:cNvGrpSpPr/>
          <p:nvPr/>
        </p:nvGrpSpPr>
        <p:grpSpPr>
          <a:xfrm rot="10800000">
            <a:off x="3041105" y="2530604"/>
            <a:ext cx="2704196" cy="868016"/>
            <a:chOff x="185742" y="1697029"/>
            <a:chExt cx="5165698" cy="1658130"/>
          </a:xfrm>
        </p:grpSpPr>
        <p:sp>
          <p:nvSpPr>
            <p:cNvPr id="427" name="Shape 427"/>
            <p:cNvSpPr/>
            <p:nvPr/>
          </p:nvSpPr>
          <p:spPr>
            <a:xfrm rot="10800000" flipH="1">
              <a:off x="1426311" y="1697029"/>
              <a:ext cx="2693400" cy="1243800"/>
            </a:xfrm>
            <a:prstGeom prst="rect">
              <a:avLst/>
            </a:prstGeom>
            <a:solidFill>
              <a:srgbClr val="92A8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2000" dirty="0">
                  <a:solidFill>
                    <a:srgbClr val="263248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Travel Selection</a:t>
              </a:r>
            </a:p>
          </p:txBody>
        </p:sp>
        <p:sp>
          <p:nvSpPr>
            <p:cNvPr id="428" name="Shape 428"/>
            <p:cNvSpPr/>
            <p:nvPr/>
          </p:nvSpPr>
          <p:spPr>
            <a:xfrm rot="10800000" flipH="1">
              <a:off x="4107640" y="1697042"/>
              <a:ext cx="1243800" cy="1243800"/>
            </a:xfrm>
            <a:prstGeom prst="rtTriangle">
              <a:avLst/>
            </a:prstGeom>
            <a:solidFill>
              <a:srgbClr val="92A8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29" name="Shape 429"/>
            <p:cNvSpPr/>
            <p:nvPr/>
          </p:nvSpPr>
          <p:spPr>
            <a:xfrm flipH="1">
              <a:off x="185742" y="1697042"/>
              <a:ext cx="1243800" cy="1243800"/>
            </a:xfrm>
            <a:prstGeom prst="rtTriangle">
              <a:avLst/>
            </a:prstGeom>
            <a:solidFill>
              <a:srgbClr val="92A8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30" name="Shape 430"/>
            <p:cNvSpPr/>
            <p:nvPr/>
          </p:nvSpPr>
          <p:spPr>
            <a:xfrm rot="10800000">
              <a:off x="185747" y="2940859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rgbClr val="3F537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grpSp>
        <p:nvGrpSpPr>
          <p:cNvPr id="431" name="Shape 431"/>
          <p:cNvGrpSpPr/>
          <p:nvPr/>
        </p:nvGrpSpPr>
        <p:grpSpPr>
          <a:xfrm rot="10800000">
            <a:off x="5265998" y="2530604"/>
            <a:ext cx="2704196" cy="868016"/>
            <a:chOff x="185742" y="1697029"/>
            <a:chExt cx="5165698" cy="1658130"/>
          </a:xfrm>
        </p:grpSpPr>
        <p:sp>
          <p:nvSpPr>
            <p:cNvPr id="432" name="Shape 432"/>
            <p:cNvSpPr/>
            <p:nvPr/>
          </p:nvSpPr>
          <p:spPr>
            <a:xfrm rot="10800000" flipH="1">
              <a:off x="1426311" y="1697029"/>
              <a:ext cx="2693400" cy="1243799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endParaRPr lang="en" sz="2400" dirty="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33" name="Shape 433"/>
            <p:cNvSpPr/>
            <p:nvPr/>
          </p:nvSpPr>
          <p:spPr>
            <a:xfrm rot="10800000" flipH="1">
              <a:off x="4107640" y="1697042"/>
              <a:ext cx="1243800" cy="12438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endParaRPr sz="24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34" name="Shape 434"/>
            <p:cNvSpPr/>
            <p:nvPr/>
          </p:nvSpPr>
          <p:spPr>
            <a:xfrm flipH="1">
              <a:off x="185742" y="1697042"/>
              <a:ext cx="1243800" cy="12438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endParaRPr sz="24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35" name="Shape 435"/>
            <p:cNvSpPr/>
            <p:nvPr/>
          </p:nvSpPr>
          <p:spPr>
            <a:xfrm rot="10800000">
              <a:off x="185747" y="2940859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rgbClr val="26324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endParaRPr sz="24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grpSp>
        <p:nvGrpSpPr>
          <p:cNvPr id="436" name="Shape 436"/>
          <p:cNvGrpSpPr/>
          <p:nvPr/>
        </p:nvGrpSpPr>
        <p:grpSpPr>
          <a:xfrm>
            <a:off x="270943" y="629920"/>
            <a:ext cx="392063" cy="291504"/>
            <a:chOff x="5247525" y="3007275"/>
            <a:chExt cx="517575" cy="384825"/>
          </a:xfrm>
        </p:grpSpPr>
        <p:sp>
          <p:nvSpPr>
            <p:cNvPr id="437" name="Shape 437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0" t="0" r="0" b="0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8" name="Shape 438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0" t="0" r="0" b="0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5743456" y="2717721"/>
            <a:ext cx="1741192" cy="7104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sz="2000" dirty="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Route</a:t>
            </a:r>
          </a:p>
          <a:p>
            <a:pPr algn="ctr"/>
            <a:r>
              <a:rPr lang="en" sz="2000" dirty="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Optimization</a:t>
            </a:r>
          </a:p>
        </p:txBody>
      </p:sp>
      <p:sp>
        <p:nvSpPr>
          <p:cNvPr id="23" name="Shape 679"/>
          <p:cNvSpPr/>
          <p:nvPr/>
        </p:nvSpPr>
        <p:spPr>
          <a:xfrm>
            <a:off x="1611142" y="2013845"/>
            <a:ext cx="508018" cy="535606"/>
          </a:xfrm>
          <a:custGeom>
            <a:avLst/>
            <a:gdLst/>
            <a:ahLst/>
            <a:cxnLst/>
            <a:rect l="0" t="0" r="0" b="0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grpSp>
        <p:nvGrpSpPr>
          <p:cNvPr id="25" name="Shape 680"/>
          <p:cNvGrpSpPr/>
          <p:nvPr/>
        </p:nvGrpSpPr>
        <p:grpSpPr>
          <a:xfrm>
            <a:off x="3904812" y="2036464"/>
            <a:ext cx="491169" cy="462114"/>
            <a:chOff x="5972700" y="2330200"/>
            <a:chExt cx="411625" cy="387275"/>
          </a:xfrm>
        </p:grpSpPr>
        <p:sp>
          <p:nvSpPr>
            <p:cNvPr id="26" name="Shape 681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" name="Shape 682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8" name="Shape 876"/>
          <p:cNvGrpSpPr/>
          <p:nvPr/>
        </p:nvGrpSpPr>
        <p:grpSpPr>
          <a:xfrm>
            <a:off x="4506605" y="2036464"/>
            <a:ext cx="517686" cy="490217"/>
            <a:chOff x="5973900" y="318475"/>
            <a:chExt cx="401900" cy="380575"/>
          </a:xfrm>
        </p:grpSpPr>
        <p:sp>
          <p:nvSpPr>
            <p:cNvPr id="29" name="Shape 877"/>
            <p:cNvSpPr/>
            <p:nvPr/>
          </p:nvSpPr>
          <p:spPr>
            <a:xfrm>
              <a:off x="5973900" y="337975"/>
              <a:ext cx="401900" cy="67000"/>
            </a:xfrm>
            <a:custGeom>
              <a:avLst/>
              <a:gdLst/>
              <a:ahLst/>
              <a:cxnLst/>
              <a:rect l="0" t="0" r="0" b="0"/>
              <a:pathLst>
                <a:path w="16076" h="2680" fill="none" extrusionOk="0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" name="Shape 878"/>
            <p:cNvSpPr/>
            <p:nvPr/>
          </p:nvSpPr>
          <p:spPr>
            <a:xfrm>
              <a:off x="6024450" y="348325"/>
              <a:ext cx="45075" cy="45075"/>
            </a:xfrm>
            <a:custGeom>
              <a:avLst/>
              <a:gdLst/>
              <a:ahLst/>
              <a:cxnLst/>
              <a:rect l="0" t="0" r="0" b="0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" name="Shape 879"/>
            <p:cNvSpPr/>
            <p:nvPr/>
          </p:nvSpPr>
          <p:spPr>
            <a:xfrm>
              <a:off x="6280175" y="348325"/>
              <a:ext cx="45075" cy="45075"/>
            </a:xfrm>
            <a:custGeom>
              <a:avLst/>
              <a:gdLst/>
              <a:ahLst/>
              <a:cxnLst/>
              <a:rect l="0" t="0" r="0" b="0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" name="Shape 880"/>
            <p:cNvSpPr/>
            <p:nvPr/>
          </p:nvSpPr>
          <p:spPr>
            <a:xfrm>
              <a:off x="5973900" y="667375"/>
              <a:ext cx="401900" cy="31675"/>
            </a:xfrm>
            <a:custGeom>
              <a:avLst/>
              <a:gdLst/>
              <a:ahLst/>
              <a:cxnLst/>
              <a:rect l="0" t="0" r="0" b="0"/>
              <a:pathLst>
                <a:path w="16076" h="1267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" name="Shape 881"/>
            <p:cNvSpPr/>
            <p:nvPr/>
          </p:nvSpPr>
          <p:spPr>
            <a:xfrm>
              <a:off x="6302700" y="318475"/>
              <a:ext cx="28650" cy="63350"/>
            </a:xfrm>
            <a:custGeom>
              <a:avLst/>
              <a:gdLst/>
              <a:ahLst/>
              <a:cxnLst/>
              <a:rect l="0" t="0" r="0" b="0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" name="Shape 882"/>
            <p:cNvSpPr/>
            <p:nvPr/>
          </p:nvSpPr>
          <p:spPr>
            <a:xfrm>
              <a:off x="6046975" y="318475"/>
              <a:ext cx="28650" cy="63350"/>
            </a:xfrm>
            <a:custGeom>
              <a:avLst/>
              <a:gdLst/>
              <a:ahLst/>
              <a:cxnLst/>
              <a:rect l="0" t="0" r="0" b="0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" name="Shape 883"/>
            <p:cNvSpPr/>
            <p:nvPr/>
          </p:nvSpPr>
          <p:spPr>
            <a:xfrm>
              <a:off x="5973900" y="407375"/>
              <a:ext cx="401900" cy="272200"/>
            </a:xfrm>
            <a:custGeom>
              <a:avLst/>
              <a:gdLst/>
              <a:ahLst/>
              <a:cxnLst/>
              <a:rect l="0" t="0" r="0" b="0"/>
              <a:pathLst>
                <a:path w="16076" h="10888" fill="none" extrusionOk="0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" name="Shape 884"/>
            <p:cNvSpPr/>
            <p:nvPr/>
          </p:nvSpPr>
          <p:spPr>
            <a:xfrm>
              <a:off x="6024450" y="456100"/>
              <a:ext cx="300800" cy="175375"/>
            </a:xfrm>
            <a:custGeom>
              <a:avLst/>
              <a:gdLst/>
              <a:ahLst/>
              <a:cxnLst/>
              <a:rect l="0" t="0" r="0" b="0"/>
              <a:pathLst>
                <a:path w="12032" h="7015" fill="none" extrusionOk="0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" name="Shape 885"/>
            <p:cNvSpPr/>
            <p:nvPr/>
          </p:nvSpPr>
          <p:spPr>
            <a:xfrm>
              <a:off x="6024450" y="573000"/>
              <a:ext cx="300800" cy="25"/>
            </a:xfrm>
            <a:custGeom>
              <a:avLst/>
              <a:gdLst/>
              <a:ahLst/>
              <a:cxnLst/>
              <a:rect l="0" t="0" r="0" b="0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" name="Shape 886"/>
            <p:cNvSpPr/>
            <p:nvPr/>
          </p:nvSpPr>
          <p:spPr>
            <a:xfrm>
              <a:off x="6024450" y="514550"/>
              <a:ext cx="300800" cy="25"/>
            </a:xfrm>
            <a:custGeom>
              <a:avLst/>
              <a:gdLst/>
              <a:ahLst/>
              <a:cxnLst/>
              <a:rect l="0" t="0" r="0" b="0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" name="Shape 887"/>
            <p:cNvSpPr/>
            <p:nvPr/>
          </p:nvSpPr>
          <p:spPr>
            <a:xfrm>
              <a:off x="6264950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" name="Shape 888"/>
            <p:cNvSpPr/>
            <p:nvPr/>
          </p:nvSpPr>
          <p:spPr>
            <a:xfrm>
              <a:off x="6204675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" name="Shape 889"/>
            <p:cNvSpPr/>
            <p:nvPr/>
          </p:nvSpPr>
          <p:spPr>
            <a:xfrm>
              <a:off x="6145000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" name="Shape 890"/>
            <p:cNvSpPr/>
            <p:nvPr/>
          </p:nvSpPr>
          <p:spPr>
            <a:xfrm>
              <a:off x="6084725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3" name="Shape 946"/>
          <p:cNvGrpSpPr/>
          <p:nvPr/>
        </p:nvGrpSpPr>
        <p:grpSpPr>
          <a:xfrm>
            <a:off x="6361134" y="1957658"/>
            <a:ext cx="646039" cy="619725"/>
            <a:chOff x="5233525" y="4954450"/>
            <a:chExt cx="538275" cy="516350"/>
          </a:xfrm>
        </p:grpSpPr>
        <p:sp>
          <p:nvSpPr>
            <p:cNvPr id="44" name="Shape 947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0" t="0" r="0" b="0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" name="Shape 948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0" t="0" r="0" b="0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" name="Shape 949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0" t="0" r="0" b="0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" name="Shape 950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0" t="0" r="0" b="0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" name="Shape 951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0" t="0" r="0" b="0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" name="Shape 952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0" t="0" r="0" b="0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" name="Shape 953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0" t="0" r="0" b="0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" name="Shape 954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0" t="0" r="0" b="0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" name="Shape 955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0" t="0" r="0" b="0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" name="Shape 956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0" t="0" r="0" b="0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" name="Shape 957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0" t="0" r="0" b="0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5" name="Shape 679"/>
          <p:cNvSpPr/>
          <p:nvPr/>
        </p:nvSpPr>
        <p:spPr>
          <a:xfrm>
            <a:off x="2176416" y="2013845"/>
            <a:ext cx="508018" cy="535606"/>
          </a:xfrm>
          <a:custGeom>
            <a:avLst/>
            <a:gdLst/>
            <a:ahLst/>
            <a:cxnLst/>
            <a:rect l="0" t="0" r="0" b="0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516301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" sz="2400" dirty="0"/>
              <a:t>Route Optimization</a:t>
            </a:r>
          </a:p>
        </p:txBody>
      </p:sp>
      <p:sp>
        <p:nvSpPr>
          <p:cNvPr id="285" name="Shape 285"/>
          <p:cNvSpPr txBox="1">
            <a:spLocks noGrp="1"/>
          </p:cNvSpPr>
          <p:nvPr>
            <p:ph type="body" idx="1"/>
          </p:nvPr>
        </p:nvSpPr>
        <p:spPr>
          <a:xfrm>
            <a:off x="781955" y="1545075"/>
            <a:ext cx="2247900" cy="2709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 dirty="0"/>
              <a:t>Distance and Time Optimization</a:t>
            </a:r>
          </a:p>
          <a:p>
            <a:pPr lvl="0">
              <a:spcBef>
                <a:spcPts val="0"/>
              </a:spcBef>
              <a:buNone/>
            </a:pPr>
            <a:r>
              <a:rPr lang="en" dirty="0"/>
              <a:t>Calculate, provide and suggests the users the best transportation route based on the distance and predicted time </a:t>
            </a:r>
          </a:p>
        </p:txBody>
      </p:sp>
      <p:sp>
        <p:nvSpPr>
          <p:cNvPr id="286" name="Shape 286"/>
          <p:cNvSpPr txBox="1">
            <a:spLocks noGrp="1"/>
          </p:cNvSpPr>
          <p:nvPr>
            <p:ph type="body" idx="2"/>
          </p:nvPr>
        </p:nvSpPr>
        <p:spPr>
          <a:xfrm>
            <a:off x="3587596" y="1545075"/>
            <a:ext cx="2247900" cy="2709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n" b="1" dirty="0"/>
              <a:t>Reminders and Warnings</a:t>
            </a:r>
          </a:p>
          <a:p>
            <a:pPr lvl="0">
              <a:buNone/>
            </a:pPr>
            <a:r>
              <a:rPr lang="en" dirty="0"/>
              <a:t>Remind the users of peak hour times to avoid travelling during congested hours</a:t>
            </a:r>
          </a:p>
          <a:p>
            <a:pPr lvl="0"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287" name="Shape 287"/>
          <p:cNvSpPr txBox="1">
            <a:spLocks noGrp="1"/>
          </p:cNvSpPr>
          <p:nvPr>
            <p:ph type="body" idx="3"/>
          </p:nvPr>
        </p:nvSpPr>
        <p:spPr>
          <a:xfrm>
            <a:off x="6300186" y="1545075"/>
            <a:ext cx="2247900" cy="2709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n" b="1" dirty="0"/>
              <a:t>Carpool</a:t>
            </a:r>
          </a:p>
          <a:p>
            <a:pPr lvl="0">
              <a:buNone/>
            </a:pPr>
            <a:r>
              <a:rPr lang="en" dirty="0"/>
              <a:t>Smaller groups could pool together and use a bigger vehicle to reduce the number of vehicles on the road 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88" name="Shape 28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8</a:t>
            </a:fld>
            <a:endParaRPr lang="en"/>
          </a:p>
        </p:txBody>
      </p:sp>
      <p:grpSp>
        <p:nvGrpSpPr>
          <p:cNvPr id="289" name="Shape 289"/>
          <p:cNvGrpSpPr/>
          <p:nvPr/>
        </p:nvGrpSpPr>
        <p:grpSpPr>
          <a:xfrm>
            <a:off x="312465" y="587259"/>
            <a:ext cx="309022" cy="376837"/>
            <a:chOff x="596350" y="929175"/>
            <a:chExt cx="407950" cy="497475"/>
          </a:xfrm>
        </p:grpSpPr>
        <p:sp>
          <p:nvSpPr>
            <p:cNvPr id="290" name="Shape 290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0" t="0" r="0" b="0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1" name="Shape 291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2" name="Shape 292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3" name="Shape 293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4" name="Shape 294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5" name="Shape 295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6" name="Shape 296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0" t="0" r="0" b="0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5" name="Shape 770"/>
          <p:cNvSpPr/>
          <p:nvPr/>
        </p:nvSpPr>
        <p:spPr>
          <a:xfrm>
            <a:off x="3237676" y="1725387"/>
            <a:ext cx="307185" cy="268458"/>
          </a:xfrm>
          <a:custGeom>
            <a:avLst/>
            <a:gdLst/>
            <a:ahLst/>
            <a:cxnLst/>
            <a:rect l="0" t="0" r="0" b="0"/>
            <a:pathLst>
              <a:path w="16221" h="14176" fill="none" extrusionOk="0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6" name="Shape 852"/>
          <p:cNvGrpSpPr/>
          <p:nvPr/>
        </p:nvGrpSpPr>
        <p:grpSpPr>
          <a:xfrm>
            <a:off x="434674" y="1725387"/>
            <a:ext cx="299818" cy="299818"/>
            <a:chOff x="6649150" y="309350"/>
            <a:chExt cx="395800" cy="395800"/>
          </a:xfrm>
        </p:grpSpPr>
        <p:sp>
          <p:nvSpPr>
            <p:cNvPr id="17" name="Shape 853"/>
            <p:cNvSpPr/>
            <p:nvPr/>
          </p:nvSpPr>
          <p:spPr>
            <a:xfrm>
              <a:off x="6649150" y="309350"/>
              <a:ext cx="395800" cy="395800"/>
            </a:xfrm>
            <a:custGeom>
              <a:avLst/>
              <a:gdLst/>
              <a:ahLst/>
              <a:cxnLst/>
              <a:rect l="0" t="0" r="0" b="0"/>
              <a:pathLst>
                <a:path w="15832" h="15832" fill="none" extrusionOk="0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" name="Shape 854"/>
            <p:cNvSpPr/>
            <p:nvPr/>
          </p:nvSpPr>
          <p:spPr>
            <a:xfrm>
              <a:off x="6673500" y="333700"/>
              <a:ext cx="347100" cy="347100"/>
            </a:xfrm>
            <a:custGeom>
              <a:avLst/>
              <a:gdLst/>
              <a:ahLst/>
              <a:cxnLst/>
              <a:rect l="0" t="0" r="0" b="0"/>
              <a:pathLst>
                <a:path w="13884" h="13884" fill="none" extrusionOk="0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" name="Shape 855"/>
            <p:cNvSpPr/>
            <p:nvPr/>
          </p:nvSpPr>
          <p:spPr>
            <a:xfrm>
              <a:off x="6848850" y="397625"/>
              <a:ext cx="54825" cy="169300"/>
            </a:xfrm>
            <a:custGeom>
              <a:avLst/>
              <a:gdLst/>
              <a:ahLst/>
              <a:cxnLst/>
              <a:rect l="0" t="0" r="0" b="0"/>
              <a:pathLst>
                <a:path w="2193" h="6772" fill="none" extrusionOk="0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" name="Shape 856"/>
            <p:cNvSpPr/>
            <p:nvPr/>
          </p:nvSpPr>
          <p:spPr>
            <a:xfrm>
              <a:off x="6847025" y="333700"/>
              <a:ext cx="25" cy="29250"/>
            </a:xfrm>
            <a:custGeom>
              <a:avLst/>
              <a:gdLst/>
              <a:ahLst/>
              <a:cxnLst/>
              <a:rect l="0" t="0" r="0" b="0"/>
              <a:pathLst>
                <a:path w="1" h="1170" fill="none" extrusionOk="0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" name="Shape 857"/>
            <p:cNvSpPr/>
            <p:nvPr/>
          </p:nvSpPr>
          <p:spPr>
            <a:xfrm>
              <a:off x="6760575" y="35685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" name="Shape 858"/>
            <p:cNvSpPr/>
            <p:nvPr/>
          </p:nvSpPr>
          <p:spPr>
            <a:xfrm>
              <a:off x="6760575" y="356850"/>
              <a:ext cx="14025" cy="24975"/>
            </a:xfrm>
            <a:custGeom>
              <a:avLst/>
              <a:gdLst/>
              <a:ahLst/>
              <a:cxnLst/>
              <a:rect l="0" t="0" r="0" b="0"/>
              <a:pathLst>
                <a:path w="561" h="999" fill="none" extrusionOk="0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" name="Shape 859"/>
            <p:cNvSpPr/>
            <p:nvPr/>
          </p:nvSpPr>
          <p:spPr>
            <a:xfrm>
              <a:off x="6696650" y="42077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" name="Shape 860"/>
            <p:cNvSpPr/>
            <p:nvPr/>
          </p:nvSpPr>
          <p:spPr>
            <a:xfrm>
              <a:off x="6696650" y="420775"/>
              <a:ext cx="24975" cy="14025"/>
            </a:xfrm>
            <a:custGeom>
              <a:avLst/>
              <a:gdLst/>
              <a:ahLst/>
              <a:cxnLst/>
              <a:rect l="0" t="0" r="0" b="0"/>
              <a:pathLst>
                <a:path w="999" h="561" fill="none" extrusionOk="0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" name="Shape 861"/>
            <p:cNvSpPr/>
            <p:nvPr/>
          </p:nvSpPr>
          <p:spPr>
            <a:xfrm>
              <a:off x="6673500" y="507225"/>
              <a:ext cx="29250" cy="25"/>
            </a:xfrm>
            <a:custGeom>
              <a:avLst/>
              <a:gdLst/>
              <a:ahLst/>
              <a:cxnLst/>
              <a:rect l="0" t="0" r="0" b="0"/>
              <a:pathLst>
                <a:path w="1170" h="1" fill="none" extrusionOk="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" name="Shape 862"/>
            <p:cNvSpPr/>
            <p:nvPr/>
          </p:nvSpPr>
          <p:spPr>
            <a:xfrm>
              <a:off x="6696650" y="59370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" name="Shape 863"/>
            <p:cNvSpPr/>
            <p:nvPr/>
          </p:nvSpPr>
          <p:spPr>
            <a:xfrm>
              <a:off x="6696650" y="579700"/>
              <a:ext cx="24975" cy="14025"/>
            </a:xfrm>
            <a:custGeom>
              <a:avLst/>
              <a:gdLst/>
              <a:ahLst/>
              <a:cxnLst/>
              <a:rect l="0" t="0" r="0" b="0"/>
              <a:pathLst>
                <a:path w="999" h="561" fill="none" extrusionOk="0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" name="Shape 864"/>
            <p:cNvSpPr/>
            <p:nvPr/>
          </p:nvSpPr>
          <p:spPr>
            <a:xfrm>
              <a:off x="6760575" y="632675"/>
              <a:ext cx="14025" cy="24975"/>
            </a:xfrm>
            <a:custGeom>
              <a:avLst/>
              <a:gdLst/>
              <a:ahLst/>
              <a:cxnLst/>
              <a:rect l="0" t="0" r="0" b="0"/>
              <a:pathLst>
                <a:path w="561" h="999" fill="none" extrusionOk="0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" name="Shape 865"/>
            <p:cNvSpPr/>
            <p:nvPr/>
          </p:nvSpPr>
          <p:spPr>
            <a:xfrm>
              <a:off x="6760575" y="65762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" name="Shape 866"/>
            <p:cNvSpPr/>
            <p:nvPr/>
          </p:nvSpPr>
          <p:spPr>
            <a:xfrm>
              <a:off x="6847025" y="651550"/>
              <a:ext cx="25" cy="29250"/>
            </a:xfrm>
            <a:custGeom>
              <a:avLst/>
              <a:gdLst/>
              <a:ahLst/>
              <a:cxnLst/>
              <a:rect l="0" t="0" r="0" b="0"/>
              <a:pathLst>
                <a:path w="1" h="1170" fill="none" extrusionOk="0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" name="Shape 867"/>
            <p:cNvSpPr/>
            <p:nvPr/>
          </p:nvSpPr>
          <p:spPr>
            <a:xfrm>
              <a:off x="6919500" y="632675"/>
              <a:ext cx="14025" cy="24975"/>
            </a:xfrm>
            <a:custGeom>
              <a:avLst/>
              <a:gdLst/>
              <a:ahLst/>
              <a:cxnLst/>
              <a:rect l="0" t="0" r="0" b="0"/>
              <a:pathLst>
                <a:path w="561" h="999" fill="none" extrusionOk="0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" name="Shape 868"/>
            <p:cNvSpPr/>
            <p:nvPr/>
          </p:nvSpPr>
          <p:spPr>
            <a:xfrm>
              <a:off x="6933500" y="65762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" name="Shape 869"/>
            <p:cNvSpPr/>
            <p:nvPr/>
          </p:nvSpPr>
          <p:spPr>
            <a:xfrm>
              <a:off x="6972475" y="579700"/>
              <a:ext cx="24975" cy="14025"/>
            </a:xfrm>
            <a:custGeom>
              <a:avLst/>
              <a:gdLst/>
              <a:ahLst/>
              <a:cxnLst/>
              <a:rect l="0" t="0" r="0" b="0"/>
              <a:pathLst>
                <a:path w="999" h="561" fill="none" extrusionOk="0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" name="Shape 870"/>
            <p:cNvSpPr/>
            <p:nvPr/>
          </p:nvSpPr>
          <p:spPr>
            <a:xfrm>
              <a:off x="6997425" y="59370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" name="Shape 871"/>
            <p:cNvSpPr/>
            <p:nvPr/>
          </p:nvSpPr>
          <p:spPr>
            <a:xfrm>
              <a:off x="6991350" y="507225"/>
              <a:ext cx="29250" cy="25"/>
            </a:xfrm>
            <a:custGeom>
              <a:avLst/>
              <a:gdLst/>
              <a:ahLst/>
              <a:cxnLst/>
              <a:rect l="0" t="0" r="0" b="0"/>
              <a:pathLst>
                <a:path w="1170" h="1" fill="none" extrusionOk="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" name="Shape 872"/>
            <p:cNvSpPr/>
            <p:nvPr/>
          </p:nvSpPr>
          <p:spPr>
            <a:xfrm>
              <a:off x="6972475" y="420775"/>
              <a:ext cx="24975" cy="14025"/>
            </a:xfrm>
            <a:custGeom>
              <a:avLst/>
              <a:gdLst/>
              <a:ahLst/>
              <a:cxnLst/>
              <a:rect l="0" t="0" r="0" b="0"/>
              <a:pathLst>
                <a:path w="999" h="561" fill="none" extrusionOk="0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" name="Shape 873"/>
            <p:cNvSpPr/>
            <p:nvPr/>
          </p:nvSpPr>
          <p:spPr>
            <a:xfrm>
              <a:off x="6997425" y="42077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" name="Shape 874"/>
            <p:cNvSpPr/>
            <p:nvPr/>
          </p:nvSpPr>
          <p:spPr>
            <a:xfrm>
              <a:off x="6919500" y="356850"/>
              <a:ext cx="14025" cy="24975"/>
            </a:xfrm>
            <a:custGeom>
              <a:avLst/>
              <a:gdLst/>
              <a:ahLst/>
              <a:cxnLst/>
              <a:rect l="0" t="0" r="0" b="0"/>
              <a:pathLst>
                <a:path w="561" h="999" fill="none" extrusionOk="0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" name="Shape 875"/>
            <p:cNvSpPr/>
            <p:nvPr/>
          </p:nvSpPr>
          <p:spPr>
            <a:xfrm>
              <a:off x="6933500" y="35685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0" name="Shape 772"/>
          <p:cNvGrpSpPr/>
          <p:nvPr/>
        </p:nvGrpSpPr>
        <p:grpSpPr>
          <a:xfrm>
            <a:off x="5945033" y="1688043"/>
            <a:ext cx="355153" cy="293360"/>
            <a:chOff x="5268225" y="4341925"/>
            <a:chExt cx="468850" cy="387275"/>
          </a:xfrm>
        </p:grpSpPr>
        <p:sp>
          <p:nvSpPr>
            <p:cNvPr id="41" name="Shape 773"/>
            <p:cNvSpPr/>
            <p:nvPr/>
          </p:nvSpPr>
          <p:spPr>
            <a:xfrm>
              <a:off x="5652425" y="4676800"/>
              <a:ext cx="65775" cy="52400"/>
            </a:xfrm>
            <a:custGeom>
              <a:avLst/>
              <a:gdLst/>
              <a:ahLst/>
              <a:cxnLst/>
              <a:rect l="0" t="0" r="0" b="0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" name="Shape 774"/>
            <p:cNvSpPr/>
            <p:nvPr/>
          </p:nvSpPr>
          <p:spPr>
            <a:xfrm>
              <a:off x="5287100" y="4676800"/>
              <a:ext cx="65775" cy="52400"/>
            </a:xfrm>
            <a:custGeom>
              <a:avLst/>
              <a:gdLst/>
              <a:ahLst/>
              <a:cxnLst/>
              <a:rect l="0" t="0" r="0" b="0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" name="Shape 775"/>
            <p:cNvSpPr/>
            <p:nvPr/>
          </p:nvSpPr>
          <p:spPr>
            <a:xfrm>
              <a:off x="5268225" y="4341925"/>
              <a:ext cx="468850" cy="333075"/>
            </a:xfrm>
            <a:custGeom>
              <a:avLst/>
              <a:gdLst/>
              <a:ahLst/>
              <a:cxnLst/>
              <a:rect l="0" t="0" r="0" b="0"/>
              <a:pathLst>
                <a:path w="18754" h="13323" fill="none" extrusionOk="0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" name="Shape 776"/>
            <p:cNvSpPr/>
            <p:nvPr/>
          </p:nvSpPr>
          <p:spPr>
            <a:xfrm>
              <a:off x="5351025" y="4375400"/>
              <a:ext cx="303250" cy="149825"/>
            </a:xfrm>
            <a:custGeom>
              <a:avLst/>
              <a:gdLst/>
              <a:ahLst/>
              <a:cxnLst/>
              <a:rect l="0" t="0" r="0" b="0"/>
              <a:pathLst>
                <a:path w="12130" h="5993" fill="none" extrusionOk="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" name="Shape 777"/>
            <p:cNvSpPr/>
            <p:nvPr/>
          </p:nvSpPr>
          <p:spPr>
            <a:xfrm>
              <a:off x="5326675" y="4569025"/>
              <a:ext cx="81000" cy="65175"/>
            </a:xfrm>
            <a:custGeom>
              <a:avLst/>
              <a:gdLst/>
              <a:ahLst/>
              <a:cxnLst/>
              <a:rect l="0" t="0" r="0" b="0"/>
              <a:pathLst>
                <a:path w="3240" h="2607" fill="none" extrusionOk="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" name="Shape 778"/>
            <p:cNvSpPr/>
            <p:nvPr/>
          </p:nvSpPr>
          <p:spPr>
            <a:xfrm>
              <a:off x="5447225" y="4615925"/>
              <a:ext cx="110850" cy="25"/>
            </a:xfrm>
            <a:custGeom>
              <a:avLst/>
              <a:gdLst/>
              <a:ahLst/>
              <a:cxnLst/>
              <a:rect l="0" t="0" r="0" b="0"/>
              <a:pathLst>
                <a:path w="4434" h="1" fill="none" extrusionOk="0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" name="Shape 779"/>
            <p:cNvSpPr/>
            <p:nvPr/>
          </p:nvSpPr>
          <p:spPr>
            <a:xfrm>
              <a:off x="5439925" y="4589125"/>
              <a:ext cx="125450" cy="25"/>
            </a:xfrm>
            <a:custGeom>
              <a:avLst/>
              <a:gdLst/>
              <a:ahLst/>
              <a:cxnLst/>
              <a:rect l="0" t="0" r="0" b="0"/>
              <a:pathLst>
                <a:path w="5018" h="1" fill="none" extrusionOk="0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" name="Shape 780"/>
            <p:cNvSpPr/>
            <p:nvPr/>
          </p:nvSpPr>
          <p:spPr>
            <a:xfrm>
              <a:off x="5597625" y="4569025"/>
              <a:ext cx="81000" cy="65175"/>
            </a:xfrm>
            <a:custGeom>
              <a:avLst/>
              <a:gdLst/>
              <a:ahLst/>
              <a:cxnLst/>
              <a:rect l="0" t="0" r="0" b="0"/>
              <a:pathLst>
                <a:path w="3240" h="2607" fill="none" extrusionOk="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9378165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Possible Collaboration with Uber</a:t>
            </a:r>
          </a:p>
        </p:txBody>
      </p:sp>
      <p:sp>
        <p:nvSpPr>
          <p:cNvPr id="302" name="Shape 302"/>
          <p:cNvSpPr txBox="1">
            <a:spLocks noGrp="1"/>
          </p:cNvSpPr>
          <p:nvPr>
            <p:ph type="body" idx="1"/>
          </p:nvPr>
        </p:nvSpPr>
        <p:spPr>
          <a:xfrm>
            <a:off x="814275" y="1826536"/>
            <a:ext cx="3688500" cy="2042656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342900" indent="-342900"/>
            <a:r>
              <a:rPr lang="en" sz="2000" dirty="0"/>
              <a:t>All the cities available on the data base have access to ride Uber </a:t>
            </a:r>
          </a:p>
        </p:txBody>
      </p:sp>
      <p:sp>
        <p:nvSpPr>
          <p:cNvPr id="304" name="Shape 30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9</a:t>
            </a:fld>
            <a:endParaRPr lang="en"/>
          </a:p>
        </p:txBody>
      </p:sp>
      <p:pic>
        <p:nvPicPr>
          <p:cNvPr id="1026" name="Picture 2" descr="https://fortunedotcom.files.wordpress.com/2016/02/uber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649" t="12364" r="2903" b="11972"/>
          <a:stretch/>
        </p:blipFill>
        <p:spPr bwMode="auto">
          <a:xfrm rot="18870507">
            <a:off x="5716905" y="1595944"/>
            <a:ext cx="2412594" cy="2371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Shape 619"/>
          <p:cNvSpPr/>
          <p:nvPr/>
        </p:nvSpPr>
        <p:spPr>
          <a:xfrm>
            <a:off x="353983" y="623919"/>
            <a:ext cx="303511" cy="303511"/>
          </a:xfrm>
          <a:custGeom>
            <a:avLst/>
            <a:gdLst/>
            <a:ahLst/>
            <a:cxnLst/>
            <a:rect l="0" t="0" r="0" b="0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7375054"/>
      </p:ext>
    </p:extLst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</TotalTime>
  <Words>297</Words>
  <Application>Microsoft Office PowerPoint</Application>
  <PresentationFormat>On-screen Show (16:9)</PresentationFormat>
  <Paragraphs>58</Paragraphs>
  <Slides>13</Slides>
  <Notes>13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Roboto Condensed Light</vt:lpstr>
      <vt:lpstr>Roboto Condensed</vt:lpstr>
      <vt:lpstr>Arial</vt:lpstr>
      <vt:lpstr>Arvo</vt:lpstr>
      <vt:lpstr>Salerio template</vt:lpstr>
      <vt:lpstr>PowerPoint Presentation</vt:lpstr>
      <vt:lpstr>Globalized World</vt:lpstr>
      <vt:lpstr>Market Research</vt:lpstr>
      <vt:lpstr>Do you think there is a need for an app that assist your travel group in finding the most appropriate time and venue of the trip?</vt:lpstr>
      <vt:lpstr>Will you be benefited by an app that helps you plan your trip more effectively by minimizing the travel time?</vt:lpstr>
      <vt:lpstr>Objectives:</vt:lpstr>
      <vt:lpstr>OUR PROCESS</vt:lpstr>
      <vt:lpstr>Route Optimization</vt:lpstr>
      <vt:lpstr>Possible Collaboration with Uber</vt:lpstr>
      <vt:lpstr>Possible Collaboration with Uber</vt:lpstr>
      <vt:lpstr>PowerPoint Presentation</vt:lpstr>
      <vt:lpstr>THANK YOU!</vt:lpstr>
      <vt:lpstr>API Used for the Program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Kharis Daniel Setiasabda</cp:lastModifiedBy>
  <cp:revision>32</cp:revision>
  <dcterms:modified xsi:type="dcterms:W3CDTF">2017-04-23T03:56:23Z</dcterms:modified>
</cp:coreProperties>
</file>