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59" r:id="rId4"/>
    <p:sldId id="274" r:id="rId5"/>
    <p:sldId id="258" r:id="rId6"/>
    <p:sldId id="266" r:id="rId7"/>
    <p:sldId id="260" r:id="rId8"/>
    <p:sldId id="257" r:id="rId9"/>
    <p:sldId id="267" r:id="rId10"/>
    <p:sldId id="261" r:id="rId11"/>
    <p:sldId id="262" r:id="rId12"/>
    <p:sldId id="263" r:id="rId13"/>
    <p:sldId id="264" r:id="rId14"/>
    <p:sldId id="268" r:id="rId15"/>
    <p:sldId id="265" r:id="rId16"/>
    <p:sldId id="273"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F117B-AAF5-4DAC-92CA-5EC7E9EB6487}"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CA"/>
        </a:p>
      </dgm:t>
    </dgm:pt>
    <dgm:pt modelId="{13E97450-598A-410D-B105-F177B0A8171F}">
      <dgm:prSet phldrT="[Text]"/>
      <dgm:spPr/>
      <dgm:t>
        <a:bodyPr/>
        <a:lstStyle/>
        <a:p>
          <a:r>
            <a:rPr lang="en-CA" dirty="0"/>
            <a:t>Define Project Goals</a:t>
          </a:r>
        </a:p>
      </dgm:t>
    </dgm:pt>
    <dgm:pt modelId="{18A94B4F-79F4-40CC-8054-17A4A21F5D5D}" type="parTrans" cxnId="{97D5A501-9B05-4399-954E-AD058C1A991F}">
      <dgm:prSet/>
      <dgm:spPr/>
      <dgm:t>
        <a:bodyPr/>
        <a:lstStyle/>
        <a:p>
          <a:endParaRPr lang="en-CA"/>
        </a:p>
      </dgm:t>
    </dgm:pt>
    <dgm:pt modelId="{559E4565-68B5-4CBD-AB64-F75079236AC8}" type="sibTrans" cxnId="{97D5A501-9B05-4399-954E-AD058C1A991F}">
      <dgm:prSet/>
      <dgm:spPr/>
      <dgm:t>
        <a:bodyPr/>
        <a:lstStyle/>
        <a:p>
          <a:endParaRPr lang="en-CA"/>
        </a:p>
      </dgm:t>
    </dgm:pt>
    <dgm:pt modelId="{A014D8EC-D784-434C-AD0E-170BC7EA129A}">
      <dgm:prSet phldrT="[Text]"/>
      <dgm:spPr/>
      <dgm:t>
        <a:bodyPr/>
        <a:lstStyle/>
        <a:p>
          <a:r>
            <a:rPr lang="en-CA" dirty="0"/>
            <a:t>Create a Business Case</a:t>
          </a:r>
        </a:p>
      </dgm:t>
    </dgm:pt>
    <dgm:pt modelId="{341259BC-C7C5-4E38-B34E-07ADAABF4926}" type="parTrans" cxnId="{3CE25096-961D-4EC2-A9AC-A862C7B603D8}">
      <dgm:prSet/>
      <dgm:spPr/>
      <dgm:t>
        <a:bodyPr/>
        <a:lstStyle/>
        <a:p>
          <a:endParaRPr lang="en-CA"/>
        </a:p>
      </dgm:t>
    </dgm:pt>
    <dgm:pt modelId="{2606E3A8-60F2-48F7-9825-EAAC27AA08F9}" type="sibTrans" cxnId="{3CE25096-961D-4EC2-A9AC-A862C7B603D8}">
      <dgm:prSet/>
      <dgm:spPr/>
      <dgm:t>
        <a:bodyPr/>
        <a:lstStyle/>
        <a:p>
          <a:endParaRPr lang="en-CA"/>
        </a:p>
      </dgm:t>
    </dgm:pt>
    <dgm:pt modelId="{29FA53E6-380B-42A9-808C-EDA357C52D53}">
      <dgm:prSet phldrT="[Text]"/>
      <dgm:spPr/>
      <dgm:t>
        <a:bodyPr/>
        <a:lstStyle/>
        <a:p>
          <a:r>
            <a:rPr lang="en-CA" dirty="0"/>
            <a:t>Complete Project Charter</a:t>
          </a:r>
        </a:p>
      </dgm:t>
    </dgm:pt>
    <dgm:pt modelId="{6439A11D-55E2-47A4-8961-94FA381A397F}" type="parTrans" cxnId="{6FE4D1BC-8B45-4FB0-8530-267949464125}">
      <dgm:prSet/>
      <dgm:spPr/>
      <dgm:t>
        <a:bodyPr/>
        <a:lstStyle/>
        <a:p>
          <a:endParaRPr lang="en-CA"/>
        </a:p>
      </dgm:t>
    </dgm:pt>
    <dgm:pt modelId="{B2E1632D-2507-4CF7-822D-3E8FAC1FAE5E}" type="sibTrans" cxnId="{6FE4D1BC-8B45-4FB0-8530-267949464125}">
      <dgm:prSet/>
      <dgm:spPr/>
      <dgm:t>
        <a:bodyPr/>
        <a:lstStyle/>
        <a:p>
          <a:endParaRPr lang="en-CA"/>
        </a:p>
      </dgm:t>
    </dgm:pt>
    <dgm:pt modelId="{1572644B-9E2C-4779-92BF-F8C731792DA1}">
      <dgm:prSet phldrT="[Text]"/>
      <dgm:spPr/>
      <dgm:t>
        <a:bodyPr/>
        <a:lstStyle/>
        <a:p>
          <a:r>
            <a:rPr lang="en-CA" dirty="0"/>
            <a:t>Draw up the list of stakeholders</a:t>
          </a:r>
        </a:p>
      </dgm:t>
    </dgm:pt>
    <dgm:pt modelId="{FCB217C8-EE03-4FE0-82A4-23C38E0E68FD}" type="parTrans" cxnId="{2CA2EE96-F07D-4464-8F15-6363C403DF2D}">
      <dgm:prSet/>
      <dgm:spPr/>
      <dgm:t>
        <a:bodyPr/>
        <a:lstStyle/>
        <a:p>
          <a:endParaRPr lang="en-CA"/>
        </a:p>
      </dgm:t>
    </dgm:pt>
    <dgm:pt modelId="{58337FE3-FF0E-4FDD-9D74-864BC380A165}" type="sibTrans" cxnId="{2CA2EE96-F07D-4464-8F15-6363C403DF2D}">
      <dgm:prSet/>
      <dgm:spPr/>
      <dgm:t>
        <a:bodyPr/>
        <a:lstStyle/>
        <a:p>
          <a:endParaRPr lang="en-CA"/>
        </a:p>
      </dgm:t>
    </dgm:pt>
    <dgm:pt modelId="{A6AC8818-3C80-4A22-B97C-01D10D37BD02}" type="pres">
      <dgm:prSet presAssocID="{E30F117B-AAF5-4DAC-92CA-5EC7E9EB6487}" presName="Name0" presStyleCnt="0">
        <dgm:presLayoutVars>
          <dgm:dir/>
          <dgm:resizeHandles val="exact"/>
        </dgm:presLayoutVars>
      </dgm:prSet>
      <dgm:spPr/>
    </dgm:pt>
    <dgm:pt modelId="{C87767B5-50F5-43D1-8577-9FBFD5515855}" type="pres">
      <dgm:prSet presAssocID="{13E97450-598A-410D-B105-F177B0A8171F}" presName="node" presStyleLbl="node1" presStyleIdx="0" presStyleCnt="4">
        <dgm:presLayoutVars>
          <dgm:bulletEnabled val="1"/>
        </dgm:presLayoutVars>
      </dgm:prSet>
      <dgm:spPr/>
    </dgm:pt>
    <dgm:pt modelId="{A0E46135-8738-40E4-8CA9-D77DC7CE7821}" type="pres">
      <dgm:prSet presAssocID="{559E4565-68B5-4CBD-AB64-F75079236AC8}" presName="sibTrans" presStyleCnt="0"/>
      <dgm:spPr/>
    </dgm:pt>
    <dgm:pt modelId="{27FB69A9-484A-4A8F-AAA5-CC280FBAFD8C}" type="pres">
      <dgm:prSet presAssocID="{A014D8EC-D784-434C-AD0E-170BC7EA129A}" presName="node" presStyleLbl="node1" presStyleIdx="1" presStyleCnt="4">
        <dgm:presLayoutVars>
          <dgm:bulletEnabled val="1"/>
        </dgm:presLayoutVars>
      </dgm:prSet>
      <dgm:spPr/>
    </dgm:pt>
    <dgm:pt modelId="{15622DC0-8626-40AB-A994-EAE7661A73BD}" type="pres">
      <dgm:prSet presAssocID="{2606E3A8-60F2-48F7-9825-EAAC27AA08F9}" presName="sibTrans" presStyleCnt="0"/>
      <dgm:spPr/>
    </dgm:pt>
    <dgm:pt modelId="{B8922C2C-F273-43A4-8743-58BCF528DED4}" type="pres">
      <dgm:prSet presAssocID="{29FA53E6-380B-42A9-808C-EDA357C52D53}" presName="node" presStyleLbl="node1" presStyleIdx="2" presStyleCnt="4">
        <dgm:presLayoutVars>
          <dgm:bulletEnabled val="1"/>
        </dgm:presLayoutVars>
      </dgm:prSet>
      <dgm:spPr/>
    </dgm:pt>
    <dgm:pt modelId="{C2F3EE9D-8B25-4866-BA82-51D8132E8D6C}" type="pres">
      <dgm:prSet presAssocID="{B2E1632D-2507-4CF7-822D-3E8FAC1FAE5E}" presName="sibTrans" presStyleCnt="0"/>
      <dgm:spPr/>
    </dgm:pt>
    <dgm:pt modelId="{F026912B-75BF-489C-9853-BF5D2FBABC27}" type="pres">
      <dgm:prSet presAssocID="{1572644B-9E2C-4779-92BF-F8C731792DA1}" presName="node" presStyleLbl="node1" presStyleIdx="3" presStyleCnt="4">
        <dgm:presLayoutVars>
          <dgm:bulletEnabled val="1"/>
        </dgm:presLayoutVars>
      </dgm:prSet>
      <dgm:spPr/>
    </dgm:pt>
  </dgm:ptLst>
  <dgm:cxnLst>
    <dgm:cxn modelId="{97D5A501-9B05-4399-954E-AD058C1A991F}" srcId="{E30F117B-AAF5-4DAC-92CA-5EC7E9EB6487}" destId="{13E97450-598A-410D-B105-F177B0A8171F}" srcOrd="0" destOrd="0" parTransId="{18A94B4F-79F4-40CC-8054-17A4A21F5D5D}" sibTransId="{559E4565-68B5-4CBD-AB64-F75079236AC8}"/>
    <dgm:cxn modelId="{F2F97F31-FA18-4798-A38D-FD07965E22A9}" type="presOf" srcId="{13E97450-598A-410D-B105-F177B0A8171F}" destId="{C87767B5-50F5-43D1-8577-9FBFD5515855}" srcOrd="0" destOrd="0" presId="urn:microsoft.com/office/officeart/2005/8/layout/hList6"/>
    <dgm:cxn modelId="{DCD6C85E-64D4-4505-8DBD-0D74585B764A}" type="presOf" srcId="{E30F117B-AAF5-4DAC-92CA-5EC7E9EB6487}" destId="{A6AC8818-3C80-4A22-B97C-01D10D37BD02}" srcOrd="0" destOrd="0" presId="urn:microsoft.com/office/officeart/2005/8/layout/hList6"/>
    <dgm:cxn modelId="{3CE25096-961D-4EC2-A9AC-A862C7B603D8}" srcId="{E30F117B-AAF5-4DAC-92CA-5EC7E9EB6487}" destId="{A014D8EC-D784-434C-AD0E-170BC7EA129A}" srcOrd="1" destOrd="0" parTransId="{341259BC-C7C5-4E38-B34E-07ADAABF4926}" sibTransId="{2606E3A8-60F2-48F7-9825-EAAC27AA08F9}"/>
    <dgm:cxn modelId="{2CA2EE96-F07D-4464-8F15-6363C403DF2D}" srcId="{E30F117B-AAF5-4DAC-92CA-5EC7E9EB6487}" destId="{1572644B-9E2C-4779-92BF-F8C731792DA1}" srcOrd="3" destOrd="0" parTransId="{FCB217C8-EE03-4FE0-82A4-23C38E0E68FD}" sibTransId="{58337FE3-FF0E-4FDD-9D74-864BC380A165}"/>
    <dgm:cxn modelId="{52C7959B-8C3C-4850-BC66-7C2DF26AA423}" type="presOf" srcId="{A014D8EC-D784-434C-AD0E-170BC7EA129A}" destId="{27FB69A9-484A-4A8F-AAA5-CC280FBAFD8C}" srcOrd="0" destOrd="0" presId="urn:microsoft.com/office/officeart/2005/8/layout/hList6"/>
    <dgm:cxn modelId="{6FE4D1BC-8B45-4FB0-8530-267949464125}" srcId="{E30F117B-AAF5-4DAC-92CA-5EC7E9EB6487}" destId="{29FA53E6-380B-42A9-808C-EDA357C52D53}" srcOrd="2" destOrd="0" parTransId="{6439A11D-55E2-47A4-8961-94FA381A397F}" sibTransId="{B2E1632D-2507-4CF7-822D-3E8FAC1FAE5E}"/>
    <dgm:cxn modelId="{22FDE6E2-B576-4A39-A05B-622C53109B9F}" type="presOf" srcId="{29FA53E6-380B-42A9-808C-EDA357C52D53}" destId="{B8922C2C-F273-43A4-8743-58BCF528DED4}" srcOrd="0" destOrd="0" presId="urn:microsoft.com/office/officeart/2005/8/layout/hList6"/>
    <dgm:cxn modelId="{528BB5F4-D59F-4A45-AB98-93E0C4401056}" type="presOf" srcId="{1572644B-9E2C-4779-92BF-F8C731792DA1}" destId="{F026912B-75BF-489C-9853-BF5D2FBABC27}" srcOrd="0" destOrd="0" presId="urn:microsoft.com/office/officeart/2005/8/layout/hList6"/>
    <dgm:cxn modelId="{B3429753-078A-4CED-95F1-36CBCD06F2CE}" type="presParOf" srcId="{A6AC8818-3C80-4A22-B97C-01D10D37BD02}" destId="{C87767B5-50F5-43D1-8577-9FBFD5515855}" srcOrd="0" destOrd="0" presId="urn:microsoft.com/office/officeart/2005/8/layout/hList6"/>
    <dgm:cxn modelId="{DB14A7E9-2FC5-4FC3-BD67-D31C8436AB78}" type="presParOf" srcId="{A6AC8818-3C80-4A22-B97C-01D10D37BD02}" destId="{A0E46135-8738-40E4-8CA9-D77DC7CE7821}" srcOrd="1" destOrd="0" presId="urn:microsoft.com/office/officeart/2005/8/layout/hList6"/>
    <dgm:cxn modelId="{36EA1076-24AB-49D8-8BDE-123EAA637BE5}" type="presParOf" srcId="{A6AC8818-3C80-4A22-B97C-01D10D37BD02}" destId="{27FB69A9-484A-4A8F-AAA5-CC280FBAFD8C}" srcOrd="2" destOrd="0" presId="urn:microsoft.com/office/officeart/2005/8/layout/hList6"/>
    <dgm:cxn modelId="{930A65FE-8D08-47BF-AFEA-B92B05A37211}" type="presParOf" srcId="{A6AC8818-3C80-4A22-B97C-01D10D37BD02}" destId="{15622DC0-8626-40AB-A994-EAE7661A73BD}" srcOrd="3" destOrd="0" presId="urn:microsoft.com/office/officeart/2005/8/layout/hList6"/>
    <dgm:cxn modelId="{E6BF6D8F-8ECC-4148-AD75-D1D34DF4D83B}" type="presParOf" srcId="{A6AC8818-3C80-4A22-B97C-01D10D37BD02}" destId="{B8922C2C-F273-43A4-8743-58BCF528DED4}" srcOrd="4" destOrd="0" presId="urn:microsoft.com/office/officeart/2005/8/layout/hList6"/>
    <dgm:cxn modelId="{58DBD007-C08C-4D0A-B498-659660083516}" type="presParOf" srcId="{A6AC8818-3C80-4A22-B97C-01D10D37BD02}" destId="{C2F3EE9D-8B25-4866-BA82-51D8132E8D6C}" srcOrd="5" destOrd="0" presId="urn:microsoft.com/office/officeart/2005/8/layout/hList6"/>
    <dgm:cxn modelId="{0E8EBFA4-1375-420A-A4C9-EB8D7231B9B4}" type="presParOf" srcId="{A6AC8818-3C80-4A22-B97C-01D10D37BD02}" destId="{F026912B-75BF-489C-9853-BF5D2FBABC2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0F117B-AAF5-4DAC-92CA-5EC7E9EB6487}"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CA"/>
        </a:p>
      </dgm:t>
    </dgm:pt>
    <dgm:pt modelId="{13E97450-598A-410D-B105-F177B0A8171F}">
      <dgm:prSet phldrT="[Text]"/>
      <dgm:spPr/>
      <dgm:t>
        <a:bodyPr/>
        <a:lstStyle/>
        <a:p>
          <a:r>
            <a:rPr lang="en-CA" dirty="0"/>
            <a:t>Define Scope 	</a:t>
          </a:r>
        </a:p>
      </dgm:t>
    </dgm:pt>
    <dgm:pt modelId="{18A94B4F-79F4-40CC-8054-17A4A21F5D5D}" type="parTrans" cxnId="{97D5A501-9B05-4399-954E-AD058C1A991F}">
      <dgm:prSet/>
      <dgm:spPr/>
      <dgm:t>
        <a:bodyPr/>
        <a:lstStyle/>
        <a:p>
          <a:endParaRPr lang="en-CA"/>
        </a:p>
      </dgm:t>
    </dgm:pt>
    <dgm:pt modelId="{559E4565-68B5-4CBD-AB64-F75079236AC8}" type="sibTrans" cxnId="{97D5A501-9B05-4399-954E-AD058C1A991F}">
      <dgm:prSet/>
      <dgm:spPr/>
      <dgm:t>
        <a:bodyPr/>
        <a:lstStyle/>
        <a:p>
          <a:endParaRPr lang="en-CA"/>
        </a:p>
      </dgm:t>
    </dgm:pt>
    <dgm:pt modelId="{A014D8EC-D784-434C-AD0E-170BC7EA129A}">
      <dgm:prSet phldrT="[Text]"/>
      <dgm:spPr/>
      <dgm:t>
        <a:bodyPr/>
        <a:lstStyle/>
        <a:p>
          <a:r>
            <a:rPr lang="en-CA" dirty="0"/>
            <a:t>Create a Project Plan</a:t>
          </a:r>
        </a:p>
      </dgm:t>
    </dgm:pt>
    <dgm:pt modelId="{341259BC-C7C5-4E38-B34E-07ADAABF4926}" type="parTrans" cxnId="{3CE25096-961D-4EC2-A9AC-A862C7B603D8}">
      <dgm:prSet/>
      <dgm:spPr/>
      <dgm:t>
        <a:bodyPr/>
        <a:lstStyle/>
        <a:p>
          <a:endParaRPr lang="en-CA"/>
        </a:p>
      </dgm:t>
    </dgm:pt>
    <dgm:pt modelId="{2606E3A8-60F2-48F7-9825-EAAC27AA08F9}" type="sibTrans" cxnId="{3CE25096-961D-4EC2-A9AC-A862C7B603D8}">
      <dgm:prSet/>
      <dgm:spPr/>
      <dgm:t>
        <a:bodyPr/>
        <a:lstStyle/>
        <a:p>
          <a:endParaRPr lang="en-CA"/>
        </a:p>
      </dgm:t>
    </dgm:pt>
    <dgm:pt modelId="{29FA53E6-380B-42A9-808C-EDA357C52D53}">
      <dgm:prSet phldrT="[Text]"/>
      <dgm:spPr/>
      <dgm:t>
        <a:bodyPr/>
        <a:lstStyle/>
        <a:p>
          <a:r>
            <a:rPr lang="en-CA" dirty="0"/>
            <a:t>Set a Budget baseline</a:t>
          </a:r>
        </a:p>
      </dgm:t>
    </dgm:pt>
    <dgm:pt modelId="{6439A11D-55E2-47A4-8961-94FA381A397F}" type="parTrans" cxnId="{6FE4D1BC-8B45-4FB0-8530-267949464125}">
      <dgm:prSet/>
      <dgm:spPr/>
      <dgm:t>
        <a:bodyPr/>
        <a:lstStyle/>
        <a:p>
          <a:endParaRPr lang="en-CA"/>
        </a:p>
      </dgm:t>
    </dgm:pt>
    <dgm:pt modelId="{B2E1632D-2507-4CF7-822D-3E8FAC1FAE5E}" type="sibTrans" cxnId="{6FE4D1BC-8B45-4FB0-8530-267949464125}">
      <dgm:prSet/>
      <dgm:spPr/>
      <dgm:t>
        <a:bodyPr/>
        <a:lstStyle/>
        <a:p>
          <a:endParaRPr lang="en-CA"/>
        </a:p>
      </dgm:t>
    </dgm:pt>
    <dgm:pt modelId="{1572644B-9E2C-4779-92BF-F8C731792DA1}">
      <dgm:prSet phldrT="[Text]"/>
      <dgm:spPr/>
      <dgm:t>
        <a:bodyPr/>
        <a:lstStyle/>
        <a:p>
          <a:r>
            <a:rPr lang="en-CA" dirty="0"/>
            <a:t>Define roles and responsibilities</a:t>
          </a:r>
        </a:p>
      </dgm:t>
    </dgm:pt>
    <dgm:pt modelId="{FCB217C8-EE03-4FE0-82A4-23C38E0E68FD}" type="parTrans" cxnId="{2CA2EE96-F07D-4464-8F15-6363C403DF2D}">
      <dgm:prSet/>
      <dgm:spPr/>
      <dgm:t>
        <a:bodyPr/>
        <a:lstStyle/>
        <a:p>
          <a:endParaRPr lang="en-CA"/>
        </a:p>
      </dgm:t>
    </dgm:pt>
    <dgm:pt modelId="{58337FE3-FF0E-4FDD-9D74-864BC380A165}" type="sibTrans" cxnId="{2CA2EE96-F07D-4464-8F15-6363C403DF2D}">
      <dgm:prSet/>
      <dgm:spPr/>
      <dgm:t>
        <a:bodyPr/>
        <a:lstStyle/>
        <a:p>
          <a:endParaRPr lang="en-CA"/>
        </a:p>
      </dgm:t>
    </dgm:pt>
    <dgm:pt modelId="{A6AC8818-3C80-4A22-B97C-01D10D37BD02}" type="pres">
      <dgm:prSet presAssocID="{E30F117B-AAF5-4DAC-92CA-5EC7E9EB6487}" presName="Name0" presStyleCnt="0">
        <dgm:presLayoutVars>
          <dgm:dir/>
          <dgm:resizeHandles val="exact"/>
        </dgm:presLayoutVars>
      </dgm:prSet>
      <dgm:spPr/>
    </dgm:pt>
    <dgm:pt modelId="{C87767B5-50F5-43D1-8577-9FBFD5515855}" type="pres">
      <dgm:prSet presAssocID="{13E97450-598A-410D-B105-F177B0A8171F}" presName="node" presStyleLbl="node1" presStyleIdx="0" presStyleCnt="4">
        <dgm:presLayoutVars>
          <dgm:bulletEnabled val="1"/>
        </dgm:presLayoutVars>
      </dgm:prSet>
      <dgm:spPr/>
    </dgm:pt>
    <dgm:pt modelId="{A0E46135-8738-40E4-8CA9-D77DC7CE7821}" type="pres">
      <dgm:prSet presAssocID="{559E4565-68B5-4CBD-AB64-F75079236AC8}" presName="sibTrans" presStyleCnt="0"/>
      <dgm:spPr/>
    </dgm:pt>
    <dgm:pt modelId="{27FB69A9-484A-4A8F-AAA5-CC280FBAFD8C}" type="pres">
      <dgm:prSet presAssocID="{A014D8EC-D784-434C-AD0E-170BC7EA129A}" presName="node" presStyleLbl="node1" presStyleIdx="1" presStyleCnt="4">
        <dgm:presLayoutVars>
          <dgm:bulletEnabled val="1"/>
        </dgm:presLayoutVars>
      </dgm:prSet>
      <dgm:spPr/>
    </dgm:pt>
    <dgm:pt modelId="{15622DC0-8626-40AB-A994-EAE7661A73BD}" type="pres">
      <dgm:prSet presAssocID="{2606E3A8-60F2-48F7-9825-EAAC27AA08F9}" presName="sibTrans" presStyleCnt="0"/>
      <dgm:spPr/>
    </dgm:pt>
    <dgm:pt modelId="{B8922C2C-F273-43A4-8743-58BCF528DED4}" type="pres">
      <dgm:prSet presAssocID="{29FA53E6-380B-42A9-808C-EDA357C52D53}" presName="node" presStyleLbl="node1" presStyleIdx="2" presStyleCnt="4">
        <dgm:presLayoutVars>
          <dgm:bulletEnabled val="1"/>
        </dgm:presLayoutVars>
      </dgm:prSet>
      <dgm:spPr/>
    </dgm:pt>
    <dgm:pt modelId="{C2F3EE9D-8B25-4866-BA82-51D8132E8D6C}" type="pres">
      <dgm:prSet presAssocID="{B2E1632D-2507-4CF7-822D-3E8FAC1FAE5E}" presName="sibTrans" presStyleCnt="0"/>
      <dgm:spPr/>
    </dgm:pt>
    <dgm:pt modelId="{F026912B-75BF-489C-9853-BF5D2FBABC27}" type="pres">
      <dgm:prSet presAssocID="{1572644B-9E2C-4779-92BF-F8C731792DA1}" presName="node" presStyleLbl="node1" presStyleIdx="3" presStyleCnt="4">
        <dgm:presLayoutVars>
          <dgm:bulletEnabled val="1"/>
        </dgm:presLayoutVars>
      </dgm:prSet>
      <dgm:spPr/>
    </dgm:pt>
  </dgm:ptLst>
  <dgm:cxnLst>
    <dgm:cxn modelId="{97D5A501-9B05-4399-954E-AD058C1A991F}" srcId="{E30F117B-AAF5-4DAC-92CA-5EC7E9EB6487}" destId="{13E97450-598A-410D-B105-F177B0A8171F}" srcOrd="0" destOrd="0" parTransId="{18A94B4F-79F4-40CC-8054-17A4A21F5D5D}" sibTransId="{559E4565-68B5-4CBD-AB64-F75079236AC8}"/>
    <dgm:cxn modelId="{F2F97F31-FA18-4798-A38D-FD07965E22A9}" type="presOf" srcId="{13E97450-598A-410D-B105-F177B0A8171F}" destId="{C87767B5-50F5-43D1-8577-9FBFD5515855}" srcOrd="0" destOrd="0" presId="urn:microsoft.com/office/officeart/2005/8/layout/hList6"/>
    <dgm:cxn modelId="{DCD6C85E-64D4-4505-8DBD-0D74585B764A}" type="presOf" srcId="{E30F117B-AAF5-4DAC-92CA-5EC7E9EB6487}" destId="{A6AC8818-3C80-4A22-B97C-01D10D37BD02}" srcOrd="0" destOrd="0" presId="urn:microsoft.com/office/officeart/2005/8/layout/hList6"/>
    <dgm:cxn modelId="{3CE25096-961D-4EC2-A9AC-A862C7B603D8}" srcId="{E30F117B-AAF5-4DAC-92CA-5EC7E9EB6487}" destId="{A014D8EC-D784-434C-AD0E-170BC7EA129A}" srcOrd="1" destOrd="0" parTransId="{341259BC-C7C5-4E38-B34E-07ADAABF4926}" sibTransId="{2606E3A8-60F2-48F7-9825-EAAC27AA08F9}"/>
    <dgm:cxn modelId="{2CA2EE96-F07D-4464-8F15-6363C403DF2D}" srcId="{E30F117B-AAF5-4DAC-92CA-5EC7E9EB6487}" destId="{1572644B-9E2C-4779-92BF-F8C731792DA1}" srcOrd="3" destOrd="0" parTransId="{FCB217C8-EE03-4FE0-82A4-23C38E0E68FD}" sibTransId="{58337FE3-FF0E-4FDD-9D74-864BC380A165}"/>
    <dgm:cxn modelId="{52C7959B-8C3C-4850-BC66-7C2DF26AA423}" type="presOf" srcId="{A014D8EC-D784-434C-AD0E-170BC7EA129A}" destId="{27FB69A9-484A-4A8F-AAA5-CC280FBAFD8C}" srcOrd="0" destOrd="0" presId="urn:microsoft.com/office/officeart/2005/8/layout/hList6"/>
    <dgm:cxn modelId="{6FE4D1BC-8B45-4FB0-8530-267949464125}" srcId="{E30F117B-AAF5-4DAC-92CA-5EC7E9EB6487}" destId="{29FA53E6-380B-42A9-808C-EDA357C52D53}" srcOrd="2" destOrd="0" parTransId="{6439A11D-55E2-47A4-8961-94FA381A397F}" sibTransId="{B2E1632D-2507-4CF7-822D-3E8FAC1FAE5E}"/>
    <dgm:cxn modelId="{22FDE6E2-B576-4A39-A05B-622C53109B9F}" type="presOf" srcId="{29FA53E6-380B-42A9-808C-EDA357C52D53}" destId="{B8922C2C-F273-43A4-8743-58BCF528DED4}" srcOrd="0" destOrd="0" presId="urn:microsoft.com/office/officeart/2005/8/layout/hList6"/>
    <dgm:cxn modelId="{528BB5F4-D59F-4A45-AB98-93E0C4401056}" type="presOf" srcId="{1572644B-9E2C-4779-92BF-F8C731792DA1}" destId="{F026912B-75BF-489C-9853-BF5D2FBABC27}" srcOrd="0" destOrd="0" presId="urn:microsoft.com/office/officeart/2005/8/layout/hList6"/>
    <dgm:cxn modelId="{B3429753-078A-4CED-95F1-36CBCD06F2CE}" type="presParOf" srcId="{A6AC8818-3C80-4A22-B97C-01D10D37BD02}" destId="{C87767B5-50F5-43D1-8577-9FBFD5515855}" srcOrd="0" destOrd="0" presId="urn:microsoft.com/office/officeart/2005/8/layout/hList6"/>
    <dgm:cxn modelId="{DB14A7E9-2FC5-4FC3-BD67-D31C8436AB78}" type="presParOf" srcId="{A6AC8818-3C80-4A22-B97C-01D10D37BD02}" destId="{A0E46135-8738-40E4-8CA9-D77DC7CE7821}" srcOrd="1" destOrd="0" presId="urn:microsoft.com/office/officeart/2005/8/layout/hList6"/>
    <dgm:cxn modelId="{36EA1076-24AB-49D8-8BDE-123EAA637BE5}" type="presParOf" srcId="{A6AC8818-3C80-4A22-B97C-01D10D37BD02}" destId="{27FB69A9-484A-4A8F-AAA5-CC280FBAFD8C}" srcOrd="2" destOrd="0" presId="urn:microsoft.com/office/officeart/2005/8/layout/hList6"/>
    <dgm:cxn modelId="{930A65FE-8D08-47BF-AFEA-B92B05A37211}" type="presParOf" srcId="{A6AC8818-3C80-4A22-B97C-01D10D37BD02}" destId="{15622DC0-8626-40AB-A994-EAE7661A73BD}" srcOrd="3" destOrd="0" presId="urn:microsoft.com/office/officeart/2005/8/layout/hList6"/>
    <dgm:cxn modelId="{E6BF6D8F-8ECC-4148-AD75-D1D34DF4D83B}" type="presParOf" srcId="{A6AC8818-3C80-4A22-B97C-01D10D37BD02}" destId="{B8922C2C-F273-43A4-8743-58BCF528DED4}" srcOrd="4" destOrd="0" presId="urn:microsoft.com/office/officeart/2005/8/layout/hList6"/>
    <dgm:cxn modelId="{58DBD007-C08C-4D0A-B498-659660083516}" type="presParOf" srcId="{A6AC8818-3C80-4A22-B97C-01D10D37BD02}" destId="{C2F3EE9D-8B25-4866-BA82-51D8132E8D6C}" srcOrd="5" destOrd="0" presId="urn:microsoft.com/office/officeart/2005/8/layout/hList6"/>
    <dgm:cxn modelId="{0E8EBFA4-1375-420A-A4C9-EB8D7231B9B4}" type="presParOf" srcId="{A6AC8818-3C80-4A22-B97C-01D10D37BD02}" destId="{F026912B-75BF-489C-9853-BF5D2FBABC2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0F117B-AAF5-4DAC-92CA-5EC7E9EB6487}"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CA"/>
        </a:p>
      </dgm:t>
    </dgm:pt>
    <dgm:pt modelId="{13E97450-598A-410D-B105-F177B0A8171F}">
      <dgm:prSet phldrT="[Text]"/>
      <dgm:spPr/>
      <dgm:t>
        <a:bodyPr/>
        <a:lstStyle/>
        <a:p>
          <a:r>
            <a:rPr lang="en-CA" dirty="0"/>
            <a:t>Allocate and Manage Project Resources for testing	</a:t>
          </a:r>
        </a:p>
      </dgm:t>
    </dgm:pt>
    <dgm:pt modelId="{18A94B4F-79F4-40CC-8054-17A4A21F5D5D}" type="parTrans" cxnId="{97D5A501-9B05-4399-954E-AD058C1A991F}">
      <dgm:prSet/>
      <dgm:spPr/>
      <dgm:t>
        <a:bodyPr/>
        <a:lstStyle/>
        <a:p>
          <a:endParaRPr lang="en-CA"/>
        </a:p>
      </dgm:t>
    </dgm:pt>
    <dgm:pt modelId="{559E4565-68B5-4CBD-AB64-F75079236AC8}" type="sibTrans" cxnId="{97D5A501-9B05-4399-954E-AD058C1A991F}">
      <dgm:prSet/>
      <dgm:spPr/>
      <dgm:t>
        <a:bodyPr/>
        <a:lstStyle/>
        <a:p>
          <a:endParaRPr lang="en-CA"/>
        </a:p>
      </dgm:t>
    </dgm:pt>
    <dgm:pt modelId="{A014D8EC-D784-434C-AD0E-170BC7EA129A}">
      <dgm:prSet phldrT="[Text]"/>
      <dgm:spPr/>
      <dgm:t>
        <a:bodyPr/>
        <a:lstStyle/>
        <a:p>
          <a:r>
            <a:rPr lang="en-CA" dirty="0"/>
            <a:t>Build the testing procedure</a:t>
          </a:r>
        </a:p>
      </dgm:t>
    </dgm:pt>
    <dgm:pt modelId="{341259BC-C7C5-4E38-B34E-07ADAABF4926}" type="parTrans" cxnId="{3CE25096-961D-4EC2-A9AC-A862C7B603D8}">
      <dgm:prSet/>
      <dgm:spPr/>
      <dgm:t>
        <a:bodyPr/>
        <a:lstStyle/>
        <a:p>
          <a:endParaRPr lang="en-CA"/>
        </a:p>
      </dgm:t>
    </dgm:pt>
    <dgm:pt modelId="{2606E3A8-60F2-48F7-9825-EAAC27AA08F9}" type="sibTrans" cxnId="{3CE25096-961D-4EC2-A9AC-A862C7B603D8}">
      <dgm:prSet/>
      <dgm:spPr/>
      <dgm:t>
        <a:bodyPr/>
        <a:lstStyle/>
        <a:p>
          <a:endParaRPr lang="en-CA"/>
        </a:p>
      </dgm:t>
    </dgm:pt>
    <dgm:pt modelId="{29FA53E6-380B-42A9-808C-EDA357C52D53}">
      <dgm:prSet phldrT="[Text]"/>
      <dgm:spPr/>
      <dgm:t>
        <a:bodyPr/>
        <a:lstStyle/>
        <a:p>
          <a:r>
            <a:rPr lang="en-CA" dirty="0"/>
            <a:t>Meet often and fix issues as they rise</a:t>
          </a:r>
        </a:p>
      </dgm:t>
    </dgm:pt>
    <dgm:pt modelId="{6439A11D-55E2-47A4-8961-94FA381A397F}" type="parTrans" cxnId="{6FE4D1BC-8B45-4FB0-8530-267949464125}">
      <dgm:prSet/>
      <dgm:spPr/>
      <dgm:t>
        <a:bodyPr/>
        <a:lstStyle/>
        <a:p>
          <a:endParaRPr lang="en-CA"/>
        </a:p>
      </dgm:t>
    </dgm:pt>
    <dgm:pt modelId="{B2E1632D-2507-4CF7-822D-3E8FAC1FAE5E}" type="sibTrans" cxnId="{6FE4D1BC-8B45-4FB0-8530-267949464125}">
      <dgm:prSet/>
      <dgm:spPr/>
      <dgm:t>
        <a:bodyPr/>
        <a:lstStyle/>
        <a:p>
          <a:endParaRPr lang="en-CA"/>
        </a:p>
      </dgm:t>
    </dgm:pt>
    <dgm:pt modelId="{A6AC8818-3C80-4A22-B97C-01D10D37BD02}" type="pres">
      <dgm:prSet presAssocID="{E30F117B-AAF5-4DAC-92CA-5EC7E9EB6487}" presName="Name0" presStyleCnt="0">
        <dgm:presLayoutVars>
          <dgm:dir/>
          <dgm:resizeHandles val="exact"/>
        </dgm:presLayoutVars>
      </dgm:prSet>
      <dgm:spPr/>
    </dgm:pt>
    <dgm:pt modelId="{C87767B5-50F5-43D1-8577-9FBFD5515855}" type="pres">
      <dgm:prSet presAssocID="{13E97450-598A-410D-B105-F177B0A8171F}" presName="node" presStyleLbl="node1" presStyleIdx="0" presStyleCnt="3">
        <dgm:presLayoutVars>
          <dgm:bulletEnabled val="1"/>
        </dgm:presLayoutVars>
      </dgm:prSet>
      <dgm:spPr/>
    </dgm:pt>
    <dgm:pt modelId="{A0E46135-8738-40E4-8CA9-D77DC7CE7821}" type="pres">
      <dgm:prSet presAssocID="{559E4565-68B5-4CBD-AB64-F75079236AC8}" presName="sibTrans" presStyleCnt="0"/>
      <dgm:spPr/>
    </dgm:pt>
    <dgm:pt modelId="{27FB69A9-484A-4A8F-AAA5-CC280FBAFD8C}" type="pres">
      <dgm:prSet presAssocID="{A014D8EC-D784-434C-AD0E-170BC7EA129A}" presName="node" presStyleLbl="node1" presStyleIdx="1" presStyleCnt="3">
        <dgm:presLayoutVars>
          <dgm:bulletEnabled val="1"/>
        </dgm:presLayoutVars>
      </dgm:prSet>
      <dgm:spPr/>
    </dgm:pt>
    <dgm:pt modelId="{15622DC0-8626-40AB-A994-EAE7661A73BD}" type="pres">
      <dgm:prSet presAssocID="{2606E3A8-60F2-48F7-9825-EAAC27AA08F9}" presName="sibTrans" presStyleCnt="0"/>
      <dgm:spPr/>
    </dgm:pt>
    <dgm:pt modelId="{B8922C2C-F273-43A4-8743-58BCF528DED4}" type="pres">
      <dgm:prSet presAssocID="{29FA53E6-380B-42A9-808C-EDA357C52D53}" presName="node" presStyleLbl="node1" presStyleIdx="2" presStyleCnt="3">
        <dgm:presLayoutVars>
          <dgm:bulletEnabled val="1"/>
        </dgm:presLayoutVars>
      </dgm:prSet>
      <dgm:spPr/>
    </dgm:pt>
  </dgm:ptLst>
  <dgm:cxnLst>
    <dgm:cxn modelId="{97D5A501-9B05-4399-954E-AD058C1A991F}" srcId="{E30F117B-AAF5-4DAC-92CA-5EC7E9EB6487}" destId="{13E97450-598A-410D-B105-F177B0A8171F}" srcOrd="0" destOrd="0" parTransId="{18A94B4F-79F4-40CC-8054-17A4A21F5D5D}" sibTransId="{559E4565-68B5-4CBD-AB64-F75079236AC8}"/>
    <dgm:cxn modelId="{F2F97F31-FA18-4798-A38D-FD07965E22A9}" type="presOf" srcId="{13E97450-598A-410D-B105-F177B0A8171F}" destId="{C87767B5-50F5-43D1-8577-9FBFD5515855}" srcOrd="0" destOrd="0" presId="urn:microsoft.com/office/officeart/2005/8/layout/hList6"/>
    <dgm:cxn modelId="{DCD6C85E-64D4-4505-8DBD-0D74585B764A}" type="presOf" srcId="{E30F117B-AAF5-4DAC-92CA-5EC7E9EB6487}" destId="{A6AC8818-3C80-4A22-B97C-01D10D37BD02}" srcOrd="0" destOrd="0" presId="urn:microsoft.com/office/officeart/2005/8/layout/hList6"/>
    <dgm:cxn modelId="{3CE25096-961D-4EC2-A9AC-A862C7B603D8}" srcId="{E30F117B-AAF5-4DAC-92CA-5EC7E9EB6487}" destId="{A014D8EC-D784-434C-AD0E-170BC7EA129A}" srcOrd="1" destOrd="0" parTransId="{341259BC-C7C5-4E38-B34E-07ADAABF4926}" sibTransId="{2606E3A8-60F2-48F7-9825-EAAC27AA08F9}"/>
    <dgm:cxn modelId="{52C7959B-8C3C-4850-BC66-7C2DF26AA423}" type="presOf" srcId="{A014D8EC-D784-434C-AD0E-170BC7EA129A}" destId="{27FB69A9-484A-4A8F-AAA5-CC280FBAFD8C}" srcOrd="0" destOrd="0" presId="urn:microsoft.com/office/officeart/2005/8/layout/hList6"/>
    <dgm:cxn modelId="{6FE4D1BC-8B45-4FB0-8530-267949464125}" srcId="{E30F117B-AAF5-4DAC-92CA-5EC7E9EB6487}" destId="{29FA53E6-380B-42A9-808C-EDA357C52D53}" srcOrd="2" destOrd="0" parTransId="{6439A11D-55E2-47A4-8961-94FA381A397F}" sibTransId="{B2E1632D-2507-4CF7-822D-3E8FAC1FAE5E}"/>
    <dgm:cxn modelId="{22FDE6E2-B576-4A39-A05B-622C53109B9F}" type="presOf" srcId="{29FA53E6-380B-42A9-808C-EDA357C52D53}" destId="{B8922C2C-F273-43A4-8743-58BCF528DED4}" srcOrd="0" destOrd="0" presId="urn:microsoft.com/office/officeart/2005/8/layout/hList6"/>
    <dgm:cxn modelId="{B3429753-078A-4CED-95F1-36CBCD06F2CE}" type="presParOf" srcId="{A6AC8818-3C80-4A22-B97C-01D10D37BD02}" destId="{C87767B5-50F5-43D1-8577-9FBFD5515855}" srcOrd="0" destOrd="0" presId="urn:microsoft.com/office/officeart/2005/8/layout/hList6"/>
    <dgm:cxn modelId="{DB14A7E9-2FC5-4FC3-BD67-D31C8436AB78}" type="presParOf" srcId="{A6AC8818-3C80-4A22-B97C-01D10D37BD02}" destId="{A0E46135-8738-40E4-8CA9-D77DC7CE7821}" srcOrd="1" destOrd="0" presId="urn:microsoft.com/office/officeart/2005/8/layout/hList6"/>
    <dgm:cxn modelId="{36EA1076-24AB-49D8-8BDE-123EAA637BE5}" type="presParOf" srcId="{A6AC8818-3C80-4A22-B97C-01D10D37BD02}" destId="{27FB69A9-484A-4A8F-AAA5-CC280FBAFD8C}" srcOrd="2" destOrd="0" presId="urn:microsoft.com/office/officeart/2005/8/layout/hList6"/>
    <dgm:cxn modelId="{930A65FE-8D08-47BF-AFEA-B92B05A37211}" type="presParOf" srcId="{A6AC8818-3C80-4A22-B97C-01D10D37BD02}" destId="{15622DC0-8626-40AB-A994-EAE7661A73BD}" srcOrd="3" destOrd="0" presId="urn:microsoft.com/office/officeart/2005/8/layout/hList6"/>
    <dgm:cxn modelId="{E6BF6D8F-8ECC-4148-AD75-D1D34DF4D83B}" type="presParOf" srcId="{A6AC8818-3C80-4A22-B97C-01D10D37BD02}" destId="{B8922C2C-F273-43A4-8743-58BCF528DED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0F117B-AAF5-4DAC-92CA-5EC7E9EB6487}"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CA"/>
        </a:p>
      </dgm:t>
    </dgm:pt>
    <dgm:pt modelId="{13E97450-598A-410D-B105-F177B0A8171F}">
      <dgm:prSet phldrT="[Text]"/>
      <dgm:spPr/>
      <dgm:t>
        <a:bodyPr/>
        <a:lstStyle/>
        <a:p>
          <a:r>
            <a:rPr lang="en-CA" dirty="0"/>
            <a:t>Track effort and Cost</a:t>
          </a:r>
        </a:p>
      </dgm:t>
    </dgm:pt>
    <dgm:pt modelId="{18A94B4F-79F4-40CC-8054-17A4A21F5D5D}" type="parTrans" cxnId="{97D5A501-9B05-4399-954E-AD058C1A991F}">
      <dgm:prSet/>
      <dgm:spPr/>
      <dgm:t>
        <a:bodyPr/>
        <a:lstStyle/>
        <a:p>
          <a:endParaRPr lang="en-CA"/>
        </a:p>
      </dgm:t>
    </dgm:pt>
    <dgm:pt modelId="{559E4565-68B5-4CBD-AB64-F75079236AC8}" type="sibTrans" cxnId="{97D5A501-9B05-4399-954E-AD058C1A991F}">
      <dgm:prSet/>
      <dgm:spPr/>
      <dgm:t>
        <a:bodyPr/>
        <a:lstStyle/>
        <a:p>
          <a:endParaRPr lang="en-CA"/>
        </a:p>
      </dgm:t>
    </dgm:pt>
    <dgm:pt modelId="{A014D8EC-D784-434C-AD0E-170BC7EA129A}">
      <dgm:prSet phldrT="[Text]"/>
      <dgm:spPr/>
      <dgm:t>
        <a:bodyPr/>
        <a:lstStyle/>
        <a:p>
          <a:r>
            <a:rPr lang="en-CA" dirty="0"/>
            <a:t>Monitor Project Process</a:t>
          </a:r>
        </a:p>
      </dgm:t>
    </dgm:pt>
    <dgm:pt modelId="{341259BC-C7C5-4E38-B34E-07ADAABF4926}" type="parTrans" cxnId="{3CE25096-961D-4EC2-A9AC-A862C7B603D8}">
      <dgm:prSet/>
      <dgm:spPr/>
      <dgm:t>
        <a:bodyPr/>
        <a:lstStyle/>
        <a:p>
          <a:endParaRPr lang="en-CA"/>
        </a:p>
      </dgm:t>
    </dgm:pt>
    <dgm:pt modelId="{2606E3A8-60F2-48F7-9825-EAAC27AA08F9}" type="sibTrans" cxnId="{3CE25096-961D-4EC2-A9AC-A862C7B603D8}">
      <dgm:prSet/>
      <dgm:spPr/>
      <dgm:t>
        <a:bodyPr/>
        <a:lstStyle/>
        <a:p>
          <a:endParaRPr lang="en-CA"/>
        </a:p>
      </dgm:t>
    </dgm:pt>
    <dgm:pt modelId="{29FA53E6-380B-42A9-808C-EDA357C52D53}">
      <dgm:prSet phldrT="[Text]"/>
      <dgm:spPr/>
      <dgm:t>
        <a:bodyPr/>
        <a:lstStyle/>
        <a:p>
          <a:r>
            <a:rPr lang="en-CA" dirty="0"/>
            <a:t>Prevent any chance for disruptions</a:t>
          </a:r>
        </a:p>
      </dgm:t>
    </dgm:pt>
    <dgm:pt modelId="{6439A11D-55E2-47A4-8961-94FA381A397F}" type="parTrans" cxnId="{6FE4D1BC-8B45-4FB0-8530-267949464125}">
      <dgm:prSet/>
      <dgm:spPr/>
      <dgm:t>
        <a:bodyPr/>
        <a:lstStyle/>
        <a:p>
          <a:endParaRPr lang="en-CA"/>
        </a:p>
      </dgm:t>
    </dgm:pt>
    <dgm:pt modelId="{B2E1632D-2507-4CF7-822D-3E8FAC1FAE5E}" type="sibTrans" cxnId="{6FE4D1BC-8B45-4FB0-8530-267949464125}">
      <dgm:prSet/>
      <dgm:spPr/>
      <dgm:t>
        <a:bodyPr/>
        <a:lstStyle/>
        <a:p>
          <a:endParaRPr lang="en-CA"/>
        </a:p>
      </dgm:t>
    </dgm:pt>
    <dgm:pt modelId="{1572644B-9E2C-4779-92BF-F8C731792DA1}">
      <dgm:prSet phldrT="[Text]"/>
      <dgm:spPr/>
      <dgm:t>
        <a:bodyPr/>
        <a:lstStyle/>
        <a:p>
          <a:r>
            <a:rPr lang="en-CA" dirty="0"/>
            <a:t>Define roles and responsibilities</a:t>
          </a:r>
        </a:p>
      </dgm:t>
    </dgm:pt>
    <dgm:pt modelId="{FCB217C8-EE03-4FE0-82A4-23C38E0E68FD}" type="parTrans" cxnId="{2CA2EE96-F07D-4464-8F15-6363C403DF2D}">
      <dgm:prSet/>
      <dgm:spPr/>
      <dgm:t>
        <a:bodyPr/>
        <a:lstStyle/>
        <a:p>
          <a:endParaRPr lang="en-CA"/>
        </a:p>
      </dgm:t>
    </dgm:pt>
    <dgm:pt modelId="{58337FE3-FF0E-4FDD-9D74-864BC380A165}" type="sibTrans" cxnId="{2CA2EE96-F07D-4464-8F15-6363C403DF2D}">
      <dgm:prSet/>
      <dgm:spPr/>
      <dgm:t>
        <a:bodyPr/>
        <a:lstStyle/>
        <a:p>
          <a:endParaRPr lang="en-CA"/>
        </a:p>
      </dgm:t>
    </dgm:pt>
    <dgm:pt modelId="{A6AC8818-3C80-4A22-B97C-01D10D37BD02}" type="pres">
      <dgm:prSet presAssocID="{E30F117B-AAF5-4DAC-92CA-5EC7E9EB6487}" presName="Name0" presStyleCnt="0">
        <dgm:presLayoutVars>
          <dgm:dir/>
          <dgm:resizeHandles val="exact"/>
        </dgm:presLayoutVars>
      </dgm:prSet>
      <dgm:spPr/>
    </dgm:pt>
    <dgm:pt modelId="{C87767B5-50F5-43D1-8577-9FBFD5515855}" type="pres">
      <dgm:prSet presAssocID="{13E97450-598A-410D-B105-F177B0A8171F}" presName="node" presStyleLbl="node1" presStyleIdx="0" presStyleCnt="4">
        <dgm:presLayoutVars>
          <dgm:bulletEnabled val="1"/>
        </dgm:presLayoutVars>
      </dgm:prSet>
      <dgm:spPr/>
    </dgm:pt>
    <dgm:pt modelId="{A0E46135-8738-40E4-8CA9-D77DC7CE7821}" type="pres">
      <dgm:prSet presAssocID="{559E4565-68B5-4CBD-AB64-F75079236AC8}" presName="sibTrans" presStyleCnt="0"/>
      <dgm:spPr/>
    </dgm:pt>
    <dgm:pt modelId="{27FB69A9-484A-4A8F-AAA5-CC280FBAFD8C}" type="pres">
      <dgm:prSet presAssocID="{A014D8EC-D784-434C-AD0E-170BC7EA129A}" presName="node" presStyleLbl="node1" presStyleIdx="1" presStyleCnt="4">
        <dgm:presLayoutVars>
          <dgm:bulletEnabled val="1"/>
        </dgm:presLayoutVars>
      </dgm:prSet>
      <dgm:spPr/>
    </dgm:pt>
    <dgm:pt modelId="{15622DC0-8626-40AB-A994-EAE7661A73BD}" type="pres">
      <dgm:prSet presAssocID="{2606E3A8-60F2-48F7-9825-EAAC27AA08F9}" presName="sibTrans" presStyleCnt="0"/>
      <dgm:spPr/>
    </dgm:pt>
    <dgm:pt modelId="{B8922C2C-F273-43A4-8743-58BCF528DED4}" type="pres">
      <dgm:prSet presAssocID="{29FA53E6-380B-42A9-808C-EDA357C52D53}" presName="node" presStyleLbl="node1" presStyleIdx="2" presStyleCnt="4">
        <dgm:presLayoutVars>
          <dgm:bulletEnabled val="1"/>
        </dgm:presLayoutVars>
      </dgm:prSet>
      <dgm:spPr/>
    </dgm:pt>
    <dgm:pt modelId="{C2F3EE9D-8B25-4866-BA82-51D8132E8D6C}" type="pres">
      <dgm:prSet presAssocID="{B2E1632D-2507-4CF7-822D-3E8FAC1FAE5E}" presName="sibTrans" presStyleCnt="0"/>
      <dgm:spPr/>
    </dgm:pt>
    <dgm:pt modelId="{F026912B-75BF-489C-9853-BF5D2FBABC27}" type="pres">
      <dgm:prSet presAssocID="{1572644B-9E2C-4779-92BF-F8C731792DA1}" presName="node" presStyleLbl="node1" presStyleIdx="3" presStyleCnt="4">
        <dgm:presLayoutVars>
          <dgm:bulletEnabled val="1"/>
        </dgm:presLayoutVars>
      </dgm:prSet>
      <dgm:spPr/>
    </dgm:pt>
  </dgm:ptLst>
  <dgm:cxnLst>
    <dgm:cxn modelId="{97D5A501-9B05-4399-954E-AD058C1A991F}" srcId="{E30F117B-AAF5-4DAC-92CA-5EC7E9EB6487}" destId="{13E97450-598A-410D-B105-F177B0A8171F}" srcOrd="0" destOrd="0" parTransId="{18A94B4F-79F4-40CC-8054-17A4A21F5D5D}" sibTransId="{559E4565-68B5-4CBD-AB64-F75079236AC8}"/>
    <dgm:cxn modelId="{F2F97F31-FA18-4798-A38D-FD07965E22A9}" type="presOf" srcId="{13E97450-598A-410D-B105-F177B0A8171F}" destId="{C87767B5-50F5-43D1-8577-9FBFD5515855}" srcOrd="0" destOrd="0" presId="urn:microsoft.com/office/officeart/2005/8/layout/hList6"/>
    <dgm:cxn modelId="{DCD6C85E-64D4-4505-8DBD-0D74585B764A}" type="presOf" srcId="{E30F117B-AAF5-4DAC-92CA-5EC7E9EB6487}" destId="{A6AC8818-3C80-4A22-B97C-01D10D37BD02}" srcOrd="0" destOrd="0" presId="urn:microsoft.com/office/officeart/2005/8/layout/hList6"/>
    <dgm:cxn modelId="{3CE25096-961D-4EC2-A9AC-A862C7B603D8}" srcId="{E30F117B-AAF5-4DAC-92CA-5EC7E9EB6487}" destId="{A014D8EC-D784-434C-AD0E-170BC7EA129A}" srcOrd="1" destOrd="0" parTransId="{341259BC-C7C5-4E38-B34E-07ADAABF4926}" sibTransId="{2606E3A8-60F2-48F7-9825-EAAC27AA08F9}"/>
    <dgm:cxn modelId="{2CA2EE96-F07D-4464-8F15-6363C403DF2D}" srcId="{E30F117B-AAF5-4DAC-92CA-5EC7E9EB6487}" destId="{1572644B-9E2C-4779-92BF-F8C731792DA1}" srcOrd="3" destOrd="0" parTransId="{FCB217C8-EE03-4FE0-82A4-23C38E0E68FD}" sibTransId="{58337FE3-FF0E-4FDD-9D74-864BC380A165}"/>
    <dgm:cxn modelId="{52C7959B-8C3C-4850-BC66-7C2DF26AA423}" type="presOf" srcId="{A014D8EC-D784-434C-AD0E-170BC7EA129A}" destId="{27FB69A9-484A-4A8F-AAA5-CC280FBAFD8C}" srcOrd="0" destOrd="0" presId="urn:microsoft.com/office/officeart/2005/8/layout/hList6"/>
    <dgm:cxn modelId="{6FE4D1BC-8B45-4FB0-8530-267949464125}" srcId="{E30F117B-AAF5-4DAC-92CA-5EC7E9EB6487}" destId="{29FA53E6-380B-42A9-808C-EDA357C52D53}" srcOrd="2" destOrd="0" parTransId="{6439A11D-55E2-47A4-8961-94FA381A397F}" sibTransId="{B2E1632D-2507-4CF7-822D-3E8FAC1FAE5E}"/>
    <dgm:cxn modelId="{22FDE6E2-B576-4A39-A05B-622C53109B9F}" type="presOf" srcId="{29FA53E6-380B-42A9-808C-EDA357C52D53}" destId="{B8922C2C-F273-43A4-8743-58BCF528DED4}" srcOrd="0" destOrd="0" presId="urn:microsoft.com/office/officeart/2005/8/layout/hList6"/>
    <dgm:cxn modelId="{528BB5F4-D59F-4A45-AB98-93E0C4401056}" type="presOf" srcId="{1572644B-9E2C-4779-92BF-F8C731792DA1}" destId="{F026912B-75BF-489C-9853-BF5D2FBABC27}" srcOrd="0" destOrd="0" presId="urn:microsoft.com/office/officeart/2005/8/layout/hList6"/>
    <dgm:cxn modelId="{B3429753-078A-4CED-95F1-36CBCD06F2CE}" type="presParOf" srcId="{A6AC8818-3C80-4A22-B97C-01D10D37BD02}" destId="{C87767B5-50F5-43D1-8577-9FBFD5515855}" srcOrd="0" destOrd="0" presId="urn:microsoft.com/office/officeart/2005/8/layout/hList6"/>
    <dgm:cxn modelId="{DB14A7E9-2FC5-4FC3-BD67-D31C8436AB78}" type="presParOf" srcId="{A6AC8818-3C80-4A22-B97C-01D10D37BD02}" destId="{A0E46135-8738-40E4-8CA9-D77DC7CE7821}" srcOrd="1" destOrd="0" presId="urn:microsoft.com/office/officeart/2005/8/layout/hList6"/>
    <dgm:cxn modelId="{36EA1076-24AB-49D8-8BDE-123EAA637BE5}" type="presParOf" srcId="{A6AC8818-3C80-4A22-B97C-01D10D37BD02}" destId="{27FB69A9-484A-4A8F-AAA5-CC280FBAFD8C}" srcOrd="2" destOrd="0" presId="urn:microsoft.com/office/officeart/2005/8/layout/hList6"/>
    <dgm:cxn modelId="{930A65FE-8D08-47BF-AFEA-B92B05A37211}" type="presParOf" srcId="{A6AC8818-3C80-4A22-B97C-01D10D37BD02}" destId="{15622DC0-8626-40AB-A994-EAE7661A73BD}" srcOrd="3" destOrd="0" presId="urn:microsoft.com/office/officeart/2005/8/layout/hList6"/>
    <dgm:cxn modelId="{E6BF6D8F-8ECC-4148-AD75-D1D34DF4D83B}" type="presParOf" srcId="{A6AC8818-3C80-4A22-B97C-01D10D37BD02}" destId="{B8922C2C-F273-43A4-8743-58BCF528DED4}" srcOrd="4" destOrd="0" presId="urn:microsoft.com/office/officeart/2005/8/layout/hList6"/>
    <dgm:cxn modelId="{58DBD007-C08C-4D0A-B498-659660083516}" type="presParOf" srcId="{A6AC8818-3C80-4A22-B97C-01D10D37BD02}" destId="{C2F3EE9D-8B25-4866-BA82-51D8132E8D6C}" srcOrd="5" destOrd="0" presId="urn:microsoft.com/office/officeart/2005/8/layout/hList6"/>
    <dgm:cxn modelId="{0E8EBFA4-1375-420A-A4C9-EB8D7231B9B4}" type="presParOf" srcId="{A6AC8818-3C80-4A22-B97C-01D10D37BD02}" destId="{F026912B-75BF-489C-9853-BF5D2FBABC2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0F117B-AAF5-4DAC-92CA-5EC7E9EB6487}" type="doc">
      <dgm:prSet loTypeId="urn:microsoft.com/office/officeart/2005/8/layout/hList6" loCatId="list" qsTypeId="urn:microsoft.com/office/officeart/2005/8/quickstyle/simple1" qsCatId="simple" csTypeId="urn:microsoft.com/office/officeart/2005/8/colors/accent0_2" csCatId="mainScheme" phldr="1"/>
      <dgm:spPr/>
      <dgm:t>
        <a:bodyPr/>
        <a:lstStyle/>
        <a:p>
          <a:endParaRPr lang="en-CA"/>
        </a:p>
      </dgm:t>
    </dgm:pt>
    <dgm:pt modelId="{13E97450-598A-410D-B105-F177B0A8171F}">
      <dgm:prSet phldrT="[Text]"/>
      <dgm:spPr/>
      <dgm:t>
        <a:bodyPr/>
        <a:lstStyle/>
        <a:p>
          <a:r>
            <a:rPr lang="en-CA" dirty="0"/>
            <a:t>Handover Deliverables</a:t>
          </a:r>
        </a:p>
      </dgm:t>
    </dgm:pt>
    <dgm:pt modelId="{18A94B4F-79F4-40CC-8054-17A4A21F5D5D}" type="parTrans" cxnId="{97D5A501-9B05-4399-954E-AD058C1A991F}">
      <dgm:prSet/>
      <dgm:spPr/>
      <dgm:t>
        <a:bodyPr/>
        <a:lstStyle/>
        <a:p>
          <a:endParaRPr lang="en-CA"/>
        </a:p>
      </dgm:t>
    </dgm:pt>
    <dgm:pt modelId="{559E4565-68B5-4CBD-AB64-F75079236AC8}" type="sibTrans" cxnId="{97D5A501-9B05-4399-954E-AD058C1A991F}">
      <dgm:prSet/>
      <dgm:spPr/>
      <dgm:t>
        <a:bodyPr/>
        <a:lstStyle/>
        <a:p>
          <a:endParaRPr lang="en-CA"/>
        </a:p>
      </dgm:t>
    </dgm:pt>
    <dgm:pt modelId="{A014D8EC-D784-434C-AD0E-170BC7EA129A}">
      <dgm:prSet phldrT="[Text]"/>
      <dgm:spPr/>
      <dgm:t>
        <a:bodyPr/>
        <a:lstStyle/>
        <a:p>
          <a:r>
            <a:rPr lang="en-CA" dirty="0"/>
            <a:t>Review Project Deliverables </a:t>
          </a:r>
        </a:p>
      </dgm:t>
    </dgm:pt>
    <dgm:pt modelId="{341259BC-C7C5-4E38-B34E-07ADAABF4926}" type="parTrans" cxnId="{3CE25096-961D-4EC2-A9AC-A862C7B603D8}">
      <dgm:prSet/>
      <dgm:spPr/>
      <dgm:t>
        <a:bodyPr/>
        <a:lstStyle/>
        <a:p>
          <a:endParaRPr lang="en-CA"/>
        </a:p>
      </dgm:t>
    </dgm:pt>
    <dgm:pt modelId="{2606E3A8-60F2-48F7-9825-EAAC27AA08F9}" type="sibTrans" cxnId="{3CE25096-961D-4EC2-A9AC-A862C7B603D8}">
      <dgm:prSet/>
      <dgm:spPr/>
      <dgm:t>
        <a:bodyPr/>
        <a:lstStyle/>
        <a:p>
          <a:endParaRPr lang="en-CA"/>
        </a:p>
      </dgm:t>
    </dgm:pt>
    <dgm:pt modelId="{29FA53E6-380B-42A9-808C-EDA357C52D53}">
      <dgm:prSet phldrT="[Text]"/>
      <dgm:spPr/>
      <dgm:t>
        <a:bodyPr/>
        <a:lstStyle/>
        <a:p>
          <a:r>
            <a:rPr lang="en-CA" dirty="0"/>
            <a:t>Get Projects results approved</a:t>
          </a:r>
        </a:p>
      </dgm:t>
    </dgm:pt>
    <dgm:pt modelId="{6439A11D-55E2-47A4-8961-94FA381A397F}" type="parTrans" cxnId="{6FE4D1BC-8B45-4FB0-8530-267949464125}">
      <dgm:prSet/>
      <dgm:spPr/>
      <dgm:t>
        <a:bodyPr/>
        <a:lstStyle/>
        <a:p>
          <a:endParaRPr lang="en-CA"/>
        </a:p>
      </dgm:t>
    </dgm:pt>
    <dgm:pt modelId="{B2E1632D-2507-4CF7-822D-3E8FAC1FAE5E}" type="sibTrans" cxnId="{6FE4D1BC-8B45-4FB0-8530-267949464125}">
      <dgm:prSet/>
      <dgm:spPr/>
      <dgm:t>
        <a:bodyPr/>
        <a:lstStyle/>
        <a:p>
          <a:endParaRPr lang="en-CA"/>
        </a:p>
      </dgm:t>
    </dgm:pt>
    <dgm:pt modelId="{1572644B-9E2C-4779-92BF-F8C731792DA1}">
      <dgm:prSet phldrT="[Text]"/>
      <dgm:spPr/>
      <dgm:t>
        <a:bodyPr/>
        <a:lstStyle/>
        <a:p>
          <a:r>
            <a:rPr lang="en-CA" dirty="0"/>
            <a:t>Document Project Learnings</a:t>
          </a:r>
        </a:p>
      </dgm:t>
    </dgm:pt>
    <dgm:pt modelId="{FCB217C8-EE03-4FE0-82A4-23C38E0E68FD}" type="parTrans" cxnId="{2CA2EE96-F07D-4464-8F15-6363C403DF2D}">
      <dgm:prSet/>
      <dgm:spPr/>
      <dgm:t>
        <a:bodyPr/>
        <a:lstStyle/>
        <a:p>
          <a:endParaRPr lang="en-CA"/>
        </a:p>
      </dgm:t>
    </dgm:pt>
    <dgm:pt modelId="{58337FE3-FF0E-4FDD-9D74-864BC380A165}" type="sibTrans" cxnId="{2CA2EE96-F07D-4464-8F15-6363C403DF2D}">
      <dgm:prSet/>
      <dgm:spPr/>
      <dgm:t>
        <a:bodyPr/>
        <a:lstStyle/>
        <a:p>
          <a:endParaRPr lang="en-CA"/>
        </a:p>
      </dgm:t>
    </dgm:pt>
    <dgm:pt modelId="{A6AC8818-3C80-4A22-B97C-01D10D37BD02}" type="pres">
      <dgm:prSet presAssocID="{E30F117B-AAF5-4DAC-92CA-5EC7E9EB6487}" presName="Name0" presStyleCnt="0">
        <dgm:presLayoutVars>
          <dgm:dir/>
          <dgm:resizeHandles val="exact"/>
        </dgm:presLayoutVars>
      </dgm:prSet>
      <dgm:spPr/>
    </dgm:pt>
    <dgm:pt modelId="{C87767B5-50F5-43D1-8577-9FBFD5515855}" type="pres">
      <dgm:prSet presAssocID="{13E97450-598A-410D-B105-F177B0A8171F}" presName="node" presStyleLbl="node1" presStyleIdx="0" presStyleCnt="4">
        <dgm:presLayoutVars>
          <dgm:bulletEnabled val="1"/>
        </dgm:presLayoutVars>
      </dgm:prSet>
      <dgm:spPr/>
    </dgm:pt>
    <dgm:pt modelId="{A0E46135-8738-40E4-8CA9-D77DC7CE7821}" type="pres">
      <dgm:prSet presAssocID="{559E4565-68B5-4CBD-AB64-F75079236AC8}" presName="sibTrans" presStyleCnt="0"/>
      <dgm:spPr/>
    </dgm:pt>
    <dgm:pt modelId="{27FB69A9-484A-4A8F-AAA5-CC280FBAFD8C}" type="pres">
      <dgm:prSet presAssocID="{A014D8EC-D784-434C-AD0E-170BC7EA129A}" presName="node" presStyleLbl="node1" presStyleIdx="1" presStyleCnt="4">
        <dgm:presLayoutVars>
          <dgm:bulletEnabled val="1"/>
        </dgm:presLayoutVars>
      </dgm:prSet>
      <dgm:spPr/>
    </dgm:pt>
    <dgm:pt modelId="{15622DC0-8626-40AB-A994-EAE7661A73BD}" type="pres">
      <dgm:prSet presAssocID="{2606E3A8-60F2-48F7-9825-EAAC27AA08F9}" presName="sibTrans" presStyleCnt="0"/>
      <dgm:spPr/>
    </dgm:pt>
    <dgm:pt modelId="{B8922C2C-F273-43A4-8743-58BCF528DED4}" type="pres">
      <dgm:prSet presAssocID="{29FA53E6-380B-42A9-808C-EDA357C52D53}" presName="node" presStyleLbl="node1" presStyleIdx="2" presStyleCnt="4">
        <dgm:presLayoutVars>
          <dgm:bulletEnabled val="1"/>
        </dgm:presLayoutVars>
      </dgm:prSet>
      <dgm:spPr/>
    </dgm:pt>
    <dgm:pt modelId="{C2F3EE9D-8B25-4866-BA82-51D8132E8D6C}" type="pres">
      <dgm:prSet presAssocID="{B2E1632D-2507-4CF7-822D-3E8FAC1FAE5E}" presName="sibTrans" presStyleCnt="0"/>
      <dgm:spPr/>
    </dgm:pt>
    <dgm:pt modelId="{F026912B-75BF-489C-9853-BF5D2FBABC27}" type="pres">
      <dgm:prSet presAssocID="{1572644B-9E2C-4779-92BF-F8C731792DA1}" presName="node" presStyleLbl="node1" presStyleIdx="3" presStyleCnt="4">
        <dgm:presLayoutVars>
          <dgm:bulletEnabled val="1"/>
        </dgm:presLayoutVars>
      </dgm:prSet>
      <dgm:spPr/>
    </dgm:pt>
  </dgm:ptLst>
  <dgm:cxnLst>
    <dgm:cxn modelId="{97D5A501-9B05-4399-954E-AD058C1A991F}" srcId="{E30F117B-AAF5-4DAC-92CA-5EC7E9EB6487}" destId="{13E97450-598A-410D-B105-F177B0A8171F}" srcOrd="0" destOrd="0" parTransId="{18A94B4F-79F4-40CC-8054-17A4A21F5D5D}" sibTransId="{559E4565-68B5-4CBD-AB64-F75079236AC8}"/>
    <dgm:cxn modelId="{F2F97F31-FA18-4798-A38D-FD07965E22A9}" type="presOf" srcId="{13E97450-598A-410D-B105-F177B0A8171F}" destId="{C87767B5-50F5-43D1-8577-9FBFD5515855}" srcOrd="0" destOrd="0" presId="urn:microsoft.com/office/officeart/2005/8/layout/hList6"/>
    <dgm:cxn modelId="{DCD6C85E-64D4-4505-8DBD-0D74585B764A}" type="presOf" srcId="{E30F117B-AAF5-4DAC-92CA-5EC7E9EB6487}" destId="{A6AC8818-3C80-4A22-B97C-01D10D37BD02}" srcOrd="0" destOrd="0" presId="urn:microsoft.com/office/officeart/2005/8/layout/hList6"/>
    <dgm:cxn modelId="{3CE25096-961D-4EC2-A9AC-A862C7B603D8}" srcId="{E30F117B-AAF5-4DAC-92CA-5EC7E9EB6487}" destId="{A014D8EC-D784-434C-AD0E-170BC7EA129A}" srcOrd="1" destOrd="0" parTransId="{341259BC-C7C5-4E38-B34E-07ADAABF4926}" sibTransId="{2606E3A8-60F2-48F7-9825-EAAC27AA08F9}"/>
    <dgm:cxn modelId="{2CA2EE96-F07D-4464-8F15-6363C403DF2D}" srcId="{E30F117B-AAF5-4DAC-92CA-5EC7E9EB6487}" destId="{1572644B-9E2C-4779-92BF-F8C731792DA1}" srcOrd="3" destOrd="0" parTransId="{FCB217C8-EE03-4FE0-82A4-23C38E0E68FD}" sibTransId="{58337FE3-FF0E-4FDD-9D74-864BC380A165}"/>
    <dgm:cxn modelId="{52C7959B-8C3C-4850-BC66-7C2DF26AA423}" type="presOf" srcId="{A014D8EC-D784-434C-AD0E-170BC7EA129A}" destId="{27FB69A9-484A-4A8F-AAA5-CC280FBAFD8C}" srcOrd="0" destOrd="0" presId="urn:microsoft.com/office/officeart/2005/8/layout/hList6"/>
    <dgm:cxn modelId="{6FE4D1BC-8B45-4FB0-8530-267949464125}" srcId="{E30F117B-AAF5-4DAC-92CA-5EC7E9EB6487}" destId="{29FA53E6-380B-42A9-808C-EDA357C52D53}" srcOrd="2" destOrd="0" parTransId="{6439A11D-55E2-47A4-8961-94FA381A397F}" sibTransId="{B2E1632D-2507-4CF7-822D-3E8FAC1FAE5E}"/>
    <dgm:cxn modelId="{22FDE6E2-B576-4A39-A05B-622C53109B9F}" type="presOf" srcId="{29FA53E6-380B-42A9-808C-EDA357C52D53}" destId="{B8922C2C-F273-43A4-8743-58BCF528DED4}" srcOrd="0" destOrd="0" presId="urn:microsoft.com/office/officeart/2005/8/layout/hList6"/>
    <dgm:cxn modelId="{528BB5F4-D59F-4A45-AB98-93E0C4401056}" type="presOf" srcId="{1572644B-9E2C-4779-92BF-F8C731792DA1}" destId="{F026912B-75BF-489C-9853-BF5D2FBABC27}" srcOrd="0" destOrd="0" presId="urn:microsoft.com/office/officeart/2005/8/layout/hList6"/>
    <dgm:cxn modelId="{B3429753-078A-4CED-95F1-36CBCD06F2CE}" type="presParOf" srcId="{A6AC8818-3C80-4A22-B97C-01D10D37BD02}" destId="{C87767B5-50F5-43D1-8577-9FBFD5515855}" srcOrd="0" destOrd="0" presId="urn:microsoft.com/office/officeart/2005/8/layout/hList6"/>
    <dgm:cxn modelId="{DB14A7E9-2FC5-4FC3-BD67-D31C8436AB78}" type="presParOf" srcId="{A6AC8818-3C80-4A22-B97C-01D10D37BD02}" destId="{A0E46135-8738-40E4-8CA9-D77DC7CE7821}" srcOrd="1" destOrd="0" presId="urn:microsoft.com/office/officeart/2005/8/layout/hList6"/>
    <dgm:cxn modelId="{36EA1076-24AB-49D8-8BDE-123EAA637BE5}" type="presParOf" srcId="{A6AC8818-3C80-4A22-B97C-01D10D37BD02}" destId="{27FB69A9-484A-4A8F-AAA5-CC280FBAFD8C}" srcOrd="2" destOrd="0" presId="urn:microsoft.com/office/officeart/2005/8/layout/hList6"/>
    <dgm:cxn modelId="{930A65FE-8D08-47BF-AFEA-B92B05A37211}" type="presParOf" srcId="{A6AC8818-3C80-4A22-B97C-01D10D37BD02}" destId="{15622DC0-8626-40AB-A994-EAE7661A73BD}" srcOrd="3" destOrd="0" presId="urn:microsoft.com/office/officeart/2005/8/layout/hList6"/>
    <dgm:cxn modelId="{E6BF6D8F-8ECC-4148-AD75-D1D34DF4D83B}" type="presParOf" srcId="{A6AC8818-3C80-4A22-B97C-01D10D37BD02}" destId="{B8922C2C-F273-43A4-8743-58BCF528DED4}" srcOrd="4" destOrd="0" presId="urn:microsoft.com/office/officeart/2005/8/layout/hList6"/>
    <dgm:cxn modelId="{58DBD007-C08C-4D0A-B498-659660083516}" type="presParOf" srcId="{A6AC8818-3C80-4A22-B97C-01D10D37BD02}" destId="{C2F3EE9D-8B25-4866-BA82-51D8132E8D6C}" srcOrd="5" destOrd="0" presId="urn:microsoft.com/office/officeart/2005/8/layout/hList6"/>
    <dgm:cxn modelId="{0E8EBFA4-1375-420A-A4C9-EB8D7231B9B4}" type="presParOf" srcId="{A6AC8818-3C80-4A22-B97C-01D10D37BD02}" destId="{F026912B-75BF-489C-9853-BF5D2FBABC2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67B5-50F5-43D1-8577-9FBFD5515855}">
      <dsp:nvSpPr>
        <dsp:cNvPr id="0" name=""/>
        <dsp:cNvSpPr/>
      </dsp:nvSpPr>
      <dsp:spPr>
        <a:xfrm rot="16200000">
          <a:off x="-1123968" y="1126238"/>
          <a:ext cx="4480486" cy="2228008"/>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6022" bIns="0" numCol="1" spcCol="1270" anchor="ctr" anchorCtr="0">
          <a:noAutofit/>
        </a:bodyPr>
        <a:lstStyle/>
        <a:p>
          <a:pPr marL="0" lvl="0" indent="0" algn="ctr" defTabSz="1244600">
            <a:lnSpc>
              <a:spcPct val="90000"/>
            </a:lnSpc>
            <a:spcBef>
              <a:spcPct val="0"/>
            </a:spcBef>
            <a:spcAft>
              <a:spcPct val="35000"/>
            </a:spcAft>
            <a:buNone/>
          </a:pPr>
          <a:r>
            <a:rPr lang="en-CA" sz="2800" kern="1200" dirty="0"/>
            <a:t>Define Project Goals</a:t>
          </a:r>
        </a:p>
      </dsp:txBody>
      <dsp:txXfrm rot="5400000">
        <a:off x="2271" y="896096"/>
        <a:ext cx="2228008" cy="2688292"/>
      </dsp:txXfrm>
    </dsp:sp>
    <dsp:sp modelId="{27FB69A9-484A-4A8F-AAA5-CC280FBAFD8C}">
      <dsp:nvSpPr>
        <dsp:cNvPr id="0" name=""/>
        <dsp:cNvSpPr/>
      </dsp:nvSpPr>
      <dsp:spPr>
        <a:xfrm rot="16200000">
          <a:off x="1271141" y="1126238"/>
          <a:ext cx="4480486" cy="2228008"/>
        </a:xfrm>
        <a:prstGeom prst="flowChartManualOperati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6022" bIns="0" numCol="1" spcCol="1270" anchor="ctr" anchorCtr="0">
          <a:noAutofit/>
        </a:bodyPr>
        <a:lstStyle/>
        <a:p>
          <a:pPr marL="0" lvl="0" indent="0" algn="ctr" defTabSz="1244600">
            <a:lnSpc>
              <a:spcPct val="90000"/>
            </a:lnSpc>
            <a:spcBef>
              <a:spcPct val="0"/>
            </a:spcBef>
            <a:spcAft>
              <a:spcPct val="35000"/>
            </a:spcAft>
            <a:buNone/>
          </a:pPr>
          <a:r>
            <a:rPr lang="en-CA" sz="2800" kern="1200" dirty="0"/>
            <a:t>Create a Business Case</a:t>
          </a:r>
        </a:p>
      </dsp:txBody>
      <dsp:txXfrm rot="5400000">
        <a:off x="2397380" y="896096"/>
        <a:ext cx="2228008" cy="2688292"/>
      </dsp:txXfrm>
    </dsp:sp>
    <dsp:sp modelId="{B8922C2C-F273-43A4-8743-58BCF528DED4}">
      <dsp:nvSpPr>
        <dsp:cNvPr id="0" name=""/>
        <dsp:cNvSpPr/>
      </dsp:nvSpPr>
      <dsp:spPr>
        <a:xfrm rot="16200000">
          <a:off x="3666250" y="1126238"/>
          <a:ext cx="4480486" cy="2228008"/>
        </a:xfrm>
        <a:prstGeom prst="flowChartManualOperati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6022" bIns="0" numCol="1" spcCol="1270" anchor="ctr" anchorCtr="0">
          <a:noAutofit/>
        </a:bodyPr>
        <a:lstStyle/>
        <a:p>
          <a:pPr marL="0" lvl="0" indent="0" algn="ctr" defTabSz="1244600">
            <a:lnSpc>
              <a:spcPct val="90000"/>
            </a:lnSpc>
            <a:spcBef>
              <a:spcPct val="0"/>
            </a:spcBef>
            <a:spcAft>
              <a:spcPct val="35000"/>
            </a:spcAft>
            <a:buNone/>
          </a:pPr>
          <a:r>
            <a:rPr lang="en-CA" sz="2800" kern="1200" dirty="0"/>
            <a:t>Complete Project Charter</a:t>
          </a:r>
        </a:p>
      </dsp:txBody>
      <dsp:txXfrm rot="5400000">
        <a:off x="4792489" y="896096"/>
        <a:ext cx="2228008" cy="2688292"/>
      </dsp:txXfrm>
    </dsp:sp>
    <dsp:sp modelId="{F026912B-75BF-489C-9853-BF5D2FBABC27}">
      <dsp:nvSpPr>
        <dsp:cNvPr id="0" name=""/>
        <dsp:cNvSpPr/>
      </dsp:nvSpPr>
      <dsp:spPr>
        <a:xfrm rot="16200000">
          <a:off x="6061360" y="1126238"/>
          <a:ext cx="4480486" cy="2228008"/>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6022" bIns="0" numCol="1" spcCol="1270" anchor="ctr" anchorCtr="0">
          <a:noAutofit/>
        </a:bodyPr>
        <a:lstStyle/>
        <a:p>
          <a:pPr marL="0" lvl="0" indent="0" algn="ctr" defTabSz="1244600">
            <a:lnSpc>
              <a:spcPct val="90000"/>
            </a:lnSpc>
            <a:spcBef>
              <a:spcPct val="0"/>
            </a:spcBef>
            <a:spcAft>
              <a:spcPct val="35000"/>
            </a:spcAft>
            <a:buNone/>
          </a:pPr>
          <a:r>
            <a:rPr lang="en-CA" sz="2800" kern="1200" dirty="0"/>
            <a:t>Draw up the list of stakeholders</a:t>
          </a:r>
        </a:p>
      </dsp:txBody>
      <dsp:txXfrm rot="5400000">
        <a:off x="7187599" y="896096"/>
        <a:ext cx="2228008" cy="2688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67B5-50F5-43D1-8577-9FBFD5515855}">
      <dsp:nvSpPr>
        <dsp:cNvPr id="0" name=""/>
        <dsp:cNvSpPr/>
      </dsp:nvSpPr>
      <dsp:spPr>
        <a:xfrm rot="16200000">
          <a:off x="-1123968" y="1126238"/>
          <a:ext cx="4480486" cy="2228008"/>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301" bIns="0" numCol="1" spcCol="1270" anchor="ctr" anchorCtr="0">
          <a:noAutofit/>
        </a:bodyPr>
        <a:lstStyle/>
        <a:p>
          <a:pPr marL="0" lvl="0" indent="0" algn="ctr" defTabSz="1066800">
            <a:lnSpc>
              <a:spcPct val="90000"/>
            </a:lnSpc>
            <a:spcBef>
              <a:spcPct val="0"/>
            </a:spcBef>
            <a:spcAft>
              <a:spcPct val="35000"/>
            </a:spcAft>
            <a:buNone/>
          </a:pPr>
          <a:r>
            <a:rPr lang="en-CA" sz="2400" kern="1200" dirty="0"/>
            <a:t>Define Scope 	</a:t>
          </a:r>
        </a:p>
      </dsp:txBody>
      <dsp:txXfrm rot="5400000">
        <a:off x="2271" y="896096"/>
        <a:ext cx="2228008" cy="2688292"/>
      </dsp:txXfrm>
    </dsp:sp>
    <dsp:sp modelId="{27FB69A9-484A-4A8F-AAA5-CC280FBAFD8C}">
      <dsp:nvSpPr>
        <dsp:cNvPr id="0" name=""/>
        <dsp:cNvSpPr/>
      </dsp:nvSpPr>
      <dsp:spPr>
        <a:xfrm rot="16200000">
          <a:off x="1271141" y="1126238"/>
          <a:ext cx="4480486" cy="2228008"/>
        </a:xfrm>
        <a:prstGeom prst="flowChartManualOperati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301" bIns="0" numCol="1" spcCol="1270" anchor="ctr" anchorCtr="0">
          <a:noAutofit/>
        </a:bodyPr>
        <a:lstStyle/>
        <a:p>
          <a:pPr marL="0" lvl="0" indent="0" algn="ctr" defTabSz="1066800">
            <a:lnSpc>
              <a:spcPct val="90000"/>
            </a:lnSpc>
            <a:spcBef>
              <a:spcPct val="0"/>
            </a:spcBef>
            <a:spcAft>
              <a:spcPct val="35000"/>
            </a:spcAft>
            <a:buNone/>
          </a:pPr>
          <a:r>
            <a:rPr lang="en-CA" sz="2400" kern="1200" dirty="0"/>
            <a:t>Create a Project Plan</a:t>
          </a:r>
        </a:p>
      </dsp:txBody>
      <dsp:txXfrm rot="5400000">
        <a:off x="2397380" y="896096"/>
        <a:ext cx="2228008" cy="2688292"/>
      </dsp:txXfrm>
    </dsp:sp>
    <dsp:sp modelId="{B8922C2C-F273-43A4-8743-58BCF528DED4}">
      <dsp:nvSpPr>
        <dsp:cNvPr id="0" name=""/>
        <dsp:cNvSpPr/>
      </dsp:nvSpPr>
      <dsp:spPr>
        <a:xfrm rot="16200000">
          <a:off x="3666250" y="1126238"/>
          <a:ext cx="4480486" cy="2228008"/>
        </a:xfrm>
        <a:prstGeom prst="flowChartManualOperati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301" bIns="0" numCol="1" spcCol="1270" anchor="ctr" anchorCtr="0">
          <a:noAutofit/>
        </a:bodyPr>
        <a:lstStyle/>
        <a:p>
          <a:pPr marL="0" lvl="0" indent="0" algn="ctr" defTabSz="1066800">
            <a:lnSpc>
              <a:spcPct val="90000"/>
            </a:lnSpc>
            <a:spcBef>
              <a:spcPct val="0"/>
            </a:spcBef>
            <a:spcAft>
              <a:spcPct val="35000"/>
            </a:spcAft>
            <a:buNone/>
          </a:pPr>
          <a:r>
            <a:rPr lang="en-CA" sz="2400" kern="1200" dirty="0"/>
            <a:t>Set a Budget baseline</a:t>
          </a:r>
        </a:p>
      </dsp:txBody>
      <dsp:txXfrm rot="5400000">
        <a:off x="4792489" y="896096"/>
        <a:ext cx="2228008" cy="2688292"/>
      </dsp:txXfrm>
    </dsp:sp>
    <dsp:sp modelId="{F026912B-75BF-489C-9853-BF5D2FBABC27}">
      <dsp:nvSpPr>
        <dsp:cNvPr id="0" name=""/>
        <dsp:cNvSpPr/>
      </dsp:nvSpPr>
      <dsp:spPr>
        <a:xfrm rot="16200000">
          <a:off x="6061360" y="1126238"/>
          <a:ext cx="4480486" cy="2228008"/>
        </a:xfrm>
        <a:prstGeom prst="flowChartManualOperati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301" bIns="0" numCol="1" spcCol="1270" anchor="ctr" anchorCtr="0">
          <a:noAutofit/>
        </a:bodyPr>
        <a:lstStyle/>
        <a:p>
          <a:pPr marL="0" lvl="0" indent="0" algn="ctr" defTabSz="1066800">
            <a:lnSpc>
              <a:spcPct val="90000"/>
            </a:lnSpc>
            <a:spcBef>
              <a:spcPct val="0"/>
            </a:spcBef>
            <a:spcAft>
              <a:spcPct val="35000"/>
            </a:spcAft>
            <a:buNone/>
          </a:pPr>
          <a:r>
            <a:rPr lang="en-CA" sz="2400" kern="1200" dirty="0"/>
            <a:t>Define roles and responsibilities</a:t>
          </a:r>
        </a:p>
      </dsp:txBody>
      <dsp:txXfrm rot="5400000">
        <a:off x="7187599" y="896096"/>
        <a:ext cx="2228008" cy="2688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67B5-50F5-43D1-8577-9FBFD5515855}">
      <dsp:nvSpPr>
        <dsp:cNvPr id="0" name=""/>
        <dsp:cNvSpPr/>
      </dsp:nvSpPr>
      <dsp:spPr>
        <a:xfrm rot="16200000">
          <a:off x="-744557" y="745706"/>
          <a:ext cx="4480486" cy="2989072"/>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30994" bIns="0" numCol="1" spcCol="1270" anchor="ctr" anchorCtr="0">
          <a:noAutofit/>
        </a:bodyPr>
        <a:lstStyle/>
        <a:p>
          <a:pPr marL="0" lvl="0" indent="0" algn="ctr" defTabSz="1600200">
            <a:lnSpc>
              <a:spcPct val="90000"/>
            </a:lnSpc>
            <a:spcBef>
              <a:spcPct val="0"/>
            </a:spcBef>
            <a:spcAft>
              <a:spcPct val="35000"/>
            </a:spcAft>
            <a:buNone/>
          </a:pPr>
          <a:r>
            <a:rPr lang="en-CA" sz="3600" kern="1200" dirty="0"/>
            <a:t>Allocate and Manage Project Resources for testing	</a:t>
          </a:r>
        </a:p>
      </dsp:txBody>
      <dsp:txXfrm rot="5400000">
        <a:off x="1150" y="896096"/>
        <a:ext cx="2989072" cy="2688292"/>
      </dsp:txXfrm>
    </dsp:sp>
    <dsp:sp modelId="{27FB69A9-484A-4A8F-AAA5-CC280FBAFD8C}">
      <dsp:nvSpPr>
        <dsp:cNvPr id="0" name=""/>
        <dsp:cNvSpPr/>
      </dsp:nvSpPr>
      <dsp:spPr>
        <a:xfrm rot="16200000">
          <a:off x="2468696" y="745706"/>
          <a:ext cx="4480486" cy="2989072"/>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30994" bIns="0" numCol="1" spcCol="1270" anchor="ctr" anchorCtr="0">
          <a:noAutofit/>
        </a:bodyPr>
        <a:lstStyle/>
        <a:p>
          <a:pPr marL="0" lvl="0" indent="0" algn="ctr" defTabSz="1600200">
            <a:lnSpc>
              <a:spcPct val="90000"/>
            </a:lnSpc>
            <a:spcBef>
              <a:spcPct val="0"/>
            </a:spcBef>
            <a:spcAft>
              <a:spcPct val="35000"/>
            </a:spcAft>
            <a:buNone/>
          </a:pPr>
          <a:r>
            <a:rPr lang="en-CA" sz="3600" kern="1200" dirty="0"/>
            <a:t>Build the testing procedure</a:t>
          </a:r>
        </a:p>
      </dsp:txBody>
      <dsp:txXfrm rot="5400000">
        <a:off x="3214403" y="896096"/>
        <a:ext cx="2989072" cy="2688292"/>
      </dsp:txXfrm>
    </dsp:sp>
    <dsp:sp modelId="{B8922C2C-F273-43A4-8743-58BCF528DED4}">
      <dsp:nvSpPr>
        <dsp:cNvPr id="0" name=""/>
        <dsp:cNvSpPr/>
      </dsp:nvSpPr>
      <dsp:spPr>
        <a:xfrm rot="16200000">
          <a:off x="5681949" y="745706"/>
          <a:ext cx="4480486" cy="2989072"/>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30994" bIns="0" numCol="1" spcCol="1270" anchor="ctr" anchorCtr="0">
          <a:noAutofit/>
        </a:bodyPr>
        <a:lstStyle/>
        <a:p>
          <a:pPr marL="0" lvl="0" indent="0" algn="ctr" defTabSz="1600200">
            <a:lnSpc>
              <a:spcPct val="90000"/>
            </a:lnSpc>
            <a:spcBef>
              <a:spcPct val="0"/>
            </a:spcBef>
            <a:spcAft>
              <a:spcPct val="35000"/>
            </a:spcAft>
            <a:buNone/>
          </a:pPr>
          <a:r>
            <a:rPr lang="en-CA" sz="3600" kern="1200" dirty="0"/>
            <a:t>Meet often and fix issues as they rise</a:t>
          </a:r>
        </a:p>
      </dsp:txBody>
      <dsp:txXfrm rot="5400000">
        <a:off x="6427656" y="896096"/>
        <a:ext cx="2989072" cy="2688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67B5-50F5-43D1-8577-9FBFD5515855}">
      <dsp:nvSpPr>
        <dsp:cNvPr id="0" name=""/>
        <dsp:cNvSpPr/>
      </dsp:nvSpPr>
      <dsp:spPr>
        <a:xfrm rot="16200000">
          <a:off x="-1123968" y="1126238"/>
          <a:ext cx="4480486" cy="2228008"/>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ctr" anchorCtr="0">
          <a:noAutofit/>
        </a:bodyPr>
        <a:lstStyle/>
        <a:p>
          <a:pPr marL="0" lvl="0" indent="0" algn="ctr" defTabSz="1066800">
            <a:lnSpc>
              <a:spcPct val="90000"/>
            </a:lnSpc>
            <a:spcBef>
              <a:spcPct val="0"/>
            </a:spcBef>
            <a:spcAft>
              <a:spcPct val="35000"/>
            </a:spcAft>
            <a:buNone/>
          </a:pPr>
          <a:r>
            <a:rPr lang="en-CA" sz="2400" kern="1200" dirty="0"/>
            <a:t>Track effort and Cost</a:t>
          </a:r>
        </a:p>
      </dsp:txBody>
      <dsp:txXfrm rot="5400000">
        <a:off x="2271" y="896096"/>
        <a:ext cx="2228008" cy="2688292"/>
      </dsp:txXfrm>
    </dsp:sp>
    <dsp:sp modelId="{27FB69A9-484A-4A8F-AAA5-CC280FBAFD8C}">
      <dsp:nvSpPr>
        <dsp:cNvPr id="0" name=""/>
        <dsp:cNvSpPr/>
      </dsp:nvSpPr>
      <dsp:spPr>
        <a:xfrm rot="16200000">
          <a:off x="1271141" y="1126238"/>
          <a:ext cx="4480486" cy="2228008"/>
        </a:xfrm>
        <a:prstGeom prst="flowChartManualOperati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ctr" anchorCtr="0">
          <a:noAutofit/>
        </a:bodyPr>
        <a:lstStyle/>
        <a:p>
          <a:pPr marL="0" lvl="0" indent="0" algn="ctr" defTabSz="1066800">
            <a:lnSpc>
              <a:spcPct val="90000"/>
            </a:lnSpc>
            <a:spcBef>
              <a:spcPct val="0"/>
            </a:spcBef>
            <a:spcAft>
              <a:spcPct val="35000"/>
            </a:spcAft>
            <a:buNone/>
          </a:pPr>
          <a:r>
            <a:rPr lang="en-CA" sz="2400" kern="1200" dirty="0"/>
            <a:t>Monitor Project Process</a:t>
          </a:r>
        </a:p>
      </dsp:txBody>
      <dsp:txXfrm rot="5400000">
        <a:off x="2397380" y="896096"/>
        <a:ext cx="2228008" cy="2688292"/>
      </dsp:txXfrm>
    </dsp:sp>
    <dsp:sp modelId="{B8922C2C-F273-43A4-8743-58BCF528DED4}">
      <dsp:nvSpPr>
        <dsp:cNvPr id="0" name=""/>
        <dsp:cNvSpPr/>
      </dsp:nvSpPr>
      <dsp:spPr>
        <a:xfrm rot="16200000">
          <a:off x="3666250" y="1126238"/>
          <a:ext cx="4480486" cy="2228008"/>
        </a:xfrm>
        <a:prstGeom prst="flowChartManualOperati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ctr" anchorCtr="0">
          <a:noAutofit/>
        </a:bodyPr>
        <a:lstStyle/>
        <a:p>
          <a:pPr marL="0" lvl="0" indent="0" algn="ctr" defTabSz="1066800">
            <a:lnSpc>
              <a:spcPct val="90000"/>
            </a:lnSpc>
            <a:spcBef>
              <a:spcPct val="0"/>
            </a:spcBef>
            <a:spcAft>
              <a:spcPct val="35000"/>
            </a:spcAft>
            <a:buNone/>
          </a:pPr>
          <a:r>
            <a:rPr lang="en-CA" sz="2400" kern="1200" dirty="0"/>
            <a:t>Prevent any chance for disruptions</a:t>
          </a:r>
        </a:p>
      </dsp:txBody>
      <dsp:txXfrm rot="5400000">
        <a:off x="4792489" y="896096"/>
        <a:ext cx="2228008" cy="2688292"/>
      </dsp:txXfrm>
    </dsp:sp>
    <dsp:sp modelId="{F026912B-75BF-489C-9853-BF5D2FBABC27}">
      <dsp:nvSpPr>
        <dsp:cNvPr id="0" name=""/>
        <dsp:cNvSpPr/>
      </dsp:nvSpPr>
      <dsp:spPr>
        <a:xfrm rot="16200000">
          <a:off x="6061360" y="1126238"/>
          <a:ext cx="4480486" cy="2228008"/>
        </a:xfrm>
        <a:prstGeom prst="flowChartManualOperati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ctr" anchorCtr="0">
          <a:noAutofit/>
        </a:bodyPr>
        <a:lstStyle/>
        <a:p>
          <a:pPr marL="0" lvl="0" indent="0" algn="ctr" defTabSz="1066800">
            <a:lnSpc>
              <a:spcPct val="90000"/>
            </a:lnSpc>
            <a:spcBef>
              <a:spcPct val="0"/>
            </a:spcBef>
            <a:spcAft>
              <a:spcPct val="35000"/>
            </a:spcAft>
            <a:buNone/>
          </a:pPr>
          <a:r>
            <a:rPr lang="en-CA" sz="2400" kern="1200" dirty="0"/>
            <a:t>Define roles and responsibilities</a:t>
          </a:r>
        </a:p>
      </dsp:txBody>
      <dsp:txXfrm rot="5400000">
        <a:off x="7187599" y="896096"/>
        <a:ext cx="2228008" cy="2688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67B5-50F5-43D1-8577-9FBFD5515855}">
      <dsp:nvSpPr>
        <dsp:cNvPr id="0" name=""/>
        <dsp:cNvSpPr/>
      </dsp:nvSpPr>
      <dsp:spPr>
        <a:xfrm rot="16200000">
          <a:off x="-1123968" y="1126238"/>
          <a:ext cx="4480486" cy="2228008"/>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marL="0" lvl="0" indent="0" algn="ctr" defTabSz="1289050">
            <a:lnSpc>
              <a:spcPct val="90000"/>
            </a:lnSpc>
            <a:spcBef>
              <a:spcPct val="0"/>
            </a:spcBef>
            <a:spcAft>
              <a:spcPct val="35000"/>
            </a:spcAft>
            <a:buNone/>
          </a:pPr>
          <a:r>
            <a:rPr lang="en-CA" sz="2900" kern="1200" dirty="0"/>
            <a:t>Handover Deliverables</a:t>
          </a:r>
        </a:p>
      </dsp:txBody>
      <dsp:txXfrm rot="5400000">
        <a:off x="2271" y="896096"/>
        <a:ext cx="2228008" cy="2688292"/>
      </dsp:txXfrm>
    </dsp:sp>
    <dsp:sp modelId="{27FB69A9-484A-4A8F-AAA5-CC280FBAFD8C}">
      <dsp:nvSpPr>
        <dsp:cNvPr id="0" name=""/>
        <dsp:cNvSpPr/>
      </dsp:nvSpPr>
      <dsp:spPr>
        <a:xfrm rot="16200000">
          <a:off x="1271141" y="1126238"/>
          <a:ext cx="4480486" cy="2228008"/>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marL="0" lvl="0" indent="0" algn="ctr" defTabSz="1289050">
            <a:lnSpc>
              <a:spcPct val="90000"/>
            </a:lnSpc>
            <a:spcBef>
              <a:spcPct val="0"/>
            </a:spcBef>
            <a:spcAft>
              <a:spcPct val="35000"/>
            </a:spcAft>
            <a:buNone/>
          </a:pPr>
          <a:r>
            <a:rPr lang="en-CA" sz="2900" kern="1200" dirty="0"/>
            <a:t>Review Project Deliverables </a:t>
          </a:r>
        </a:p>
      </dsp:txBody>
      <dsp:txXfrm rot="5400000">
        <a:off x="2397380" y="896096"/>
        <a:ext cx="2228008" cy="2688292"/>
      </dsp:txXfrm>
    </dsp:sp>
    <dsp:sp modelId="{B8922C2C-F273-43A4-8743-58BCF528DED4}">
      <dsp:nvSpPr>
        <dsp:cNvPr id="0" name=""/>
        <dsp:cNvSpPr/>
      </dsp:nvSpPr>
      <dsp:spPr>
        <a:xfrm rot="16200000">
          <a:off x="3666250" y="1126238"/>
          <a:ext cx="4480486" cy="2228008"/>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marL="0" lvl="0" indent="0" algn="ctr" defTabSz="1289050">
            <a:lnSpc>
              <a:spcPct val="90000"/>
            </a:lnSpc>
            <a:spcBef>
              <a:spcPct val="0"/>
            </a:spcBef>
            <a:spcAft>
              <a:spcPct val="35000"/>
            </a:spcAft>
            <a:buNone/>
          </a:pPr>
          <a:r>
            <a:rPr lang="en-CA" sz="2900" kern="1200" dirty="0"/>
            <a:t>Get Projects results approved</a:t>
          </a:r>
        </a:p>
      </dsp:txBody>
      <dsp:txXfrm rot="5400000">
        <a:off x="4792489" y="896096"/>
        <a:ext cx="2228008" cy="2688292"/>
      </dsp:txXfrm>
    </dsp:sp>
    <dsp:sp modelId="{F026912B-75BF-489C-9853-BF5D2FBABC27}">
      <dsp:nvSpPr>
        <dsp:cNvPr id="0" name=""/>
        <dsp:cNvSpPr/>
      </dsp:nvSpPr>
      <dsp:spPr>
        <a:xfrm rot="16200000">
          <a:off x="6061360" y="1126238"/>
          <a:ext cx="4480486" cy="2228008"/>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6531" bIns="0" numCol="1" spcCol="1270" anchor="ctr" anchorCtr="0">
          <a:noAutofit/>
        </a:bodyPr>
        <a:lstStyle/>
        <a:p>
          <a:pPr marL="0" lvl="0" indent="0" algn="ctr" defTabSz="1289050">
            <a:lnSpc>
              <a:spcPct val="90000"/>
            </a:lnSpc>
            <a:spcBef>
              <a:spcPct val="0"/>
            </a:spcBef>
            <a:spcAft>
              <a:spcPct val="35000"/>
            </a:spcAft>
            <a:buNone/>
          </a:pPr>
          <a:r>
            <a:rPr lang="en-CA" sz="2900" kern="1200" dirty="0"/>
            <a:t>Document Project Learnings</a:t>
          </a:r>
        </a:p>
      </dsp:txBody>
      <dsp:txXfrm rot="5400000">
        <a:off x="7187599" y="896096"/>
        <a:ext cx="2228008" cy="268829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3C22-BACF-76F8-FE57-9DE907970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22A4199-8B39-9AD2-28CA-A1D429AB5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8BB0D9-0D1F-E18B-B540-D04A850786A7}"/>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29031AB9-FF20-06EF-9856-E82307FF10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F9071B-5B1C-9819-0EBD-CE3D2342F155}"/>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14807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B9FE-4A30-A75E-E668-5FD96D434C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304A7F-3483-2079-C7C7-61B24A6AD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C2340B-8FF4-FD96-5733-C4BCD4F819B8}"/>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439BD5A2-BA9F-6161-6B55-349911E42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8817DA-9E7A-12D4-FEEE-80C9739C555C}"/>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383266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B4944-A9B0-4DBA-04D8-20E1819B91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572B54-A6BE-261A-C52A-FDFB41444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7D429-A6EA-18E3-777A-8CA56ADD9CFA}"/>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95AC103C-04E9-BF2F-07EA-B8E1AA51A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2D31B3-0E98-6A27-6638-869E04D8B3F4}"/>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41211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8D6-14CD-419D-F7EC-FED2A92C22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5248F5-9F92-9A43-AE1C-3A91AD283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BEFE08-6F64-ED7D-4686-472B98B22796}"/>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9CDF7B1E-51C2-0123-671A-943E0883E7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BCA59A-63E7-2360-C37E-2EDAF93898C5}"/>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298890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DAD1-1DCE-B137-C792-A22C2CCC4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9F90B9D-C326-D8B4-E288-B7B2CA1BA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E56B9-FC9D-7D74-FC5C-8BD9A885D1B2}"/>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89E61CAF-5023-A2D5-30EA-0442AE1A9B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7725C9-E8DE-5D7B-C09B-936E4ACED811}"/>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13049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E335-6F47-1C9A-264D-185F144A69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5D758D-2419-443A-95A8-1B84E6C1E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02D6F84-212A-3159-47E1-5F6C1B31F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E86060A-6066-0CE1-3D7F-587F33267B07}"/>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6" name="Footer Placeholder 5">
            <a:extLst>
              <a:ext uri="{FF2B5EF4-FFF2-40B4-BE49-F238E27FC236}">
                <a16:creationId xmlns:a16="http://schemas.microsoft.com/office/drawing/2014/main" id="{F4E2A793-5427-F809-D92D-B5BD17563C5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4863C9-441A-2B63-3BAF-8920BE02DA3C}"/>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369791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277D-3196-2D36-963C-77F49A6E7E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B20D02-EBED-D56E-8C9A-DE57B058A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9653A-5246-9D2C-9D28-CC0C639FE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59F223-B176-0D8A-D308-5F4CC35E5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E2DBE-F875-1DEB-ABC4-F014B941D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431408B-CFCA-453D-D1EE-F412EE2BCE2D}"/>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8" name="Footer Placeholder 7">
            <a:extLst>
              <a:ext uri="{FF2B5EF4-FFF2-40B4-BE49-F238E27FC236}">
                <a16:creationId xmlns:a16="http://schemas.microsoft.com/office/drawing/2014/main" id="{BEB54B42-68B5-B613-5807-B5542CF907E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E3864A4-8BCC-3F95-27DE-DBE1AF10D25D}"/>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153009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8F31-E2E1-534B-55A2-636D4B28E40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1F14B5-738A-A01D-7DC6-B72561634767}"/>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4" name="Footer Placeholder 3">
            <a:extLst>
              <a:ext uri="{FF2B5EF4-FFF2-40B4-BE49-F238E27FC236}">
                <a16:creationId xmlns:a16="http://schemas.microsoft.com/office/drawing/2014/main" id="{0ECFD50E-8859-54E6-D5CA-97DB678752C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94F4508-4F2A-6AC9-7EDE-D6AE178DD068}"/>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246283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93C06-7632-9B93-BFAE-E02689ED76CB}"/>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3" name="Footer Placeholder 2">
            <a:extLst>
              <a:ext uri="{FF2B5EF4-FFF2-40B4-BE49-F238E27FC236}">
                <a16:creationId xmlns:a16="http://schemas.microsoft.com/office/drawing/2014/main" id="{BCE0E5CB-CF36-5C35-90C5-6D88BB04452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1C7D19E-2980-9262-6B58-99085E52F6C0}"/>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53463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95A3-0C55-4B70-1B97-181DB0CBA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EF9A8C9-12F2-0DA1-70BD-831C7ED01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9FBCE6A-0435-A80B-26BE-7BB25C720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FD6E6-15D8-ED7D-B0E5-8EDD54D18BBF}"/>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6" name="Footer Placeholder 5">
            <a:extLst>
              <a:ext uri="{FF2B5EF4-FFF2-40B4-BE49-F238E27FC236}">
                <a16:creationId xmlns:a16="http://schemas.microsoft.com/office/drawing/2014/main" id="{1CE6030C-EB5F-C5EE-BDFD-9E4E3BE299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78A18B-ABA9-6E6C-F097-6FF026A3142E}"/>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42359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3067-8FD9-EF94-0B4E-86D3A7876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BA6FDE-8751-DF0F-DA8A-C2199D87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167337A-4D6E-9B02-7F69-2D73C889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BA4D2-1C4C-909F-8A91-B7D8CC0E0130}"/>
              </a:ext>
            </a:extLst>
          </p:cNvPr>
          <p:cNvSpPr>
            <a:spLocks noGrp="1"/>
          </p:cNvSpPr>
          <p:nvPr>
            <p:ph type="dt" sz="half" idx="10"/>
          </p:nvPr>
        </p:nvSpPr>
        <p:spPr/>
        <p:txBody>
          <a:bodyPr/>
          <a:lstStyle/>
          <a:p>
            <a:fld id="{E8AB27F8-15EA-40C9-9CCE-4538CA54B7A9}" type="datetimeFigureOut">
              <a:rPr lang="en-CA" smtClean="0"/>
              <a:t>2022-12-07</a:t>
            </a:fld>
            <a:endParaRPr lang="en-CA"/>
          </a:p>
        </p:txBody>
      </p:sp>
      <p:sp>
        <p:nvSpPr>
          <p:cNvPr id="6" name="Footer Placeholder 5">
            <a:extLst>
              <a:ext uri="{FF2B5EF4-FFF2-40B4-BE49-F238E27FC236}">
                <a16:creationId xmlns:a16="http://schemas.microsoft.com/office/drawing/2014/main" id="{837CA44B-566E-EF1F-2E54-49A7F9FEFA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03A59A-D7C6-1781-5812-C7078ACD83C1}"/>
              </a:ext>
            </a:extLst>
          </p:cNvPr>
          <p:cNvSpPr>
            <a:spLocks noGrp="1"/>
          </p:cNvSpPr>
          <p:nvPr>
            <p:ph type="sldNum" sz="quarter" idx="12"/>
          </p:nvPr>
        </p:nvSpPr>
        <p:spPr/>
        <p:txBody>
          <a:bodyPr/>
          <a:lstStyle/>
          <a:p>
            <a:fld id="{B3CAC8F6-A67D-4121-A072-DB2E77B24F03}" type="slidenum">
              <a:rPr lang="en-CA" smtClean="0"/>
              <a:t>‹#›</a:t>
            </a:fld>
            <a:endParaRPr lang="en-CA"/>
          </a:p>
        </p:txBody>
      </p:sp>
    </p:spTree>
    <p:extLst>
      <p:ext uri="{BB962C8B-B14F-4D97-AF65-F5344CB8AC3E}">
        <p14:creationId xmlns:p14="http://schemas.microsoft.com/office/powerpoint/2010/main" val="17397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4EE9E-ED33-0F84-976A-A2286AEB2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84BF1E-63FA-47B8-3736-2AD51F3E3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223156-11A4-04D1-2D58-5819AF829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B27F8-15EA-40C9-9CCE-4538CA54B7A9}" type="datetimeFigureOut">
              <a:rPr lang="en-CA" smtClean="0"/>
              <a:t>2022-12-07</a:t>
            </a:fld>
            <a:endParaRPr lang="en-CA"/>
          </a:p>
        </p:txBody>
      </p:sp>
      <p:sp>
        <p:nvSpPr>
          <p:cNvPr id="5" name="Footer Placeholder 4">
            <a:extLst>
              <a:ext uri="{FF2B5EF4-FFF2-40B4-BE49-F238E27FC236}">
                <a16:creationId xmlns:a16="http://schemas.microsoft.com/office/drawing/2014/main" id="{AAB463F0-3DF4-FBE1-E43B-E0786C0CC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5B1874A-41E0-A3A4-2D19-058C7858A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AC8F6-A67D-4121-A072-DB2E77B24F03}" type="slidenum">
              <a:rPr lang="en-CA" smtClean="0"/>
              <a:t>‹#›</a:t>
            </a:fld>
            <a:endParaRPr lang="en-CA"/>
          </a:p>
        </p:txBody>
      </p:sp>
    </p:spTree>
    <p:extLst>
      <p:ext uri="{BB962C8B-B14F-4D97-AF65-F5344CB8AC3E}">
        <p14:creationId xmlns:p14="http://schemas.microsoft.com/office/powerpoint/2010/main" val="87795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8.%20Change%20Log.docx"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7.%20Resource%20Work%20Activities%20Chart.xlsx" TargetMode="External"/><Relationship Id="rId4" Type="http://schemas.openxmlformats.org/officeDocument/2006/relationships/hyperlink" Target="8.%20Change%20Request.docx"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11.%20Lesson%20Learned%20Register.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1.%20Project%20Business%20Case.docx"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9.%20Stakeholder%20Register.xlsx" TargetMode="External"/><Relationship Id="rId4" Type="http://schemas.openxmlformats.org/officeDocument/2006/relationships/hyperlink" Target="2.%20Project%20Charter.docx"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4.%20WBS.xlsx" TargetMode="External"/><Relationship Id="rId1" Type="http://schemas.openxmlformats.org/officeDocument/2006/relationships/slideLayout" Target="../slideLayouts/slideLayout2.xml"/><Relationship Id="rId4" Type="http://schemas.openxmlformats.org/officeDocument/2006/relationships/hyperlink" Target="6.%20Cost%20and%20Buget.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E834AB-6E81-4FC4-9568-BF9ACB706F85}"/>
              </a:ext>
            </a:extLst>
          </p:cNvPr>
          <p:cNvSpPr>
            <a:spLocks noGrp="1"/>
          </p:cNvSpPr>
          <p:nvPr>
            <p:ph type="subTitle" idx="1"/>
          </p:nvPr>
        </p:nvSpPr>
        <p:spPr>
          <a:xfrm>
            <a:off x="1524000" y="2601119"/>
            <a:ext cx="9144000" cy="1655762"/>
          </a:xfrm>
        </p:spPr>
        <p:txBody>
          <a:bodyPr>
            <a:noAutofit/>
          </a:bodyPr>
          <a:lstStyle/>
          <a:p>
            <a:r>
              <a:rPr lang="en-US" sz="2800" b="1" dirty="0">
                <a:latin typeface="Arial" panose="020B0604020202020204" pitchFamily="34" charset="0"/>
                <a:cs typeface="Arial" panose="020B0604020202020204" pitchFamily="34" charset="0"/>
              </a:rPr>
              <a:t>DAB301 Project Management Analytics</a:t>
            </a:r>
            <a:br>
              <a:rPr lang="en-US" sz="2800" b="1" dirty="0">
                <a:solidFill>
                  <a:schemeClr val="tx1"/>
                </a:solidFill>
              </a:rPr>
            </a:br>
            <a:endParaRPr lang="en-US" sz="2800" b="1" dirty="0">
              <a:solidFill>
                <a:schemeClr val="tx1"/>
              </a:solidFill>
            </a:endParaRPr>
          </a:p>
          <a:p>
            <a:r>
              <a:rPr lang="en-US" sz="1600" b="1" dirty="0">
                <a:latin typeface="Amasis MT Pro" panose="020B0604020202020204" pitchFamily="18" charset="0"/>
              </a:rPr>
              <a:t>Project Title : </a:t>
            </a:r>
            <a:r>
              <a:rPr lang="en-US" sz="2800" b="1" dirty="0">
                <a:latin typeface="Corbel" panose="020B0503020204020204" pitchFamily="34" charset="0"/>
              </a:rPr>
              <a:t>APEX LEGEND MOBILE</a:t>
            </a:r>
            <a:br>
              <a:rPr lang="en-US" sz="2800" b="1" dirty="0">
                <a:solidFill>
                  <a:schemeClr val="tx1"/>
                </a:solidFill>
              </a:rPr>
            </a:br>
            <a:endParaRPr lang="en-US" sz="2800" b="1" dirty="0">
              <a:solidFill>
                <a:schemeClr val="tx1"/>
              </a:solidFill>
            </a:endParaRPr>
          </a:p>
          <a:p>
            <a:r>
              <a:rPr lang="en-US" sz="2800" b="1" dirty="0">
                <a:solidFill>
                  <a:schemeClr val="tx1"/>
                </a:solidFill>
              </a:rPr>
              <a:t>Group 06 - Section 002</a:t>
            </a:r>
          </a:p>
          <a:p>
            <a:r>
              <a:rPr lang="en-US" sz="2000" b="1" dirty="0"/>
              <a:t>SMIT RANA - 792056</a:t>
            </a:r>
          </a:p>
          <a:p>
            <a:pPr>
              <a:lnSpc>
                <a:spcPct val="100000"/>
              </a:lnSpc>
              <a:spcBef>
                <a:spcPts val="0"/>
              </a:spcBef>
            </a:pPr>
            <a:r>
              <a:rPr lang="en-US" sz="2000" b="1" dirty="0"/>
              <a:t>NIREN PATEL - 794177</a:t>
            </a:r>
          </a:p>
          <a:p>
            <a:pPr>
              <a:lnSpc>
                <a:spcPct val="100000"/>
              </a:lnSpc>
              <a:spcBef>
                <a:spcPts val="0"/>
              </a:spcBef>
            </a:pPr>
            <a:r>
              <a:rPr lang="en-US" sz="2000" b="1" dirty="0"/>
              <a:t>HARSH PATEL - 791820</a:t>
            </a:r>
          </a:p>
          <a:p>
            <a:pPr>
              <a:lnSpc>
                <a:spcPct val="100000"/>
              </a:lnSpc>
              <a:spcBef>
                <a:spcPts val="0"/>
              </a:spcBef>
            </a:pPr>
            <a:r>
              <a:rPr lang="en-US" sz="2000" b="1" dirty="0"/>
              <a:t>RUCHIT PATEL - 789968</a:t>
            </a:r>
          </a:p>
          <a:p>
            <a:pPr>
              <a:lnSpc>
                <a:spcPct val="100000"/>
              </a:lnSpc>
              <a:spcBef>
                <a:spcPts val="0"/>
              </a:spcBef>
            </a:pPr>
            <a:r>
              <a:rPr lang="en-US" sz="2000" b="1" dirty="0"/>
              <a:t>SACHIN CHAUDHARY - 792544</a:t>
            </a:r>
            <a:endParaRPr lang="en-CA" sz="2000" b="1" dirty="0"/>
          </a:p>
        </p:txBody>
      </p:sp>
      <p:pic>
        <p:nvPicPr>
          <p:cNvPr id="1026" name="Picture 2" descr="Zekelman School of Business &amp; Information Technology">
            <a:extLst>
              <a:ext uri="{FF2B5EF4-FFF2-40B4-BE49-F238E27FC236}">
                <a16:creationId xmlns:a16="http://schemas.microsoft.com/office/drawing/2014/main" id="{9E7165CE-E843-453B-BC6E-47EA367D3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096" y="425132"/>
            <a:ext cx="3261808" cy="1855153"/>
          </a:xfrm>
          <a:custGeom>
            <a:avLst/>
            <a:gdLst>
              <a:gd name="connsiteX0" fmla="*/ 0 w 3261808"/>
              <a:gd name="connsiteY0" fmla="*/ 0 h 1855153"/>
              <a:gd name="connsiteX1" fmla="*/ 608871 w 3261808"/>
              <a:gd name="connsiteY1" fmla="*/ 0 h 1855153"/>
              <a:gd name="connsiteX2" fmla="*/ 1054651 w 3261808"/>
              <a:gd name="connsiteY2" fmla="*/ 0 h 1855153"/>
              <a:gd name="connsiteX3" fmla="*/ 1565668 w 3261808"/>
              <a:gd name="connsiteY3" fmla="*/ 0 h 1855153"/>
              <a:gd name="connsiteX4" fmla="*/ 2076684 w 3261808"/>
              <a:gd name="connsiteY4" fmla="*/ 0 h 1855153"/>
              <a:gd name="connsiteX5" fmla="*/ 2522465 w 3261808"/>
              <a:gd name="connsiteY5" fmla="*/ 0 h 1855153"/>
              <a:gd name="connsiteX6" fmla="*/ 3261808 w 3261808"/>
              <a:gd name="connsiteY6" fmla="*/ 0 h 1855153"/>
              <a:gd name="connsiteX7" fmla="*/ 3261808 w 3261808"/>
              <a:gd name="connsiteY7" fmla="*/ 463788 h 1855153"/>
              <a:gd name="connsiteX8" fmla="*/ 3261808 w 3261808"/>
              <a:gd name="connsiteY8" fmla="*/ 946128 h 1855153"/>
              <a:gd name="connsiteX9" fmla="*/ 3261808 w 3261808"/>
              <a:gd name="connsiteY9" fmla="*/ 1372813 h 1855153"/>
              <a:gd name="connsiteX10" fmla="*/ 3261808 w 3261808"/>
              <a:gd name="connsiteY10" fmla="*/ 1855153 h 1855153"/>
              <a:gd name="connsiteX11" fmla="*/ 2816028 w 3261808"/>
              <a:gd name="connsiteY11" fmla="*/ 1855153 h 1855153"/>
              <a:gd name="connsiteX12" fmla="*/ 2239775 w 3261808"/>
              <a:gd name="connsiteY12" fmla="*/ 1855153 h 1855153"/>
              <a:gd name="connsiteX13" fmla="*/ 1793994 w 3261808"/>
              <a:gd name="connsiteY13" fmla="*/ 1855153 h 1855153"/>
              <a:gd name="connsiteX14" fmla="*/ 1315596 w 3261808"/>
              <a:gd name="connsiteY14" fmla="*/ 1855153 h 1855153"/>
              <a:gd name="connsiteX15" fmla="*/ 804579 w 3261808"/>
              <a:gd name="connsiteY15" fmla="*/ 1855153 h 1855153"/>
              <a:gd name="connsiteX16" fmla="*/ 0 w 3261808"/>
              <a:gd name="connsiteY16" fmla="*/ 1855153 h 1855153"/>
              <a:gd name="connsiteX17" fmla="*/ 0 w 3261808"/>
              <a:gd name="connsiteY17" fmla="*/ 1409916 h 1855153"/>
              <a:gd name="connsiteX18" fmla="*/ 0 w 3261808"/>
              <a:gd name="connsiteY18" fmla="*/ 983231 h 1855153"/>
              <a:gd name="connsiteX19" fmla="*/ 0 w 3261808"/>
              <a:gd name="connsiteY19" fmla="*/ 500891 h 1855153"/>
              <a:gd name="connsiteX20" fmla="*/ 0 w 3261808"/>
              <a:gd name="connsiteY20" fmla="*/ 0 h 185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61808" h="1855153" extrusionOk="0">
                <a:moveTo>
                  <a:pt x="0" y="0"/>
                </a:moveTo>
                <a:cubicBezTo>
                  <a:pt x="264105" y="-19143"/>
                  <a:pt x="393880" y="62622"/>
                  <a:pt x="608871" y="0"/>
                </a:cubicBezTo>
                <a:cubicBezTo>
                  <a:pt x="823862" y="-62622"/>
                  <a:pt x="946118" y="2968"/>
                  <a:pt x="1054651" y="0"/>
                </a:cubicBezTo>
                <a:cubicBezTo>
                  <a:pt x="1163184" y="-2968"/>
                  <a:pt x="1329065" y="59202"/>
                  <a:pt x="1565668" y="0"/>
                </a:cubicBezTo>
                <a:cubicBezTo>
                  <a:pt x="1802271" y="-59202"/>
                  <a:pt x="1854698" y="37424"/>
                  <a:pt x="2076684" y="0"/>
                </a:cubicBezTo>
                <a:cubicBezTo>
                  <a:pt x="2298670" y="-37424"/>
                  <a:pt x="2319520" y="26161"/>
                  <a:pt x="2522465" y="0"/>
                </a:cubicBezTo>
                <a:cubicBezTo>
                  <a:pt x="2725410" y="-26161"/>
                  <a:pt x="3107103" y="31563"/>
                  <a:pt x="3261808" y="0"/>
                </a:cubicBezTo>
                <a:cubicBezTo>
                  <a:pt x="3311684" y="147577"/>
                  <a:pt x="3242688" y="360602"/>
                  <a:pt x="3261808" y="463788"/>
                </a:cubicBezTo>
                <a:cubicBezTo>
                  <a:pt x="3280928" y="566974"/>
                  <a:pt x="3254492" y="847728"/>
                  <a:pt x="3261808" y="946128"/>
                </a:cubicBezTo>
                <a:cubicBezTo>
                  <a:pt x="3269124" y="1044528"/>
                  <a:pt x="3215424" y="1189745"/>
                  <a:pt x="3261808" y="1372813"/>
                </a:cubicBezTo>
                <a:cubicBezTo>
                  <a:pt x="3308192" y="1555882"/>
                  <a:pt x="3258092" y="1733844"/>
                  <a:pt x="3261808" y="1855153"/>
                </a:cubicBezTo>
                <a:cubicBezTo>
                  <a:pt x="3160835" y="1900993"/>
                  <a:pt x="2966010" y="1811770"/>
                  <a:pt x="2816028" y="1855153"/>
                </a:cubicBezTo>
                <a:cubicBezTo>
                  <a:pt x="2666046" y="1898536"/>
                  <a:pt x="2426181" y="1826105"/>
                  <a:pt x="2239775" y="1855153"/>
                </a:cubicBezTo>
                <a:cubicBezTo>
                  <a:pt x="2053369" y="1884201"/>
                  <a:pt x="1952147" y="1803481"/>
                  <a:pt x="1793994" y="1855153"/>
                </a:cubicBezTo>
                <a:cubicBezTo>
                  <a:pt x="1635841" y="1906825"/>
                  <a:pt x="1533066" y="1844103"/>
                  <a:pt x="1315596" y="1855153"/>
                </a:cubicBezTo>
                <a:cubicBezTo>
                  <a:pt x="1098126" y="1866203"/>
                  <a:pt x="1051287" y="1823349"/>
                  <a:pt x="804579" y="1855153"/>
                </a:cubicBezTo>
                <a:cubicBezTo>
                  <a:pt x="557871" y="1886957"/>
                  <a:pt x="346561" y="1801553"/>
                  <a:pt x="0" y="1855153"/>
                </a:cubicBezTo>
                <a:cubicBezTo>
                  <a:pt x="-26800" y="1721171"/>
                  <a:pt x="40654" y="1550413"/>
                  <a:pt x="0" y="1409916"/>
                </a:cubicBezTo>
                <a:cubicBezTo>
                  <a:pt x="-40654" y="1269419"/>
                  <a:pt x="23677" y="1175993"/>
                  <a:pt x="0" y="983231"/>
                </a:cubicBezTo>
                <a:cubicBezTo>
                  <a:pt x="-23677" y="790469"/>
                  <a:pt x="16043" y="616981"/>
                  <a:pt x="0" y="500891"/>
                </a:cubicBezTo>
                <a:cubicBezTo>
                  <a:pt x="-16043" y="384801"/>
                  <a:pt x="43270" y="209590"/>
                  <a:pt x="0" y="0"/>
                </a:cubicBezTo>
                <a:close/>
              </a:path>
            </a:pathLst>
          </a:custGeom>
          <a:noFill/>
          <a:ln w="9525">
            <a:solidFill>
              <a:schemeClr val="tx1"/>
            </a:solidFill>
            <a:prstDash val="lgDashDot"/>
            <a:extLst>
              <a:ext uri="{C807C97D-BFC1-408E-A445-0C87EB9F89A2}">
                <ask:lineSketchStyleProps xmlns:ask="http://schemas.microsoft.com/office/drawing/2018/sketchyshapes" sd="414578267">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318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Execution</a:t>
            </a:r>
          </a:p>
        </p:txBody>
      </p:sp>
      <p:graphicFrame>
        <p:nvGraphicFramePr>
          <p:cNvPr id="4" name="Diagram 3">
            <a:extLst>
              <a:ext uri="{FF2B5EF4-FFF2-40B4-BE49-F238E27FC236}">
                <a16:creationId xmlns:a16="http://schemas.microsoft.com/office/drawing/2014/main" id="{404D7094-E5FF-CEF6-C5CF-F54EB307688C}"/>
              </a:ext>
            </a:extLst>
          </p:cNvPr>
          <p:cNvGraphicFramePr/>
          <p:nvPr>
            <p:extLst>
              <p:ext uri="{D42A27DB-BD31-4B8C-83A1-F6EECF244321}">
                <p14:modId xmlns:p14="http://schemas.microsoft.com/office/powerpoint/2010/main" val="3517144090"/>
              </p:ext>
            </p:extLst>
          </p:nvPr>
        </p:nvGraphicFramePr>
        <p:xfrm>
          <a:off x="1387061" y="1626116"/>
          <a:ext cx="9417878" cy="4480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118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206734"/>
            <a:ext cx="12192000" cy="1325563"/>
          </a:xfrm>
        </p:spPr>
        <p:txBody>
          <a:bodyPr/>
          <a:lstStyle/>
          <a:p>
            <a:pPr algn="ctr"/>
            <a:r>
              <a:rPr lang="en-CA" b="1" dirty="0"/>
              <a:t>Execution</a:t>
            </a:r>
          </a:p>
        </p:txBody>
      </p:sp>
      <p:sp>
        <p:nvSpPr>
          <p:cNvPr id="3" name="Content Placeholder 3">
            <a:extLst>
              <a:ext uri="{FF2B5EF4-FFF2-40B4-BE49-F238E27FC236}">
                <a16:creationId xmlns:a16="http://schemas.microsoft.com/office/drawing/2014/main" id="{AA4B38C8-0162-3619-D99D-424B7CC445F0}"/>
              </a:ext>
            </a:extLst>
          </p:cNvPr>
          <p:cNvSpPr txBox="1">
            <a:spLocks/>
          </p:cNvSpPr>
          <p:nvPr/>
        </p:nvSpPr>
        <p:spPr>
          <a:xfrm>
            <a:off x="644056" y="1813019"/>
            <a:ext cx="10972799" cy="345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400" dirty="0"/>
              <a:t>Project Execution where project team has planned is put into action .</a:t>
            </a:r>
          </a:p>
          <a:p>
            <a:pPr algn="just"/>
            <a:endParaRPr lang="en-CA" sz="2400" dirty="0"/>
          </a:p>
          <a:p>
            <a:pPr algn="just"/>
            <a:r>
              <a:rPr lang="en-CA" sz="2400" dirty="0"/>
              <a:t>Game testing is performed in execution task which include Alpha testing, Closed beta and Open beta.</a:t>
            </a:r>
          </a:p>
          <a:p>
            <a:pPr marL="0" indent="0" algn="just">
              <a:buNone/>
            </a:pPr>
            <a:endParaRPr lang="en-CA" sz="2400" dirty="0"/>
          </a:p>
          <a:p>
            <a:pPr algn="just"/>
            <a:r>
              <a:rPr lang="en-US" sz="2400" dirty="0"/>
              <a:t>Testing is performed to ensure that the game is developed without any glitches and runs smoothly without crashing.</a:t>
            </a:r>
          </a:p>
          <a:p>
            <a:pPr marL="0" indent="0" algn="just">
              <a:buNone/>
            </a:pPr>
            <a:endParaRPr lang="en-CA" sz="2400" dirty="0"/>
          </a:p>
          <a:p>
            <a:pPr algn="just"/>
            <a:r>
              <a:rPr lang="en-US" sz="2400" dirty="0"/>
              <a:t>Players test the game for a set period of time and provide early feedback to the development team.</a:t>
            </a:r>
            <a:endParaRPr lang="en-CA" sz="2400" dirty="0"/>
          </a:p>
        </p:txBody>
      </p:sp>
    </p:spTree>
    <p:extLst>
      <p:ext uri="{BB962C8B-B14F-4D97-AF65-F5344CB8AC3E}">
        <p14:creationId xmlns:p14="http://schemas.microsoft.com/office/powerpoint/2010/main" val="25158140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Monitor and Control</a:t>
            </a:r>
          </a:p>
        </p:txBody>
      </p:sp>
      <p:graphicFrame>
        <p:nvGraphicFramePr>
          <p:cNvPr id="4" name="Diagram 3">
            <a:extLst>
              <a:ext uri="{FF2B5EF4-FFF2-40B4-BE49-F238E27FC236}">
                <a16:creationId xmlns:a16="http://schemas.microsoft.com/office/drawing/2014/main" id="{404D7094-E5FF-CEF6-C5CF-F54EB307688C}"/>
              </a:ext>
            </a:extLst>
          </p:cNvPr>
          <p:cNvGraphicFramePr/>
          <p:nvPr>
            <p:extLst>
              <p:ext uri="{D42A27DB-BD31-4B8C-83A1-F6EECF244321}">
                <p14:modId xmlns:p14="http://schemas.microsoft.com/office/powerpoint/2010/main" val="103546435"/>
              </p:ext>
            </p:extLst>
          </p:nvPr>
        </p:nvGraphicFramePr>
        <p:xfrm>
          <a:off x="1387061" y="1626116"/>
          <a:ext cx="9417878" cy="4480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661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Monitor and Control</a:t>
            </a:r>
          </a:p>
        </p:txBody>
      </p:sp>
      <p:sp>
        <p:nvSpPr>
          <p:cNvPr id="3" name="Content Placeholder 3">
            <a:extLst>
              <a:ext uri="{FF2B5EF4-FFF2-40B4-BE49-F238E27FC236}">
                <a16:creationId xmlns:a16="http://schemas.microsoft.com/office/drawing/2014/main" id="{AA4B38C8-0162-3619-D99D-424B7CC445F0}"/>
              </a:ext>
            </a:extLst>
          </p:cNvPr>
          <p:cNvSpPr txBox="1">
            <a:spLocks/>
          </p:cNvSpPr>
          <p:nvPr/>
        </p:nvSpPr>
        <p:spPr>
          <a:xfrm>
            <a:off x="673210" y="1510869"/>
            <a:ext cx="10845579" cy="345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US" sz="2000" dirty="0"/>
              <a:t>The project management plan is used to monitor activities and guarantee that milestones are reached on time.</a:t>
            </a:r>
          </a:p>
          <a:p>
            <a:pPr lvl="0" algn="just">
              <a:lnSpc>
                <a:spcPct val="150000"/>
              </a:lnSpc>
            </a:pPr>
            <a:r>
              <a:rPr lang="en-US" sz="2000" dirty="0"/>
              <a:t>The project's budget, schedule, and scope are all closely controlled.</a:t>
            </a:r>
          </a:p>
          <a:p>
            <a:pPr lvl="0" algn="just">
              <a:lnSpc>
                <a:spcPct val="150000"/>
              </a:lnSpc>
            </a:pPr>
            <a:r>
              <a:rPr lang="en-US" sz="2000" dirty="0"/>
              <a:t>The communication is also watched on to make sure the standards and norms are followed.</a:t>
            </a:r>
          </a:p>
          <a:p>
            <a:pPr lvl="0" algn="just">
              <a:lnSpc>
                <a:spcPct val="150000"/>
              </a:lnSpc>
            </a:pPr>
            <a:r>
              <a:rPr lang="en-US" sz="2000" dirty="0"/>
              <a:t>Each milestone's deliverable quality is checked to make sure it complies with Electronic Arts requirements.</a:t>
            </a:r>
          </a:p>
          <a:p>
            <a:pPr lvl="0" algn="just">
              <a:lnSpc>
                <a:spcPct val="150000"/>
              </a:lnSpc>
            </a:pPr>
            <a:r>
              <a:rPr lang="en-US" sz="2000" dirty="0"/>
              <a:t>A change request is frequently made when a client wishes to add to or change the agreed-upon deliverables for a project.</a:t>
            </a:r>
          </a:p>
        </p:txBody>
      </p:sp>
    </p:spTree>
    <p:extLst>
      <p:ext uri="{BB962C8B-B14F-4D97-AF65-F5344CB8AC3E}">
        <p14:creationId xmlns:p14="http://schemas.microsoft.com/office/powerpoint/2010/main" val="10799047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Monitor and Control</a:t>
            </a:r>
          </a:p>
        </p:txBody>
      </p:sp>
      <p:pic>
        <p:nvPicPr>
          <p:cNvPr id="3" name="Picture 2">
            <a:hlinkClick r:id="rId2" action="ppaction://hlinkfile"/>
            <a:extLst>
              <a:ext uri="{FF2B5EF4-FFF2-40B4-BE49-F238E27FC236}">
                <a16:creationId xmlns:a16="http://schemas.microsoft.com/office/drawing/2014/main" id="{F2D24D02-A891-18E5-A54E-F1470631F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511" y="2750407"/>
            <a:ext cx="1047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F25298-B1C3-B300-D50F-808E83C17D64}"/>
              </a:ext>
            </a:extLst>
          </p:cNvPr>
          <p:cNvSpPr txBox="1"/>
          <p:nvPr/>
        </p:nvSpPr>
        <p:spPr>
          <a:xfrm>
            <a:off x="2486878" y="3845196"/>
            <a:ext cx="1364716" cy="369332"/>
          </a:xfrm>
          <a:prstGeom prst="rect">
            <a:avLst/>
          </a:prstGeom>
          <a:noFill/>
        </p:spPr>
        <p:txBody>
          <a:bodyPr wrap="square" rtlCol="0">
            <a:spAutoFit/>
          </a:bodyPr>
          <a:lstStyle/>
          <a:p>
            <a:r>
              <a:rPr lang="en-CA" dirty="0"/>
              <a:t>Change Log</a:t>
            </a:r>
          </a:p>
        </p:txBody>
      </p:sp>
      <p:pic>
        <p:nvPicPr>
          <p:cNvPr id="6" name="Picture 2">
            <a:hlinkClick r:id="rId4" action="ppaction://hlinkfile"/>
            <a:extLst>
              <a:ext uri="{FF2B5EF4-FFF2-40B4-BE49-F238E27FC236}">
                <a16:creationId xmlns:a16="http://schemas.microsoft.com/office/drawing/2014/main" id="{6F4DA86F-68E6-ACFB-C5E0-40642B092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869" y="2704437"/>
            <a:ext cx="1047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300840-AFB3-3E3A-8FA1-5395DB6CF628}"/>
              </a:ext>
            </a:extLst>
          </p:cNvPr>
          <p:cNvSpPr txBox="1"/>
          <p:nvPr/>
        </p:nvSpPr>
        <p:spPr>
          <a:xfrm>
            <a:off x="7898553" y="3779107"/>
            <a:ext cx="1700383" cy="369332"/>
          </a:xfrm>
          <a:prstGeom prst="rect">
            <a:avLst/>
          </a:prstGeom>
          <a:noFill/>
        </p:spPr>
        <p:txBody>
          <a:bodyPr wrap="square" rtlCol="0">
            <a:spAutoFit/>
          </a:bodyPr>
          <a:lstStyle/>
          <a:p>
            <a:r>
              <a:rPr lang="en-CA" dirty="0"/>
              <a:t>Change Request</a:t>
            </a:r>
          </a:p>
        </p:txBody>
      </p:sp>
      <p:sp>
        <p:nvSpPr>
          <p:cNvPr id="9" name="TextBox 8">
            <a:extLst>
              <a:ext uri="{FF2B5EF4-FFF2-40B4-BE49-F238E27FC236}">
                <a16:creationId xmlns:a16="http://schemas.microsoft.com/office/drawing/2014/main" id="{C141A1AC-A539-4540-411A-6B9E9FF6B414}"/>
              </a:ext>
            </a:extLst>
          </p:cNvPr>
          <p:cNvSpPr txBox="1"/>
          <p:nvPr/>
        </p:nvSpPr>
        <p:spPr>
          <a:xfrm>
            <a:off x="4351073" y="3845196"/>
            <a:ext cx="3048000" cy="369332"/>
          </a:xfrm>
          <a:prstGeom prst="rect">
            <a:avLst/>
          </a:prstGeom>
          <a:noFill/>
        </p:spPr>
        <p:txBody>
          <a:bodyPr wrap="square">
            <a:spAutoFit/>
          </a:bodyPr>
          <a:lstStyle/>
          <a:p>
            <a:r>
              <a:rPr lang="en-CA" dirty="0"/>
              <a:t>Resource Work Activities Chart</a:t>
            </a:r>
          </a:p>
        </p:txBody>
      </p:sp>
      <p:pic>
        <p:nvPicPr>
          <p:cNvPr id="10" name="Picture 4">
            <a:hlinkClick r:id="rId5" action="ppaction://hlinkfile"/>
            <a:extLst>
              <a:ext uri="{FF2B5EF4-FFF2-40B4-BE49-F238E27FC236}">
                <a16:creationId xmlns:a16="http://schemas.microsoft.com/office/drawing/2014/main" id="{EB826748-A7E9-2294-DB09-7962404E96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6519" y="2750407"/>
            <a:ext cx="1106329"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6699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Closing</a:t>
            </a:r>
          </a:p>
        </p:txBody>
      </p:sp>
      <p:graphicFrame>
        <p:nvGraphicFramePr>
          <p:cNvPr id="4" name="Diagram 3">
            <a:extLst>
              <a:ext uri="{FF2B5EF4-FFF2-40B4-BE49-F238E27FC236}">
                <a16:creationId xmlns:a16="http://schemas.microsoft.com/office/drawing/2014/main" id="{404D7094-E5FF-CEF6-C5CF-F54EB307688C}"/>
              </a:ext>
            </a:extLst>
          </p:cNvPr>
          <p:cNvGraphicFramePr/>
          <p:nvPr>
            <p:extLst>
              <p:ext uri="{D42A27DB-BD31-4B8C-83A1-F6EECF244321}">
                <p14:modId xmlns:p14="http://schemas.microsoft.com/office/powerpoint/2010/main" val="725239636"/>
              </p:ext>
            </p:extLst>
          </p:nvPr>
        </p:nvGraphicFramePr>
        <p:xfrm>
          <a:off x="1387061" y="1626116"/>
          <a:ext cx="9417878" cy="4480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9111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Closing</a:t>
            </a:r>
          </a:p>
        </p:txBody>
      </p:sp>
      <p:pic>
        <p:nvPicPr>
          <p:cNvPr id="3" name="Picture 2">
            <a:hlinkClick r:id="rId2" action="ppaction://hlinkfile"/>
            <a:extLst>
              <a:ext uri="{FF2B5EF4-FFF2-40B4-BE49-F238E27FC236}">
                <a16:creationId xmlns:a16="http://schemas.microsoft.com/office/drawing/2014/main" id="{1E7A6D8B-90A1-0195-8A92-51D3C17F2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763831"/>
            <a:ext cx="1047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4811B-8DD4-A641-E752-1253D6639ADC}"/>
              </a:ext>
            </a:extLst>
          </p:cNvPr>
          <p:cNvSpPr txBox="1"/>
          <p:nvPr/>
        </p:nvSpPr>
        <p:spPr>
          <a:xfrm>
            <a:off x="4937761" y="3874523"/>
            <a:ext cx="2598482" cy="369332"/>
          </a:xfrm>
          <a:prstGeom prst="rect">
            <a:avLst/>
          </a:prstGeom>
          <a:noFill/>
        </p:spPr>
        <p:txBody>
          <a:bodyPr wrap="square" rtlCol="0">
            <a:spAutoFit/>
          </a:bodyPr>
          <a:lstStyle/>
          <a:p>
            <a:r>
              <a:rPr lang="en-CA" dirty="0"/>
              <a:t>Lesson Learned Register</a:t>
            </a:r>
          </a:p>
        </p:txBody>
      </p:sp>
    </p:spTree>
    <p:extLst>
      <p:ext uri="{BB962C8B-B14F-4D97-AF65-F5344CB8AC3E}">
        <p14:creationId xmlns:p14="http://schemas.microsoft.com/office/powerpoint/2010/main" val="196404642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Questions</a:t>
            </a:r>
          </a:p>
        </p:txBody>
      </p:sp>
      <p:pic>
        <p:nvPicPr>
          <p:cNvPr id="3" name="Graphic 2" descr="Question mark">
            <a:extLst>
              <a:ext uri="{FF2B5EF4-FFF2-40B4-BE49-F238E27FC236}">
                <a16:creationId xmlns:a16="http://schemas.microsoft.com/office/drawing/2014/main" id="{70A0EB76-C348-A0F4-2A56-291B00B7D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5989" y="1618989"/>
            <a:ext cx="3620021" cy="3620021"/>
          </a:xfrm>
          <a:prstGeom prst="rect">
            <a:avLst/>
          </a:prstGeom>
        </p:spPr>
      </p:pic>
    </p:spTree>
    <p:extLst>
      <p:ext uri="{BB962C8B-B14F-4D97-AF65-F5344CB8AC3E}">
        <p14:creationId xmlns:p14="http://schemas.microsoft.com/office/powerpoint/2010/main" val="174617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91EF-A6AB-330C-2804-3105FA0ED3E3}"/>
              </a:ext>
            </a:extLst>
          </p:cNvPr>
          <p:cNvSpPr>
            <a:spLocks noGrp="1"/>
          </p:cNvSpPr>
          <p:nvPr>
            <p:ph type="title"/>
          </p:nvPr>
        </p:nvSpPr>
        <p:spPr/>
        <p:txBody>
          <a:bodyPr>
            <a:normAutofit/>
          </a:bodyPr>
          <a:lstStyle/>
          <a:p>
            <a:r>
              <a:rPr lang="en-CA" sz="8800" b="1" dirty="0"/>
              <a:t>THANK YOU</a:t>
            </a:r>
          </a:p>
        </p:txBody>
      </p:sp>
      <p:sp>
        <p:nvSpPr>
          <p:cNvPr id="3" name="Text Placeholder 2">
            <a:extLst>
              <a:ext uri="{FF2B5EF4-FFF2-40B4-BE49-F238E27FC236}">
                <a16:creationId xmlns:a16="http://schemas.microsoft.com/office/drawing/2014/main" id="{138BEEDB-C54E-4F65-82DB-7C388098A52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778731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C017-2CE9-9F39-DAE8-F94110DAFA88}"/>
              </a:ext>
            </a:extLst>
          </p:cNvPr>
          <p:cNvSpPr>
            <a:spLocks noGrp="1"/>
          </p:cNvSpPr>
          <p:nvPr>
            <p:ph type="title"/>
          </p:nvPr>
        </p:nvSpPr>
        <p:spPr>
          <a:xfrm>
            <a:off x="0" y="18255"/>
            <a:ext cx="12192000" cy="1325563"/>
          </a:xfrm>
        </p:spPr>
        <p:txBody>
          <a:bodyPr>
            <a:normAutofit/>
          </a:bodyPr>
          <a:lstStyle/>
          <a:p>
            <a:pPr algn="ctr"/>
            <a:r>
              <a:rPr lang="en-CA" sz="6000" b="1" dirty="0"/>
              <a:t>Agenda</a:t>
            </a:r>
          </a:p>
        </p:txBody>
      </p:sp>
      <p:sp>
        <p:nvSpPr>
          <p:cNvPr id="3" name="Content Placeholder 2">
            <a:extLst>
              <a:ext uri="{FF2B5EF4-FFF2-40B4-BE49-F238E27FC236}">
                <a16:creationId xmlns:a16="http://schemas.microsoft.com/office/drawing/2014/main" id="{ACBB89D5-DF12-F6E5-B77A-BB7521C90FE8}"/>
              </a:ext>
            </a:extLst>
          </p:cNvPr>
          <p:cNvSpPr>
            <a:spLocks noGrp="1"/>
          </p:cNvSpPr>
          <p:nvPr>
            <p:ph idx="1"/>
          </p:nvPr>
        </p:nvSpPr>
        <p:spPr>
          <a:xfrm>
            <a:off x="838200" y="1343818"/>
            <a:ext cx="10515600" cy="4351338"/>
          </a:xfrm>
        </p:spPr>
        <p:txBody>
          <a:bodyPr/>
          <a:lstStyle/>
          <a:p>
            <a:pPr marL="514350" indent="-514350">
              <a:buFont typeface="+mj-lt"/>
              <a:buAutoNum type="arabicPeriod"/>
            </a:pPr>
            <a:r>
              <a:rPr lang="en-CA" dirty="0"/>
              <a:t>Initiation</a:t>
            </a:r>
          </a:p>
          <a:p>
            <a:pPr marL="514350" indent="-514350">
              <a:buFont typeface="+mj-lt"/>
              <a:buAutoNum type="arabicPeriod"/>
            </a:pPr>
            <a:r>
              <a:rPr lang="en-CA" dirty="0"/>
              <a:t>Planning</a:t>
            </a:r>
          </a:p>
          <a:p>
            <a:pPr marL="514350" indent="-514350">
              <a:buFont typeface="+mj-lt"/>
              <a:buAutoNum type="arabicPeriod"/>
            </a:pPr>
            <a:r>
              <a:rPr lang="en-CA" dirty="0"/>
              <a:t>Execution</a:t>
            </a:r>
          </a:p>
          <a:p>
            <a:pPr marL="514350" indent="-514350">
              <a:buFont typeface="+mj-lt"/>
              <a:buAutoNum type="arabicPeriod"/>
            </a:pPr>
            <a:r>
              <a:rPr lang="en-CA" dirty="0"/>
              <a:t>Monitor and Control</a:t>
            </a:r>
          </a:p>
          <a:p>
            <a:pPr marL="514350" indent="-514350">
              <a:buFont typeface="+mj-lt"/>
              <a:buAutoNum type="arabicPeriod"/>
            </a:pPr>
            <a:r>
              <a:rPr lang="en-CA" dirty="0"/>
              <a:t>Closing</a:t>
            </a:r>
          </a:p>
          <a:p>
            <a:pPr marL="514350" indent="-514350">
              <a:buFont typeface="+mj-lt"/>
              <a:buAutoNum type="arabicPeriod"/>
            </a:pPr>
            <a:endParaRPr lang="en-CA" dirty="0"/>
          </a:p>
          <a:p>
            <a:pPr marL="514350" indent="-514350">
              <a:buFont typeface="+mj-lt"/>
              <a:buAutoNum type="arabicPeriod"/>
            </a:pPr>
            <a:endParaRPr lang="en-CA" dirty="0"/>
          </a:p>
          <a:p>
            <a:pPr>
              <a:buFont typeface="Wingdings" panose="05000000000000000000" pitchFamily="2" charset="2"/>
              <a:buChar char="ü"/>
            </a:pPr>
            <a:r>
              <a:rPr lang="en-CA" dirty="0"/>
              <a:t>Questions</a:t>
            </a:r>
          </a:p>
        </p:txBody>
      </p:sp>
    </p:spTree>
    <p:extLst>
      <p:ext uri="{BB962C8B-B14F-4D97-AF65-F5344CB8AC3E}">
        <p14:creationId xmlns:p14="http://schemas.microsoft.com/office/powerpoint/2010/main" val="192271898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Initiation </a:t>
            </a:r>
          </a:p>
        </p:txBody>
      </p:sp>
      <p:graphicFrame>
        <p:nvGraphicFramePr>
          <p:cNvPr id="4" name="Diagram 3">
            <a:extLst>
              <a:ext uri="{FF2B5EF4-FFF2-40B4-BE49-F238E27FC236}">
                <a16:creationId xmlns:a16="http://schemas.microsoft.com/office/drawing/2014/main" id="{404D7094-E5FF-CEF6-C5CF-F54EB307688C}"/>
              </a:ext>
            </a:extLst>
          </p:cNvPr>
          <p:cNvGraphicFramePr/>
          <p:nvPr>
            <p:extLst>
              <p:ext uri="{D42A27DB-BD31-4B8C-83A1-F6EECF244321}">
                <p14:modId xmlns:p14="http://schemas.microsoft.com/office/powerpoint/2010/main" val="3224849054"/>
              </p:ext>
            </p:extLst>
          </p:nvPr>
        </p:nvGraphicFramePr>
        <p:xfrm>
          <a:off x="1387061" y="1626116"/>
          <a:ext cx="9417878" cy="4480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96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127221"/>
            <a:ext cx="12192000" cy="1325563"/>
          </a:xfrm>
        </p:spPr>
        <p:txBody>
          <a:bodyPr/>
          <a:lstStyle/>
          <a:p>
            <a:pPr algn="ctr"/>
            <a:r>
              <a:rPr lang="en-CA" b="1" dirty="0"/>
              <a:t>Initiation </a:t>
            </a:r>
            <a:br>
              <a:rPr lang="en-CA" b="1" dirty="0"/>
            </a:br>
            <a:r>
              <a:rPr lang="en-CA" sz="2400" b="1" dirty="0"/>
              <a:t>(Project Goal)</a:t>
            </a:r>
            <a:endParaRPr lang="en-CA" b="1" dirty="0"/>
          </a:p>
        </p:txBody>
      </p:sp>
      <p:pic>
        <p:nvPicPr>
          <p:cNvPr id="7" name="Picture 6">
            <a:extLst>
              <a:ext uri="{FF2B5EF4-FFF2-40B4-BE49-F238E27FC236}">
                <a16:creationId xmlns:a16="http://schemas.microsoft.com/office/drawing/2014/main" id="{C5809CB8-5BC6-265C-CD17-A318B623B3B2}"/>
              </a:ext>
            </a:extLst>
          </p:cNvPr>
          <p:cNvPicPr>
            <a:picLocks noChangeAspect="1"/>
          </p:cNvPicPr>
          <p:nvPr/>
        </p:nvPicPr>
        <p:blipFill>
          <a:blip r:embed="rId2"/>
          <a:stretch>
            <a:fillRect/>
          </a:stretch>
        </p:blipFill>
        <p:spPr>
          <a:xfrm>
            <a:off x="418769" y="1746921"/>
            <a:ext cx="1127571" cy="1093682"/>
          </a:xfrm>
          <a:prstGeom prst="rect">
            <a:avLst/>
          </a:prstGeom>
        </p:spPr>
      </p:pic>
      <p:sp>
        <p:nvSpPr>
          <p:cNvPr id="8" name="TextBox 7">
            <a:extLst>
              <a:ext uri="{FF2B5EF4-FFF2-40B4-BE49-F238E27FC236}">
                <a16:creationId xmlns:a16="http://schemas.microsoft.com/office/drawing/2014/main" id="{1617B26D-15D0-E5EE-31CC-673C4A9A7DD7}"/>
              </a:ext>
            </a:extLst>
          </p:cNvPr>
          <p:cNvSpPr txBox="1"/>
          <p:nvPr/>
        </p:nvSpPr>
        <p:spPr>
          <a:xfrm>
            <a:off x="1546340" y="1746921"/>
            <a:ext cx="9830463" cy="3139321"/>
          </a:xfrm>
          <a:prstGeom prst="rect">
            <a:avLst/>
          </a:prstGeom>
          <a:noFill/>
        </p:spPr>
        <p:txBody>
          <a:bodyPr wrap="square" rtlCol="0">
            <a:spAutoFit/>
          </a:bodyPr>
          <a:lstStyle/>
          <a:p>
            <a:pPr algn="just"/>
            <a:r>
              <a:rPr lang="en-CA" sz="1800" dirty="0">
                <a:effectLst/>
                <a:latin typeface="Calibri" panose="020F0502020204030204" pitchFamily="34" charset="0"/>
                <a:ea typeface="Calibri" panose="020F0502020204030204" pitchFamily="34" charset="0"/>
              </a:rPr>
              <a:t>Not everyone can afford a computer or a gaming console to play games. </a:t>
            </a:r>
            <a:r>
              <a:rPr lang="en-US" sz="1800" dirty="0">
                <a:effectLst/>
                <a:latin typeface="Calibri" panose="020F0502020204030204" pitchFamily="34" charset="0"/>
                <a:ea typeface="Calibri" panose="020F0502020204030204" pitchFamily="34" charset="0"/>
              </a:rPr>
              <a:t>But players must feel the urge to play those games</a:t>
            </a:r>
            <a:r>
              <a:rPr lang="en-CA" sz="1800" dirty="0">
                <a:effectLst/>
                <a:latin typeface="Calibri" panose="020F0502020204030204" pitchFamily="34" charset="0"/>
                <a:ea typeface="Calibri" panose="020F0502020204030204" pitchFamily="34" charset="0"/>
              </a:rPr>
              <a:t>. </a:t>
            </a:r>
            <a:r>
              <a:rPr lang="en-CA" dirty="0">
                <a:latin typeface="Calibri" panose="020F0502020204030204" pitchFamily="34" charset="0"/>
                <a:ea typeface="Calibri" panose="020F0502020204030204" pitchFamily="34" charset="0"/>
              </a:rPr>
              <a:t>W</a:t>
            </a:r>
            <a:r>
              <a:rPr lang="en-CA" sz="1800" dirty="0">
                <a:effectLst/>
                <a:latin typeface="Calibri" panose="020F0502020204030204" pitchFamily="34" charset="0"/>
                <a:ea typeface="Calibri" panose="020F0502020204030204" pitchFamily="34" charset="0"/>
              </a:rPr>
              <a:t>orld's smartphone user base is expected to reach 6.648 billion by end of this year(2022). </a:t>
            </a:r>
          </a:p>
          <a:p>
            <a:pPr algn="just"/>
            <a:endParaRPr lang="en-CA" sz="1800" dirty="0">
              <a:effectLst/>
              <a:latin typeface="Calibri" panose="020F0502020204030204" pitchFamily="34" charset="0"/>
              <a:ea typeface="Calibri" panose="020F0502020204030204" pitchFamily="34" charset="0"/>
            </a:endParaRPr>
          </a:p>
          <a:p>
            <a:pPr algn="just"/>
            <a:r>
              <a:rPr lang="en-CA" sz="1800" dirty="0">
                <a:effectLst/>
                <a:latin typeface="Calibri" panose="020F0502020204030204" pitchFamily="34" charset="0"/>
                <a:ea typeface="Calibri" panose="020F0502020204030204" pitchFamily="34" charset="0"/>
              </a:rPr>
              <a:t>Electronic Arts and Respawn Entertainment have announced plans to release a mobile version of their masterpiece Apex Legends. The approach entails redesigning a PC-compatible game with simplified controls and careful tablet and mobile optimizations. </a:t>
            </a:r>
            <a:endParaRPr lang="en-CA" dirty="0">
              <a:latin typeface="Calibri" panose="020F0502020204030204" pitchFamily="34" charset="0"/>
              <a:ea typeface="Calibri" panose="020F0502020204030204" pitchFamily="34" charset="0"/>
            </a:endParaRPr>
          </a:p>
          <a:p>
            <a:pPr algn="just"/>
            <a:endParaRPr lang="en-CA" dirty="0">
              <a:latin typeface="Calibri" panose="020F0502020204030204" pitchFamily="34" charset="0"/>
              <a:ea typeface="Calibri" panose="020F0502020204030204" pitchFamily="34" charset="0"/>
            </a:endParaRPr>
          </a:p>
          <a:p>
            <a:pPr algn="just"/>
            <a:r>
              <a:rPr lang="en-CA" sz="1800" dirty="0">
                <a:effectLst/>
                <a:latin typeface="Calibri" panose="020F0502020204030204" pitchFamily="34" charset="0"/>
                <a:ea typeface="Calibri" panose="020F0502020204030204" pitchFamily="34" charset="0"/>
              </a:rPr>
              <a:t>As a result, the hero shooter game on mobile platform will have a distinct player base. In-game microtransactions can improve gameplay and provide cosmetic upgrades. As a result, the business can find profit.</a:t>
            </a:r>
            <a:endParaRPr lang="en-CA" dirty="0"/>
          </a:p>
        </p:txBody>
      </p:sp>
    </p:spTree>
    <p:extLst>
      <p:ext uri="{BB962C8B-B14F-4D97-AF65-F5344CB8AC3E}">
        <p14:creationId xmlns:p14="http://schemas.microsoft.com/office/powerpoint/2010/main" val="29291913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Initiation </a:t>
            </a:r>
          </a:p>
        </p:txBody>
      </p:sp>
      <p:sp>
        <p:nvSpPr>
          <p:cNvPr id="6" name="TextBox 5">
            <a:extLst>
              <a:ext uri="{FF2B5EF4-FFF2-40B4-BE49-F238E27FC236}">
                <a16:creationId xmlns:a16="http://schemas.microsoft.com/office/drawing/2014/main" id="{3CE0AC5B-D9C6-5477-07B6-EC06EEDA1284}"/>
              </a:ext>
            </a:extLst>
          </p:cNvPr>
          <p:cNvSpPr txBox="1"/>
          <p:nvPr/>
        </p:nvSpPr>
        <p:spPr>
          <a:xfrm>
            <a:off x="2146849" y="4688701"/>
            <a:ext cx="9565421" cy="1477328"/>
          </a:xfrm>
          <a:prstGeom prst="rect">
            <a:avLst/>
          </a:prstGeom>
          <a:noFill/>
        </p:spPr>
        <p:txBody>
          <a:bodyPr wrap="square">
            <a:spAutoFit/>
          </a:bodyPr>
          <a:lstStyle/>
          <a:p>
            <a:pPr algn="just"/>
            <a:r>
              <a:rPr lang="en-US" dirty="0"/>
              <a:t>A stakeholder register is a document that defines who is influenced by a project (individual or group), as well as their effect and impact on the project. It serves different roles for project (sponsor, PM, Project Leads, Developer team and General Public), contacts of roles, category(internal/external), Interest, influence, expectations and common software requirements for showcasing their work.</a:t>
            </a:r>
          </a:p>
        </p:txBody>
      </p:sp>
      <p:sp>
        <p:nvSpPr>
          <p:cNvPr id="9" name="TextBox 8">
            <a:extLst>
              <a:ext uri="{FF2B5EF4-FFF2-40B4-BE49-F238E27FC236}">
                <a16:creationId xmlns:a16="http://schemas.microsoft.com/office/drawing/2014/main" id="{7982ED92-921A-7C9D-0AD5-51F4D27E2BDF}"/>
              </a:ext>
            </a:extLst>
          </p:cNvPr>
          <p:cNvSpPr txBox="1"/>
          <p:nvPr/>
        </p:nvSpPr>
        <p:spPr>
          <a:xfrm>
            <a:off x="2146851" y="1780908"/>
            <a:ext cx="9382539" cy="923330"/>
          </a:xfrm>
          <a:prstGeom prst="rect">
            <a:avLst/>
          </a:prstGeom>
          <a:noFill/>
        </p:spPr>
        <p:txBody>
          <a:bodyPr wrap="square">
            <a:spAutoFit/>
          </a:bodyPr>
          <a:lstStyle/>
          <a:p>
            <a:pPr algn="just"/>
            <a:r>
              <a:rPr lang="en-US" dirty="0"/>
              <a:t>A business case highlights the justification for initiating the project. The business case combines the requirements, estimated costs, and benefit of the current situation and future vision so that executive management can decide whether to proceed with the project.</a:t>
            </a:r>
          </a:p>
        </p:txBody>
      </p:sp>
      <p:pic>
        <p:nvPicPr>
          <p:cNvPr id="11" name="Picture 10">
            <a:extLst>
              <a:ext uri="{FF2B5EF4-FFF2-40B4-BE49-F238E27FC236}">
                <a16:creationId xmlns:a16="http://schemas.microsoft.com/office/drawing/2014/main" id="{2D5F81C5-F0B3-127A-8A5E-9CB245E2F5E7}"/>
              </a:ext>
            </a:extLst>
          </p:cNvPr>
          <p:cNvPicPr>
            <a:picLocks noChangeAspect="1"/>
          </p:cNvPicPr>
          <p:nvPr/>
        </p:nvPicPr>
        <p:blipFill>
          <a:blip r:embed="rId2"/>
          <a:stretch>
            <a:fillRect/>
          </a:stretch>
        </p:blipFill>
        <p:spPr>
          <a:xfrm>
            <a:off x="847649" y="3159583"/>
            <a:ext cx="901102" cy="941210"/>
          </a:xfrm>
          <a:prstGeom prst="rect">
            <a:avLst/>
          </a:prstGeom>
        </p:spPr>
      </p:pic>
      <p:sp>
        <p:nvSpPr>
          <p:cNvPr id="13" name="TextBox 12">
            <a:extLst>
              <a:ext uri="{FF2B5EF4-FFF2-40B4-BE49-F238E27FC236}">
                <a16:creationId xmlns:a16="http://schemas.microsoft.com/office/drawing/2014/main" id="{C5A5F444-9235-FAF0-5182-FBF9687E807C}"/>
              </a:ext>
            </a:extLst>
          </p:cNvPr>
          <p:cNvSpPr txBox="1"/>
          <p:nvPr/>
        </p:nvSpPr>
        <p:spPr>
          <a:xfrm>
            <a:off x="2146849" y="3230433"/>
            <a:ext cx="9382539" cy="923330"/>
          </a:xfrm>
          <a:prstGeom prst="rect">
            <a:avLst/>
          </a:prstGeom>
          <a:noFill/>
        </p:spPr>
        <p:txBody>
          <a:bodyPr wrap="square">
            <a:spAutoFit/>
          </a:bodyPr>
          <a:lstStyle/>
          <a:p>
            <a:pPr algn="just"/>
            <a:r>
              <a:rPr lang="en-US" dirty="0"/>
              <a:t>A project charter is a crucial document that includes information about the project's constraints, objectives, High level requirements and risk, duration, milestones for project, budget and project manager’s authority levels, etc.</a:t>
            </a:r>
          </a:p>
        </p:txBody>
      </p:sp>
      <p:pic>
        <p:nvPicPr>
          <p:cNvPr id="15" name="Picture 14">
            <a:extLst>
              <a:ext uri="{FF2B5EF4-FFF2-40B4-BE49-F238E27FC236}">
                <a16:creationId xmlns:a16="http://schemas.microsoft.com/office/drawing/2014/main" id="{2B2853F3-CFC7-77EF-E3FD-55E4302A1FEB}"/>
              </a:ext>
            </a:extLst>
          </p:cNvPr>
          <p:cNvPicPr>
            <a:picLocks noChangeAspect="1"/>
          </p:cNvPicPr>
          <p:nvPr/>
        </p:nvPicPr>
        <p:blipFill>
          <a:blip r:embed="rId3"/>
          <a:stretch>
            <a:fillRect/>
          </a:stretch>
        </p:blipFill>
        <p:spPr>
          <a:xfrm>
            <a:off x="608602" y="4556138"/>
            <a:ext cx="1379196" cy="1188456"/>
          </a:xfrm>
          <a:prstGeom prst="rect">
            <a:avLst/>
          </a:prstGeom>
        </p:spPr>
      </p:pic>
      <p:pic>
        <p:nvPicPr>
          <p:cNvPr id="4" name="Picture 3">
            <a:extLst>
              <a:ext uri="{FF2B5EF4-FFF2-40B4-BE49-F238E27FC236}">
                <a16:creationId xmlns:a16="http://schemas.microsoft.com/office/drawing/2014/main" id="{3B43A2E1-3410-81D5-68EB-41F9C2ED3E43}"/>
              </a:ext>
            </a:extLst>
          </p:cNvPr>
          <p:cNvPicPr>
            <a:picLocks noChangeAspect="1"/>
          </p:cNvPicPr>
          <p:nvPr/>
        </p:nvPicPr>
        <p:blipFill rotWithShape="1">
          <a:blip r:embed="rId4">
            <a:extLst>
              <a:ext uri="{28A0092B-C50C-407E-A947-70E740481C1C}">
                <a14:useLocalDpi xmlns:a14="http://schemas.microsoft.com/office/drawing/2010/main" val="0"/>
              </a:ext>
            </a:extLst>
          </a:blip>
          <a:srcRect l="6665" r="8726" b="2323"/>
          <a:stretch/>
        </p:blipFill>
        <p:spPr>
          <a:xfrm>
            <a:off x="787179" y="1515782"/>
            <a:ext cx="1029448" cy="1188456"/>
          </a:xfrm>
          <a:prstGeom prst="rect">
            <a:avLst/>
          </a:prstGeom>
        </p:spPr>
      </p:pic>
    </p:spTree>
    <p:extLst>
      <p:ext uri="{BB962C8B-B14F-4D97-AF65-F5344CB8AC3E}">
        <p14:creationId xmlns:p14="http://schemas.microsoft.com/office/powerpoint/2010/main" val="3706851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Initiation </a:t>
            </a:r>
          </a:p>
        </p:txBody>
      </p:sp>
      <p:pic>
        <p:nvPicPr>
          <p:cNvPr id="1026" name="Picture 2">
            <a:hlinkClick r:id="rId2" action="ppaction://hlinkfile"/>
            <a:extLst>
              <a:ext uri="{FF2B5EF4-FFF2-40B4-BE49-F238E27FC236}">
                <a16:creationId xmlns:a16="http://schemas.microsoft.com/office/drawing/2014/main" id="{8ED7BA58-0637-78FA-96C5-970F7E9F7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278" y="2835820"/>
            <a:ext cx="1047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9450C3-677D-0B32-FF86-A08573FD97A2}"/>
              </a:ext>
            </a:extLst>
          </p:cNvPr>
          <p:cNvSpPr txBox="1"/>
          <p:nvPr/>
        </p:nvSpPr>
        <p:spPr>
          <a:xfrm>
            <a:off x="7334557" y="3954940"/>
            <a:ext cx="2266122" cy="369332"/>
          </a:xfrm>
          <a:prstGeom prst="rect">
            <a:avLst/>
          </a:prstGeom>
          <a:noFill/>
        </p:spPr>
        <p:txBody>
          <a:bodyPr wrap="square" rtlCol="0">
            <a:spAutoFit/>
          </a:bodyPr>
          <a:lstStyle/>
          <a:p>
            <a:r>
              <a:rPr lang="en-CA" dirty="0"/>
              <a:t>Project Business Case</a:t>
            </a:r>
          </a:p>
        </p:txBody>
      </p:sp>
      <p:pic>
        <p:nvPicPr>
          <p:cNvPr id="5" name="Picture 2">
            <a:hlinkClick r:id="rId4" action="ppaction://hlinkfile"/>
            <a:extLst>
              <a:ext uri="{FF2B5EF4-FFF2-40B4-BE49-F238E27FC236}">
                <a16:creationId xmlns:a16="http://schemas.microsoft.com/office/drawing/2014/main" id="{52A197C4-D5EC-E343-CECC-1351E427F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056" y="2835820"/>
            <a:ext cx="1047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345163-94AC-249B-4E6D-94FABF10D337}"/>
              </a:ext>
            </a:extLst>
          </p:cNvPr>
          <p:cNvSpPr txBox="1"/>
          <p:nvPr/>
        </p:nvSpPr>
        <p:spPr>
          <a:xfrm>
            <a:off x="3125638" y="3949660"/>
            <a:ext cx="1700383" cy="369332"/>
          </a:xfrm>
          <a:prstGeom prst="rect">
            <a:avLst/>
          </a:prstGeom>
          <a:noFill/>
        </p:spPr>
        <p:txBody>
          <a:bodyPr wrap="square" rtlCol="0">
            <a:spAutoFit/>
          </a:bodyPr>
          <a:lstStyle/>
          <a:p>
            <a:r>
              <a:rPr lang="en-CA" dirty="0"/>
              <a:t>Project Charter</a:t>
            </a:r>
          </a:p>
        </p:txBody>
      </p:sp>
      <p:pic>
        <p:nvPicPr>
          <p:cNvPr id="1028" name="Picture 4">
            <a:hlinkClick r:id="rId5" action="ppaction://hlinkfile"/>
            <a:extLst>
              <a:ext uri="{FF2B5EF4-FFF2-40B4-BE49-F238E27FC236}">
                <a16:creationId xmlns:a16="http://schemas.microsoft.com/office/drawing/2014/main" id="{38C9D6A8-F64C-6D30-C1EA-523C56D78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760" y="2835821"/>
            <a:ext cx="1106329" cy="1028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3B16927-8753-3FCE-4A75-829DD9C8B541}"/>
              </a:ext>
            </a:extLst>
          </p:cNvPr>
          <p:cNvSpPr txBox="1"/>
          <p:nvPr/>
        </p:nvSpPr>
        <p:spPr>
          <a:xfrm>
            <a:off x="5091705" y="3949660"/>
            <a:ext cx="2266122" cy="369332"/>
          </a:xfrm>
          <a:prstGeom prst="rect">
            <a:avLst/>
          </a:prstGeom>
          <a:noFill/>
        </p:spPr>
        <p:txBody>
          <a:bodyPr wrap="square" rtlCol="0">
            <a:spAutoFit/>
          </a:bodyPr>
          <a:lstStyle/>
          <a:p>
            <a:r>
              <a:rPr lang="en-CA" dirty="0"/>
              <a:t>Stakeholder Register</a:t>
            </a:r>
          </a:p>
        </p:txBody>
      </p:sp>
    </p:spTree>
    <p:extLst>
      <p:ext uri="{BB962C8B-B14F-4D97-AF65-F5344CB8AC3E}">
        <p14:creationId xmlns:p14="http://schemas.microsoft.com/office/powerpoint/2010/main" val="35832354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Planning</a:t>
            </a:r>
          </a:p>
        </p:txBody>
      </p:sp>
      <p:graphicFrame>
        <p:nvGraphicFramePr>
          <p:cNvPr id="4" name="Diagram 3">
            <a:extLst>
              <a:ext uri="{FF2B5EF4-FFF2-40B4-BE49-F238E27FC236}">
                <a16:creationId xmlns:a16="http://schemas.microsoft.com/office/drawing/2014/main" id="{404D7094-E5FF-CEF6-C5CF-F54EB307688C}"/>
              </a:ext>
            </a:extLst>
          </p:cNvPr>
          <p:cNvGraphicFramePr/>
          <p:nvPr>
            <p:extLst>
              <p:ext uri="{D42A27DB-BD31-4B8C-83A1-F6EECF244321}">
                <p14:modId xmlns:p14="http://schemas.microsoft.com/office/powerpoint/2010/main" val="2880196191"/>
              </p:ext>
            </p:extLst>
          </p:nvPr>
        </p:nvGraphicFramePr>
        <p:xfrm>
          <a:off x="1387061" y="1626116"/>
          <a:ext cx="9417878" cy="4480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327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Planning</a:t>
            </a:r>
          </a:p>
        </p:txBody>
      </p:sp>
      <p:sp>
        <p:nvSpPr>
          <p:cNvPr id="8" name="TextBox 7">
            <a:extLst>
              <a:ext uri="{FF2B5EF4-FFF2-40B4-BE49-F238E27FC236}">
                <a16:creationId xmlns:a16="http://schemas.microsoft.com/office/drawing/2014/main" id="{5DBFEE29-379B-6664-A247-6FA247CC4586}"/>
              </a:ext>
            </a:extLst>
          </p:cNvPr>
          <p:cNvSpPr txBox="1"/>
          <p:nvPr/>
        </p:nvSpPr>
        <p:spPr>
          <a:xfrm>
            <a:off x="514184" y="1325563"/>
            <a:ext cx="11163632" cy="51229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t>Once the initial scope is defined , stake holders are identified and the project is authorized by the sponsors to meet the organization goals, we start planning the scope of the project with progressive elaboration technique which allows to develop project document at more detailed level.</a:t>
            </a:r>
          </a:p>
          <a:p>
            <a:pPr marL="285750" indent="-285750" algn="just">
              <a:lnSpc>
                <a:spcPct val="150000"/>
              </a:lnSpc>
              <a:buFont typeface="Arial" panose="020B0604020202020204" pitchFamily="34" charset="0"/>
              <a:buChar char="•"/>
            </a:pPr>
            <a:r>
              <a:rPr lang="en-US" sz="2000" dirty="0"/>
              <a:t>In planning phase, we break down the work in smaller tasks and defined it in Work Breakdown Structure to reduce the size and complexity of a huge project. WBS include type of tasks, description of tasks, Output Deliverables, Responsible Person(s) and deadlines.</a:t>
            </a:r>
          </a:p>
          <a:p>
            <a:pPr marL="285750" indent="-285750" algn="just">
              <a:lnSpc>
                <a:spcPct val="150000"/>
              </a:lnSpc>
              <a:buFont typeface="Arial" panose="020B0604020202020204" pitchFamily="34" charset="0"/>
              <a:buChar char="•"/>
            </a:pPr>
            <a:r>
              <a:rPr lang="en-US" sz="2000" dirty="0"/>
              <a:t>Our approach involves redesigning a game (which is playable on a PC) with simplified controls and careful tablet and mobile optimizations.</a:t>
            </a:r>
          </a:p>
          <a:p>
            <a:pPr marL="285750" indent="-285750" algn="just">
              <a:lnSpc>
                <a:spcPct val="150000"/>
              </a:lnSpc>
              <a:buFont typeface="Arial" panose="020B0604020202020204" pitchFamily="34" charset="0"/>
              <a:buChar char="•"/>
            </a:pPr>
            <a:r>
              <a:rPr lang="en-US" sz="2000" dirty="0"/>
              <a:t>The project manager coordinates the preparation of a project budget by providing cost estimates for the labor, equipment, and materials costs. The goal of budget and cost document is to keep expenses within the approved budget by estimating, budgeting, and controlling costs.</a:t>
            </a:r>
            <a:endParaRPr lang="en-CA" sz="2000" dirty="0"/>
          </a:p>
        </p:txBody>
      </p:sp>
    </p:spTree>
    <p:extLst>
      <p:ext uri="{BB962C8B-B14F-4D97-AF65-F5344CB8AC3E}">
        <p14:creationId xmlns:p14="http://schemas.microsoft.com/office/powerpoint/2010/main" val="36293705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9FD-1C21-5C62-8FB4-054E6E7DE25D}"/>
              </a:ext>
            </a:extLst>
          </p:cNvPr>
          <p:cNvSpPr>
            <a:spLocks noGrp="1"/>
          </p:cNvSpPr>
          <p:nvPr>
            <p:ph type="title"/>
          </p:nvPr>
        </p:nvSpPr>
        <p:spPr>
          <a:xfrm>
            <a:off x="0" y="0"/>
            <a:ext cx="12192000" cy="1325563"/>
          </a:xfrm>
        </p:spPr>
        <p:txBody>
          <a:bodyPr/>
          <a:lstStyle/>
          <a:p>
            <a:pPr algn="ctr"/>
            <a:r>
              <a:rPr lang="en-CA" b="1" dirty="0"/>
              <a:t>Planning</a:t>
            </a:r>
          </a:p>
        </p:txBody>
      </p:sp>
      <p:pic>
        <p:nvPicPr>
          <p:cNvPr id="3" name="Picture 4">
            <a:hlinkClick r:id="rId2" action="ppaction://hlinkfile"/>
            <a:extLst>
              <a:ext uri="{FF2B5EF4-FFF2-40B4-BE49-F238E27FC236}">
                <a16:creationId xmlns:a16="http://schemas.microsoft.com/office/drawing/2014/main" id="{C766B5FC-42FC-2797-2772-135415D42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0219" y="2708174"/>
            <a:ext cx="1106329" cy="102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83A508-492E-0985-B884-08D822E6C94B}"/>
              </a:ext>
            </a:extLst>
          </p:cNvPr>
          <p:cNvSpPr txBox="1"/>
          <p:nvPr/>
        </p:nvSpPr>
        <p:spPr>
          <a:xfrm>
            <a:off x="4178926" y="3873354"/>
            <a:ext cx="2266122" cy="369332"/>
          </a:xfrm>
          <a:prstGeom prst="rect">
            <a:avLst/>
          </a:prstGeom>
          <a:noFill/>
        </p:spPr>
        <p:txBody>
          <a:bodyPr wrap="square" rtlCol="0">
            <a:spAutoFit/>
          </a:bodyPr>
          <a:lstStyle/>
          <a:p>
            <a:r>
              <a:rPr lang="en-CA" dirty="0"/>
              <a:t>WBS</a:t>
            </a:r>
          </a:p>
        </p:txBody>
      </p:sp>
      <p:sp>
        <p:nvSpPr>
          <p:cNvPr id="7" name="TextBox 6">
            <a:extLst>
              <a:ext uri="{FF2B5EF4-FFF2-40B4-BE49-F238E27FC236}">
                <a16:creationId xmlns:a16="http://schemas.microsoft.com/office/drawing/2014/main" id="{CD2697C0-9F5D-2EEA-51D4-D28973AC36CA}"/>
              </a:ext>
            </a:extLst>
          </p:cNvPr>
          <p:cNvSpPr txBox="1"/>
          <p:nvPr/>
        </p:nvSpPr>
        <p:spPr>
          <a:xfrm>
            <a:off x="5988445" y="3870619"/>
            <a:ext cx="2266122" cy="369332"/>
          </a:xfrm>
          <a:prstGeom prst="rect">
            <a:avLst/>
          </a:prstGeom>
          <a:noFill/>
        </p:spPr>
        <p:txBody>
          <a:bodyPr wrap="square" rtlCol="0">
            <a:spAutoFit/>
          </a:bodyPr>
          <a:lstStyle/>
          <a:p>
            <a:r>
              <a:rPr lang="en-CA" dirty="0"/>
              <a:t>Cost and Budgeting</a:t>
            </a:r>
          </a:p>
        </p:txBody>
      </p:sp>
      <p:pic>
        <p:nvPicPr>
          <p:cNvPr id="8" name="Picture 4">
            <a:hlinkClick r:id="rId4" action="ppaction://hlinkfile"/>
            <a:extLst>
              <a:ext uri="{FF2B5EF4-FFF2-40B4-BE49-F238E27FC236}">
                <a16:creationId xmlns:a16="http://schemas.microsoft.com/office/drawing/2014/main" id="{61A4A9E7-6B80-E8B0-F71B-10DE9437F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29" y="2708174"/>
            <a:ext cx="1106329"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5252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771</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Amasis MT Pro</vt:lpstr>
      <vt:lpstr>Arial</vt:lpstr>
      <vt:lpstr>Calibri</vt:lpstr>
      <vt:lpstr>Calibri Light</vt:lpstr>
      <vt:lpstr>Corbel</vt:lpstr>
      <vt:lpstr>Wingdings</vt:lpstr>
      <vt:lpstr>Office Theme</vt:lpstr>
      <vt:lpstr>PowerPoint Presentation</vt:lpstr>
      <vt:lpstr>Agenda</vt:lpstr>
      <vt:lpstr>Initiation </vt:lpstr>
      <vt:lpstr>Initiation  (Project Goal)</vt:lpstr>
      <vt:lpstr>Initiation </vt:lpstr>
      <vt:lpstr>Initiation </vt:lpstr>
      <vt:lpstr>Planning</vt:lpstr>
      <vt:lpstr>Planning</vt:lpstr>
      <vt:lpstr>Planning</vt:lpstr>
      <vt:lpstr>Execution</vt:lpstr>
      <vt:lpstr>Execution</vt:lpstr>
      <vt:lpstr>Monitor and Control</vt:lpstr>
      <vt:lpstr>Monitor and Control</vt:lpstr>
      <vt:lpstr>Monitor and Control</vt:lpstr>
      <vt:lpstr>Closing</vt:lpstr>
      <vt:lpstr>Closing</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13</cp:revision>
  <cp:lastPrinted>2022-12-02T02:26:42Z</cp:lastPrinted>
  <dcterms:created xsi:type="dcterms:W3CDTF">2022-12-02T01:37:10Z</dcterms:created>
  <dcterms:modified xsi:type="dcterms:W3CDTF">2022-12-07T16:59:52Z</dcterms:modified>
</cp:coreProperties>
</file>