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5143500" type="screen16x9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n" initials="J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76" autoAdjust="0"/>
  </p:normalViewPr>
  <p:slideViewPr>
    <p:cSldViewPr>
      <p:cViewPr>
        <p:scale>
          <a:sx n="100" d="100"/>
          <a:sy n="100" d="100"/>
        </p:scale>
        <p:origin x="-996" y="-27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350B9-9AC6-4BD1-B1B7-06E7F7DC2538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95D59-6D77-4210-9B4C-2A0518A2E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43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Arrow Elements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95D59-6D77-4210-9B4C-2A0518A2E9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F308-4687-4386-8897-5C4B426E2D70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8474-4F37-4399-9568-C6B86111E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9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F308-4687-4386-8897-5C4B426E2D70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8474-4F37-4399-9568-C6B86111E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4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F308-4687-4386-8897-5C4B426E2D70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8474-4F37-4399-9568-C6B86111E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4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F308-4687-4386-8897-5C4B426E2D70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8474-4F37-4399-9568-C6B86111E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1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F308-4687-4386-8897-5C4B426E2D70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8474-4F37-4399-9568-C6B86111E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2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F308-4687-4386-8897-5C4B426E2D70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8474-4F37-4399-9568-C6B86111E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2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F308-4687-4386-8897-5C4B426E2D70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8474-4F37-4399-9568-C6B86111E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F308-4687-4386-8897-5C4B426E2D70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8474-4F37-4399-9568-C6B86111E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1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F308-4687-4386-8897-5C4B426E2D70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8474-4F37-4399-9568-C6B86111E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2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F308-4687-4386-8897-5C4B426E2D70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8474-4F37-4399-9568-C6B86111E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5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F308-4687-4386-8897-5C4B426E2D70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8474-4F37-4399-9568-C6B86111E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6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effectLst>
            <a:outerShdw dist="152400" dir="2760000" sx="30000" sy="300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AF308-4687-4386-8897-5C4B426E2D70}" type="datetimeFigureOut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58474-4F37-4399-9568-C6B86111E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4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effectLst>
            <a:outerShdw blurRad="50800" dist="38100" dir="504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fppt\template\arrows\circl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1655520"/>
            <a:ext cx="3970330" cy="185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fppt\template\arrows\arrow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40" y="3793390"/>
            <a:ext cx="1738612" cy="9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:\fppt\template\arrows\arrow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985" y="4251505"/>
            <a:ext cx="1602025" cy="61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E:\fppt\template\arrows\arrow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3946095"/>
            <a:ext cx="1661187" cy="73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E:\fppt\template\arrows\arrow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05" y="3487980"/>
            <a:ext cx="1374345" cy="1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E:\fppt\template\arrows\arrow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656247"/>
            <a:ext cx="2901395" cy="63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E:\fppt\template\arrows\arrow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115" y="586585"/>
            <a:ext cx="1663763" cy="90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E:\fppt\template\arrows\arrow7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690" y="1808225"/>
            <a:ext cx="1068935" cy="119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77410" y="1960930"/>
            <a:ext cx="2290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rial Narrow" pitchFamily="34" charset="0"/>
              </a:rPr>
              <a:t>Arrows</a:t>
            </a:r>
            <a:endParaRPr lang="en-US" sz="60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60000" endA="900" endPos="58000" dir="5400000" sy="-100000" algn="bl" rotWithShape="0"/>
              </a:effectLst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965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4"/>
  <p:tag name="MMPROD_UIDATA" val="&lt;database version=&quot;8.0&quot;&gt;&lt;object type=&quot;1&quot; unique_id=&quot;10001&quot;&gt;&lt;object type=&quot;2&quot; unique_id=&quot;32155&quot;&gt;&lt;object type=&quot;3&quot; unique_id=&quot;33000&quot;&gt;&lt;property id=&quot;20148&quot; value=&quot;5&quot;/&gt;&lt;property id=&quot;20300&quot; value=&quot;Slide 1&quot;/&gt;&lt;property id=&quot;20307&quot; value=&quot;262&quot;/&gt;&lt;/object&gt;&lt;/object&gt;&lt;object type=&quot;8&quot; unique_id=&quot;3216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11965</TotalTime>
  <Words>4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Julian;SlideOnline</dc:creator>
  <cp:lastModifiedBy>Julian</cp:lastModifiedBy>
  <cp:revision>58</cp:revision>
  <dcterms:created xsi:type="dcterms:W3CDTF">2013-01-15T16:22:03Z</dcterms:created>
  <dcterms:modified xsi:type="dcterms:W3CDTF">2013-01-23T23:47:48Z</dcterms:modified>
</cp:coreProperties>
</file>