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578F"/>
    <a:srgbClr val="23307B"/>
    <a:srgbClr val="404040"/>
    <a:srgbClr val="F3F8F4"/>
    <a:srgbClr val="A6A6A4"/>
    <a:srgbClr val="E82120"/>
    <a:srgbClr val="D00F0E"/>
    <a:srgbClr val="FF4A49"/>
    <a:srgbClr val="B6F62E"/>
    <a:srgbClr val="87BF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FED6-2C2C-FD1C-696D-09AFE2AF8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1A206-EF64-4F3F-62F8-D036DC0F9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164FA-C037-994A-EE6C-8520CCB03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2A39-CAD0-4B58-8F60-2BF6FB12BB2F}" type="datetimeFigureOut">
              <a:rPr lang="en-CA" smtClean="0"/>
              <a:t>2024-05-23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09D63-0F3C-34E0-D9BE-2F59EBCD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EBF78-1483-EA49-CB6B-E9C85C9FE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973C-6BE8-4C00-86FB-70EC8B349A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831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39B14-C637-AA1F-58FA-C49C87C35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06231-A056-4BB6-DF05-5EC02E403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D2C34-91FD-EB40-C31C-849C55AA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2A39-CAD0-4B58-8F60-2BF6FB12BB2F}" type="datetimeFigureOut">
              <a:rPr lang="en-CA" smtClean="0"/>
              <a:t>2024-05-23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60499-0F0D-67CE-B43B-4F0B1EB9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1C109-40A5-B0AF-05EB-50D02B50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973C-6BE8-4C00-86FB-70EC8B349A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646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32E79-DEE5-A669-F341-8564204EF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A6C08-948E-0F66-6FD6-C12A77EC3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23F8B-4589-8722-C7D3-E8D27FEAB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2A39-CAD0-4B58-8F60-2BF6FB12BB2F}" type="datetimeFigureOut">
              <a:rPr lang="en-CA" smtClean="0"/>
              <a:t>2024-05-23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B9245-BBF8-3DB6-AAC3-6C39350C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17D4F-8469-F471-E5F9-4689ACD8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973C-6BE8-4C00-86FB-70EC8B349A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079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1424-7FA1-6B82-E25F-962B7501B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D3815-0954-604B-8D2C-6A428796F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EAACD-1E11-6F75-66AA-298DA905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2A39-CAD0-4B58-8F60-2BF6FB12BB2F}" type="datetimeFigureOut">
              <a:rPr lang="en-CA" smtClean="0"/>
              <a:t>2024-05-23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3ECCF-5621-C7B7-475A-315A86E7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34C44-0D18-1E30-8F6D-FE4D055A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973C-6BE8-4C00-86FB-70EC8B349A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2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2D558-AB18-D2AF-14A9-8F4CD9826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A4923-6E85-8D5F-30A5-6D9A639E6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E5062-9AE7-EE43-69B4-102D6E43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2A39-CAD0-4B58-8F60-2BF6FB12BB2F}" type="datetimeFigureOut">
              <a:rPr lang="en-CA" smtClean="0"/>
              <a:t>2024-05-23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20633-C3A6-7883-9040-24DBFB52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FB887-E5E6-8336-3E25-CD14B3A3B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973C-6BE8-4C00-86FB-70EC8B349A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351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75A0-446A-F0C8-3A17-385231D0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4C09E-2846-9198-0123-F14E9C793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CDDA0-5F23-FA78-8B99-388341B4A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C53D0-2107-832F-4FE5-DFFAC9112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2A39-CAD0-4B58-8F60-2BF6FB12BB2F}" type="datetimeFigureOut">
              <a:rPr lang="en-CA" smtClean="0"/>
              <a:t>2024-05-23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D54AB-E951-C2C1-467D-AC377ED87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CDFB0-A508-A59D-8A51-ED6FEB98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973C-6BE8-4C00-86FB-70EC8B349A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518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0EE7-2F04-4E4A-74D5-5E46E2E3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09325-C1A2-F281-0AD9-356B4B18B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D8AF6-818D-86D7-0469-5AAB9003F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CC0CE-53EF-9864-3474-457721AD0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83B6F8-B9D6-2CAF-D2D0-34D69DAAF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2D4AFF-09FC-9B4B-12A1-EEAEBC526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2A39-CAD0-4B58-8F60-2BF6FB12BB2F}" type="datetimeFigureOut">
              <a:rPr lang="en-CA" smtClean="0"/>
              <a:t>2024-05-23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61757B-CDAF-F60A-9C25-0BBF82D2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8B79E-CAB0-6DF3-4D5A-029A30ED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973C-6BE8-4C00-86FB-70EC8B349A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957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487E-019A-8114-72E6-C6CB5E43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5B1D6-0AB7-91A8-333E-18F7D2503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2A39-CAD0-4B58-8F60-2BF6FB12BB2F}" type="datetimeFigureOut">
              <a:rPr lang="en-CA" smtClean="0"/>
              <a:t>2024-05-23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177E5D-E591-1F3A-1B7B-8041829B4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9C721-B796-05AF-A9F3-FF231315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973C-6BE8-4C00-86FB-70EC8B349A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894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7AA50-79E8-D69E-3F2E-E743C6F96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2A39-CAD0-4B58-8F60-2BF6FB12BB2F}" type="datetimeFigureOut">
              <a:rPr lang="en-CA" smtClean="0"/>
              <a:t>2024-05-23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68BA92-44B2-47E1-D8CF-43B3EF46B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D6619-87D6-BE2E-16CB-F4529A7D2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973C-6BE8-4C00-86FB-70EC8B349A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17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DE88-2462-928D-454A-B768FF3F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CBA8D-8682-1D83-53D7-E593EE206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EEBDC-F524-D610-3AEE-4941DAC9E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E140A-78E7-70C8-1ECC-0775615B1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2A39-CAD0-4B58-8F60-2BF6FB12BB2F}" type="datetimeFigureOut">
              <a:rPr lang="en-CA" smtClean="0"/>
              <a:t>2024-05-23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9A9EF-B46B-25F1-BC69-C505C5CDE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45266-10AF-58E0-FECA-9A434F55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973C-6BE8-4C00-86FB-70EC8B349A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963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C83C-5997-02AB-C60C-BF6F4863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5C859-1C42-26C2-703B-FCD8CA15B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24599-83BD-FC9F-B8CD-9B61D0A98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7ADAC-182C-C662-FDDE-5BA57C99B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2A39-CAD0-4B58-8F60-2BF6FB12BB2F}" type="datetimeFigureOut">
              <a:rPr lang="en-CA" smtClean="0"/>
              <a:t>2024-05-23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59AB1-8C99-596C-A513-135BAC6D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FE9F7-C143-4807-73BC-448A99E9D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973C-6BE8-4C00-86FB-70EC8B349A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22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A4399D-C6D0-5EC1-AB96-FAA84FC0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F81BB-423C-46D9-8578-668CB85A3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C8D04-9186-F258-E2A6-5AB1FBBC8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A02A39-CAD0-4B58-8F60-2BF6FB12BB2F}" type="datetimeFigureOut">
              <a:rPr lang="en-CA" smtClean="0"/>
              <a:t>2024-05-23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0B2BD-E00D-55CD-7EE5-8C4D3BFBB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81782-686A-CDB0-E3FC-B662CDEF5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A6973C-6BE8-4C00-86FB-70EC8B349A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979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583F432-A185-7DC7-42A5-6D9AD4D2696F}"/>
              </a:ext>
            </a:extLst>
          </p:cNvPr>
          <p:cNvSpPr/>
          <p:nvPr/>
        </p:nvSpPr>
        <p:spPr>
          <a:xfrm>
            <a:off x="87630" y="924560"/>
            <a:ext cx="11995785" cy="5874386"/>
          </a:xfrm>
          <a:prstGeom prst="roundRect">
            <a:avLst>
              <a:gd name="adj" fmla="val 2895"/>
            </a:avLst>
          </a:prstGeom>
          <a:solidFill>
            <a:srgbClr val="BDC6ED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D7DB2B-7B37-0EC5-16E4-F565AFAF69B9}"/>
              </a:ext>
            </a:extLst>
          </p:cNvPr>
          <p:cNvSpPr/>
          <p:nvPr/>
        </p:nvSpPr>
        <p:spPr>
          <a:xfrm>
            <a:off x="193252" y="3573779"/>
            <a:ext cx="5133128" cy="3131821"/>
          </a:xfrm>
          <a:prstGeom prst="roundRect">
            <a:avLst>
              <a:gd name="adj" fmla="val 7031"/>
            </a:avLst>
          </a:prstGeom>
          <a:solidFill>
            <a:srgbClr val="BDC6ED">
              <a:alpha val="17000"/>
            </a:srgbClr>
          </a:solidFill>
          <a:ln>
            <a:noFill/>
          </a:ln>
          <a:effectLst>
            <a:outerShdw blurRad="3429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B83A5C-6515-1D2F-8CE2-7A2B10D4F252}"/>
              </a:ext>
            </a:extLst>
          </p:cNvPr>
          <p:cNvSpPr/>
          <p:nvPr/>
        </p:nvSpPr>
        <p:spPr>
          <a:xfrm>
            <a:off x="5434966" y="3573778"/>
            <a:ext cx="6532244" cy="3131821"/>
          </a:xfrm>
          <a:prstGeom prst="roundRect">
            <a:avLst>
              <a:gd name="adj" fmla="val 7031"/>
            </a:avLst>
          </a:prstGeom>
          <a:solidFill>
            <a:srgbClr val="BDC6ED">
              <a:alpha val="17000"/>
            </a:srgbClr>
          </a:solidFill>
          <a:ln>
            <a:noFill/>
          </a:ln>
          <a:effectLst>
            <a:outerShdw blurRad="3429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A0121F-33C0-19EE-1389-F17EFD1072D7}"/>
              </a:ext>
            </a:extLst>
          </p:cNvPr>
          <p:cNvSpPr/>
          <p:nvPr/>
        </p:nvSpPr>
        <p:spPr>
          <a:xfrm>
            <a:off x="4808220" y="1059181"/>
            <a:ext cx="7158990" cy="2369820"/>
          </a:xfrm>
          <a:prstGeom prst="roundRect">
            <a:avLst>
              <a:gd name="adj" fmla="val 7031"/>
            </a:avLst>
          </a:prstGeom>
          <a:solidFill>
            <a:srgbClr val="BDC6ED">
              <a:alpha val="17000"/>
            </a:srgbClr>
          </a:solidFill>
          <a:ln>
            <a:noFill/>
          </a:ln>
          <a:effectLst>
            <a:outerShdw blurRad="3429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`</a:t>
            </a:r>
          </a:p>
        </p:txBody>
      </p:sp>
      <p:pic>
        <p:nvPicPr>
          <p:cNvPr id="11" name="Picture 10" descr="A white and black logo&#10;&#10;Description automatically generated">
            <a:extLst>
              <a:ext uri="{FF2B5EF4-FFF2-40B4-BE49-F238E27FC236}">
                <a16:creationId xmlns:a16="http://schemas.microsoft.com/office/drawing/2014/main" id="{7430BFDD-9C76-0FF9-9047-DADD90BAB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52" y="250105"/>
            <a:ext cx="2273117" cy="48141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9975BD-F90D-BCE2-821F-DB5F78E17642}"/>
              </a:ext>
            </a:extLst>
          </p:cNvPr>
          <p:cNvCxnSpPr/>
          <p:nvPr/>
        </p:nvCxnSpPr>
        <p:spPr>
          <a:xfrm>
            <a:off x="2644140" y="289560"/>
            <a:ext cx="0" cy="4216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7AD8A2C5-3B81-22BA-A676-91FD3374A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159" y="358822"/>
            <a:ext cx="1630677" cy="278717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7BB6415-4FBA-EE9A-EB96-1681CB398739}"/>
              </a:ext>
            </a:extLst>
          </p:cNvPr>
          <p:cNvSpPr/>
          <p:nvPr/>
        </p:nvSpPr>
        <p:spPr>
          <a:xfrm>
            <a:off x="224790" y="1234653"/>
            <a:ext cx="3247984" cy="924128"/>
          </a:xfrm>
          <a:prstGeom prst="roundRect">
            <a:avLst>
              <a:gd name="adj" fmla="val 12456"/>
            </a:avLst>
          </a:prstGeom>
          <a:solidFill>
            <a:srgbClr val="BDC6ED">
              <a:alpha val="17000"/>
            </a:srgbClr>
          </a:solidFill>
          <a:ln>
            <a:noFill/>
          </a:ln>
          <a:effectLst>
            <a:outerShdw blurRad="368300" sx="118000" sy="118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4843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 Hareshkumar Rana</dc:creator>
  <cp:lastModifiedBy>Smit Hareshkumar Rana</cp:lastModifiedBy>
  <cp:revision>1</cp:revision>
  <dcterms:created xsi:type="dcterms:W3CDTF">2024-05-23T19:20:28Z</dcterms:created>
  <dcterms:modified xsi:type="dcterms:W3CDTF">2024-05-23T21:49:21Z</dcterms:modified>
</cp:coreProperties>
</file>