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7" r:id="rId6"/>
    <p:sldId id="288" r:id="rId7"/>
    <p:sldId id="307" r:id="rId8"/>
    <p:sldId id="308" r:id="rId9"/>
    <p:sldId id="309" r:id="rId10"/>
    <p:sldId id="310" r:id="rId11"/>
    <p:sldId id="311" r:id="rId12"/>
    <p:sldId id="306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286" r:id="rId37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F02C0470-DD39-C485-C25E-CC9C316003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0FC63A16-5EE5-1575-8A23-3A3D18F0E86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Верхний колонтитул 1">
            <a:extLst>
              <a:ext uri="{FF2B5EF4-FFF2-40B4-BE49-F238E27FC236}">
                <a16:creationId xmlns:a16="http://schemas.microsoft.com/office/drawing/2014/main" id="{80AC030F-B2C5-6C79-8C13-8CC9435C454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2">
            <a:extLst>
              <a:ext uri="{FF2B5EF4-FFF2-40B4-BE49-F238E27FC236}">
                <a16:creationId xmlns:a16="http://schemas.microsoft.com/office/drawing/2014/main" id="{F70FFD65-EE3C-31F4-2771-0581C55379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3C53470-9D20-4870-82D0-75CCED1AE0F1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6" name="Образ слайда 3">
            <a:extLst>
              <a:ext uri="{FF2B5EF4-FFF2-40B4-BE49-F238E27FC236}">
                <a16:creationId xmlns:a16="http://schemas.microsoft.com/office/drawing/2014/main" id="{6E31DAA3-FE41-50F4-4945-B00589732C36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7" name="Заметки 4">
            <a:extLst>
              <a:ext uri="{FF2B5EF4-FFF2-40B4-BE49-F238E27FC236}">
                <a16:creationId xmlns:a16="http://schemas.microsoft.com/office/drawing/2014/main" id="{97E5EC7C-15AA-B67B-1240-1A91A3CF34A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5">
            <a:extLst>
              <a:ext uri="{FF2B5EF4-FFF2-40B4-BE49-F238E27FC236}">
                <a16:creationId xmlns:a16="http://schemas.microsoft.com/office/drawing/2014/main" id="{42CB0DAD-B363-C6F1-FCED-8FB1D21336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9ECEF4CB-3F95-8092-DE45-A44D0E65CB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4A79CB9-2E0E-4219-92BC-6954047D5A76}" type="slidenum">
              <a:t>‹#›</a:t>
            </a:fld>
            <a:endParaRPr lang="ru-RU"/>
          </a:p>
        </p:txBody>
      </p:sp>
      <p:sp>
        <p:nvSpPr>
          <p:cNvPr id="10" name="Верхний колонтитул 1">
            <a:extLst>
              <a:ext uri="{FF2B5EF4-FFF2-40B4-BE49-F238E27FC236}">
                <a16:creationId xmlns:a16="http://schemas.microsoft.com/office/drawing/2014/main" id="{2DEB3EE5-557E-9AAD-66EC-183FFE240D12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11" name="Дата 2">
            <a:extLst>
              <a:ext uri="{FF2B5EF4-FFF2-40B4-BE49-F238E27FC236}">
                <a16:creationId xmlns:a16="http://schemas.microsoft.com/office/drawing/2014/main" id="{47DDB86B-75EE-CC62-16D2-2A2AA61D0D8F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30A84E8-7819-4DF7-87A2-3956A6F98DF9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12" name="Образ слайда 3">
            <a:extLst>
              <a:ext uri="{FF2B5EF4-FFF2-40B4-BE49-F238E27FC236}">
                <a16:creationId xmlns:a16="http://schemas.microsoft.com/office/drawing/2014/main" id="{B8F58581-5D21-3B81-D5B7-3B0C64E7A9F3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3" name="Заметки 4">
            <a:extLst>
              <a:ext uri="{FF2B5EF4-FFF2-40B4-BE49-F238E27FC236}">
                <a16:creationId xmlns:a16="http://schemas.microsoft.com/office/drawing/2014/main" id="{354C4C97-28B0-0E1F-EB8E-E0D45F810C6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Нижний колонтитул 5">
            <a:extLst>
              <a:ext uri="{FF2B5EF4-FFF2-40B4-BE49-F238E27FC236}">
                <a16:creationId xmlns:a16="http://schemas.microsoft.com/office/drawing/2014/main" id="{01B200D8-D2C0-5683-D797-5637BF5397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15" name="Номер слайда 6">
            <a:extLst>
              <a:ext uri="{FF2B5EF4-FFF2-40B4-BE49-F238E27FC236}">
                <a16:creationId xmlns:a16="http://schemas.microsoft.com/office/drawing/2014/main" id="{26DB1593-E4BB-E530-86DC-FA54B1F27C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60F53BB-9985-47E0-9FC1-24FCB133AF97}" type="slidenum">
              <a:t>‹#›</a:t>
            </a:fld>
            <a:endParaRPr lang="ru-RU"/>
          </a:p>
        </p:txBody>
      </p:sp>
      <p:sp>
        <p:nvSpPr>
          <p:cNvPr id="16" name="Верхний колонтитул 1">
            <a:extLst>
              <a:ext uri="{FF2B5EF4-FFF2-40B4-BE49-F238E27FC236}">
                <a16:creationId xmlns:a16="http://schemas.microsoft.com/office/drawing/2014/main" id="{C7A20F8F-8A1E-C3D9-F1F2-F28ADF7E9CAC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7E1CE46B-BDAF-61B8-9DBF-AD46F63CF851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EDBCA2C-D345-4BC4-8F4D-926E86FDC73D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18" name="Образ слайда 3">
            <a:extLst>
              <a:ext uri="{FF2B5EF4-FFF2-40B4-BE49-F238E27FC236}">
                <a16:creationId xmlns:a16="http://schemas.microsoft.com/office/drawing/2014/main" id="{9ED336F9-A62E-E877-30F1-1FFD4AC41680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9" name="Заметки 4">
            <a:extLst>
              <a:ext uri="{FF2B5EF4-FFF2-40B4-BE49-F238E27FC236}">
                <a16:creationId xmlns:a16="http://schemas.microsoft.com/office/drawing/2014/main" id="{070A6FE2-5C03-DC52-6E84-E0BB44B1EA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" name="Нижний колонтитул 5">
            <a:extLst>
              <a:ext uri="{FF2B5EF4-FFF2-40B4-BE49-F238E27FC236}">
                <a16:creationId xmlns:a16="http://schemas.microsoft.com/office/drawing/2014/main" id="{AD7E5240-A7F1-BF1A-9BE4-5B27D70974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21" name="Номер слайда 6">
            <a:extLst>
              <a:ext uri="{FF2B5EF4-FFF2-40B4-BE49-F238E27FC236}">
                <a16:creationId xmlns:a16="http://schemas.microsoft.com/office/drawing/2014/main" id="{1EDB753F-7FD4-511D-A90F-C06EAF5F9C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C23245A-26C2-4632-9B9C-DB1A8535246D}" type="slidenum">
              <a:t>‹#›</a:t>
            </a:fld>
            <a:endParaRPr lang="ru-RU"/>
          </a:p>
        </p:txBody>
      </p:sp>
      <p:sp>
        <p:nvSpPr>
          <p:cNvPr id="22" name="Header Placeholder 1">
            <a:extLst>
              <a:ext uri="{FF2B5EF4-FFF2-40B4-BE49-F238E27FC236}">
                <a16:creationId xmlns:a16="http://schemas.microsoft.com/office/drawing/2014/main" id="{3831EEF3-1570-8685-FFAC-18360BC1C0FE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Date Placeholder 2">
            <a:extLst>
              <a:ext uri="{FF2B5EF4-FFF2-40B4-BE49-F238E27FC236}">
                <a16:creationId xmlns:a16="http://schemas.microsoft.com/office/drawing/2014/main" id="{46445175-4B62-6E45-776D-5D9EC479B6B0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D11195D-F202-459D-995A-23B3F29E9929}" type="datetime1">
              <a:rPr lang="ru-RU"/>
              <a:pPr lvl="0"/>
              <a:t>19.12.2022</a:t>
            </a:fld>
            <a:endParaRPr lang="en-US"/>
          </a:p>
        </p:txBody>
      </p:sp>
      <p:sp>
        <p:nvSpPr>
          <p:cNvPr id="24" name="Slide Image Placeholder 3">
            <a:extLst>
              <a:ext uri="{FF2B5EF4-FFF2-40B4-BE49-F238E27FC236}">
                <a16:creationId xmlns:a16="http://schemas.microsoft.com/office/drawing/2014/main" id="{6C0BFECB-84C8-D119-3078-0CF95E252681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25" name="Notes Placeholder 4">
            <a:extLst>
              <a:ext uri="{FF2B5EF4-FFF2-40B4-BE49-F238E27FC236}">
                <a16:creationId xmlns:a16="http://schemas.microsoft.com/office/drawing/2014/main" id="{6CBC1C01-199F-4907-527C-1FF50E209E5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AC657ABC-4CE5-0E44-73B3-0D57DD1975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13B890DF-52CF-DEE3-5840-DAE481AF7F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35A9179-D3F3-434D-8AD1-55174D573916}" type="slidenum">
              <a:t>‹#›</a:t>
            </a:fld>
            <a:endParaRPr lang="en-US"/>
          </a:p>
        </p:txBody>
      </p:sp>
      <p:sp>
        <p:nvSpPr>
          <p:cNvPr id="28" name="Верхний колонтитул 1">
            <a:extLst>
              <a:ext uri="{FF2B5EF4-FFF2-40B4-BE49-F238E27FC236}">
                <a16:creationId xmlns:a16="http://schemas.microsoft.com/office/drawing/2014/main" id="{82B1E4BA-53C1-A4A2-245E-0B58951C2064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29" name="Дата 2">
            <a:extLst>
              <a:ext uri="{FF2B5EF4-FFF2-40B4-BE49-F238E27FC236}">
                <a16:creationId xmlns:a16="http://schemas.microsoft.com/office/drawing/2014/main" id="{903B8BC2-5E4A-7B2D-DEA1-DA37D19AE703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AC59A0E-3622-4282-8F39-25EA9A94E973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30" name="Образ слайда 3">
            <a:extLst>
              <a:ext uri="{FF2B5EF4-FFF2-40B4-BE49-F238E27FC236}">
                <a16:creationId xmlns:a16="http://schemas.microsoft.com/office/drawing/2014/main" id="{611BB5C6-0091-7303-7F21-F60912A2AB09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1" name="Заметки 4">
            <a:extLst>
              <a:ext uri="{FF2B5EF4-FFF2-40B4-BE49-F238E27FC236}">
                <a16:creationId xmlns:a16="http://schemas.microsoft.com/office/drawing/2014/main" id="{ACEB4710-5527-D626-937D-C70783EDB0A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2" name="Нижний колонтитул 5">
            <a:extLst>
              <a:ext uri="{FF2B5EF4-FFF2-40B4-BE49-F238E27FC236}">
                <a16:creationId xmlns:a16="http://schemas.microsoft.com/office/drawing/2014/main" id="{3678EA8A-2F5F-6C7B-4ACF-0BFD88A90D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33" name="Номер слайда 6">
            <a:extLst>
              <a:ext uri="{FF2B5EF4-FFF2-40B4-BE49-F238E27FC236}">
                <a16:creationId xmlns:a16="http://schemas.microsoft.com/office/drawing/2014/main" id="{32C39F5E-9E8E-BD86-371B-14BCA0D901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BCDD8E8-C098-4C93-827D-44151495C46A}" type="slidenum">
              <a:t>‹#›</a:t>
            </a:fld>
            <a:endParaRPr lang="ru-RU"/>
          </a:p>
        </p:txBody>
      </p:sp>
      <p:sp>
        <p:nvSpPr>
          <p:cNvPr id="34" name="Header Placeholder 1">
            <a:extLst>
              <a:ext uri="{FF2B5EF4-FFF2-40B4-BE49-F238E27FC236}">
                <a16:creationId xmlns:a16="http://schemas.microsoft.com/office/drawing/2014/main" id="{4BE301B3-1AA5-5698-C9D9-734FE911926D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D03EEA78-6421-E8C8-570E-7B78CE72FAC3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F2825B2-5AC0-4BD9-BEF9-569741825CD2}" type="datetime1">
              <a:rPr lang="ru-RU"/>
              <a:pPr lvl="0"/>
              <a:t>19.12.2022</a:t>
            </a:fld>
            <a:endParaRPr lang="en-US"/>
          </a:p>
        </p:txBody>
      </p:sp>
      <p:sp>
        <p:nvSpPr>
          <p:cNvPr id="36" name="Slide Image Placeholder 3">
            <a:extLst>
              <a:ext uri="{FF2B5EF4-FFF2-40B4-BE49-F238E27FC236}">
                <a16:creationId xmlns:a16="http://schemas.microsoft.com/office/drawing/2014/main" id="{AB5A7577-E8AE-1CA3-307C-870166C99D61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7" name="Notes Placeholder 4">
            <a:extLst>
              <a:ext uri="{FF2B5EF4-FFF2-40B4-BE49-F238E27FC236}">
                <a16:creationId xmlns:a16="http://schemas.microsoft.com/office/drawing/2014/main" id="{BF284C27-0618-FF07-147D-0389BDF2FA8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Footer Placeholder 5">
            <a:extLst>
              <a:ext uri="{FF2B5EF4-FFF2-40B4-BE49-F238E27FC236}">
                <a16:creationId xmlns:a16="http://schemas.microsoft.com/office/drawing/2014/main" id="{B28CE957-A61D-5A67-0C75-A3C1FA57E1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B7ECE676-A0CA-9175-6F40-81CEEB4CD4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85D06A7-CEDC-45FA-9AFF-590CE02BF471}" type="slidenum">
              <a:t>‹#›</a:t>
            </a:fld>
            <a:endParaRPr lang="en-US"/>
          </a:p>
        </p:txBody>
      </p:sp>
      <p:sp>
        <p:nvSpPr>
          <p:cNvPr id="40" name="Верхний колонтитул 1">
            <a:extLst>
              <a:ext uri="{FF2B5EF4-FFF2-40B4-BE49-F238E27FC236}">
                <a16:creationId xmlns:a16="http://schemas.microsoft.com/office/drawing/2014/main" id="{1DEB90FF-3835-F7F9-872A-52237E923469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41" name="Дата 2">
            <a:extLst>
              <a:ext uri="{FF2B5EF4-FFF2-40B4-BE49-F238E27FC236}">
                <a16:creationId xmlns:a16="http://schemas.microsoft.com/office/drawing/2014/main" id="{98BCE294-DF76-637E-DDCE-7132C07C65D6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AF1187F-35AC-4043-8831-120CFC8512C2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42" name="Образ слайда 3">
            <a:extLst>
              <a:ext uri="{FF2B5EF4-FFF2-40B4-BE49-F238E27FC236}">
                <a16:creationId xmlns:a16="http://schemas.microsoft.com/office/drawing/2014/main" id="{67719C61-3F87-99F9-BE95-D52645616B45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43" name="Заметки 4">
            <a:extLst>
              <a:ext uri="{FF2B5EF4-FFF2-40B4-BE49-F238E27FC236}">
                <a16:creationId xmlns:a16="http://schemas.microsoft.com/office/drawing/2014/main" id="{29C4DF6C-ADCB-3D34-1CDE-273AD4ADED1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4" name="Нижний колонтитул 5">
            <a:extLst>
              <a:ext uri="{FF2B5EF4-FFF2-40B4-BE49-F238E27FC236}">
                <a16:creationId xmlns:a16="http://schemas.microsoft.com/office/drawing/2014/main" id="{E34091C3-183A-D3FE-3EA8-B8E97AD81F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45" name="Номер слайда 6">
            <a:extLst>
              <a:ext uri="{FF2B5EF4-FFF2-40B4-BE49-F238E27FC236}">
                <a16:creationId xmlns:a16="http://schemas.microsoft.com/office/drawing/2014/main" id="{9A46B2AF-22D9-239A-234E-40B6264DE9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81CAE0F-E645-4D42-8897-4C5E85BDE286}" type="slidenum">
              <a:t>‹#›</a:t>
            </a:fld>
            <a:endParaRPr lang="ru-RU"/>
          </a:p>
        </p:txBody>
      </p:sp>
      <p:sp>
        <p:nvSpPr>
          <p:cNvPr id="46" name="Верхний колонтитул 1">
            <a:extLst>
              <a:ext uri="{FF2B5EF4-FFF2-40B4-BE49-F238E27FC236}">
                <a16:creationId xmlns:a16="http://schemas.microsoft.com/office/drawing/2014/main" id="{4B3BAD94-B9E6-AD3D-2A5D-A2DEDEFDFE74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47" name="Дата 2">
            <a:extLst>
              <a:ext uri="{FF2B5EF4-FFF2-40B4-BE49-F238E27FC236}">
                <a16:creationId xmlns:a16="http://schemas.microsoft.com/office/drawing/2014/main" id="{51CE0B6B-5006-305E-22C6-B274AD000A07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ECE580E-C20E-4D77-84DA-D20AF1DD47F9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48" name="Образ слайда 3">
            <a:extLst>
              <a:ext uri="{FF2B5EF4-FFF2-40B4-BE49-F238E27FC236}">
                <a16:creationId xmlns:a16="http://schemas.microsoft.com/office/drawing/2014/main" id="{1C9283A5-1BC6-9484-D040-C20854A0C91E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49" name="Заметки 4">
            <a:extLst>
              <a:ext uri="{FF2B5EF4-FFF2-40B4-BE49-F238E27FC236}">
                <a16:creationId xmlns:a16="http://schemas.microsoft.com/office/drawing/2014/main" id="{D6A178A0-9F8D-EEE3-3B62-DD60F850417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0" name="Нижний колонтитул 5">
            <a:extLst>
              <a:ext uri="{FF2B5EF4-FFF2-40B4-BE49-F238E27FC236}">
                <a16:creationId xmlns:a16="http://schemas.microsoft.com/office/drawing/2014/main" id="{B86D0742-36A1-82E9-D614-FF2A34DE76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51" name="Номер слайда 6">
            <a:extLst>
              <a:ext uri="{FF2B5EF4-FFF2-40B4-BE49-F238E27FC236}">
                <a16:creationId xmlns:a16="http://schemas.microsoft.com/office/drawing/2014/main" id="{CFC14CD2-DF9D-9576-B914-137C305AB4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1A0FBBE-4656-4016-961D-45E8C3514BDD}" type="slidenum">
              <a:t>‹#›</a:t>
            </a:fld>
            <a:endParaRPr lang="ru-RU"/>
          </a:p>
        </p:txBody>
      </p:sp>
      <p:sp>
        <p:nvSpPr>
          <p:cNvPr id="52" name="Верхний колонтитул 1">
            <a:extLst>
              <a:ext uri="{FF2B5EF4-FFF2-40B4-BE49-F238E27FC236}">
                <a16:creationId xmlns:a16="http://schemas.microsoft.com/office/drawing/2014/main" id="{517D424D-7638-7E52-CCB6-DBF4D96423CF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53" name="Дата 2">
            <a:extLst>
              <a:ext uri="{FF2B5EF4-FFF2-40B4-BE49-F238E27FC236}">
                <a16:creationId xmlns:a16="http://schemas.microsoft.com/office/drawing/2014/main" id="{960A23FA-9DDD-336B-37E9-8677C5E01EEC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B0A7333-7447-41EC-8274-BB4152D0B0D6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54" name="Образ слайда 3">
            <a:extLst>
              <a:ext uri="{FF2B5EF4-FFF2-40B4-BE49-F238E27FC236}">
                <a16:creationId xmlns:a16="http://schemas.microsoft.com/office/drawing/2014/main" id="{4F453042-DAC4-6FA7-ACA3-3BEF9398058A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5" name="Заметки 4">
            <a:extLst>
              <a:ext uri="{FF2B5EF4-FFF2-40B4-BE49-F238E27FC236}">
                <a16:creationId xmlns:a16="http://schemas.microsoft.com/office/drawing/2014/main" id="{6EEF275C-6498-9462-DDFC-3884B550916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6" name="Нижний колонтитул 5">
            <a:extLst>
              <a:ext uri="{FF2B5EF4-FFF2-40B4-BE49-F238E27FC236}">
                <a16:creationId xmlns:a16="http://schemas.microsoft.com/office/drawing/2014/main" id="{8AB94EE1-C697-CD33-239C-3FDB9E37C0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57" name="Номер слайда 6">
            <a:extLst>
              <a:ext uri="{FF2B5EF4-FFF2-40B4-BE49-F238E27FC236}">
                <a16:creationId xmlns:a16="http://schemas.microsoft.com/office/drawing/2014/main" id="{3554AC5C-D506-4F25-839D-436A55E63B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51B0EED-2278-4091-B0C7-51D6557BAB58}" type="slidenum">
              <a:t>‹#›</a:t>
            </a:fld>
            <a:endParaRPr lang="ru-RU"/>
          </a:p>
        </p:txBody>
      </p:sp>
      <p:sp>
        <p:nvSpPr>
          <p:cNvPr id="58" name="Верхний колонтитул 1">
            <a:extLst>
              <a:ext uri="{FF2B5EF4-FFF2-40B4-BE49-F238E27FC236}">
                <a16:creationId xmlns:a16="http://schemas.microsoft.com/office/drawing/2014/main" id="{7975D816-28AD-CCC6-D177-803032B53944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59" name="Дата 2">
            <a:extLst>
              <a:ext uri="{FF2B5EF4-FFF2-40B4-BE49-F238E27FC236}">
                <a16:creationId xmlns:a16="http://schemas.microsoft.com/office/drawing/2014/main" id="{9D7601B2-51B9-6E7C-8920-CDA33AF3F216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BD8E8B0-307E-4AA3-A759-65BDB50EB56A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60" name="Образ слайда 3">
            <a:extLst>
              <a:ext uri="{FF2B5EF4-FFF2-40B4-BE49-F238E27FC236}">
                <a16:creationId xmlns:a16="http://schemas.microsoft.com/office/drawing/2014/main" id="{D3B0DAF4-F311-2864-BA86-C1DA1BABAAE5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61" name="Заметки 4">
            <a:extLst>
              <a:ext uri="{FF2B5EF4-FFF2-40B4-BE49-F238E27FC236}">
                <a16:creationId xmlns:a16="http://schemas.microsoft.com/office/drawing/2014/main" id="{54FEFEAB-AB51-FA55-F4BB-5B272B8E62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2" name="Нижний колонтитул 5">
            <a:extLst>
              <a:ext uri="{FF2B5EF4-FFF2-40B4-BE49-F238E27FC236}">
                <a16:creationId xmlns:a16="http://schemas.microsoft.com/office/drawing/2014/main" id="{AA773EE1-8EEB-FF10-6CB7-63BB589DDE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63" name="Номер слайда 6">
            <a:extLst>
              <a:ext uri="{FF2B5EF4-FFF2-40B4-BE49-F238E27FC236}">
                <a16:creationId xmlns:a16="http://schemas.microsoft.com/office/drawing/2014/main" id="{7C6EA120-4E90-F625-38AB-0076003CF8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97522C3-3922-48D5-8B22-682E7A2240B1}" type="slidenum">
              <a:t>‹#›</a:t>
            </a:fld>
            <a:endParaRPr lang="ru-RU"/>
          </a:p>
        </p:txBody>
      </p:sp>
      <p:sp>
        <p:nvSpPr>
          <p:cNvPr id="64" name="Верхний колонтитул 1">
            <a:extLst>
              <a:ext uri="{FF2B5EF4-FFF2-40B4-BE49-F238E27FC236}">
                <a16:creationId xmlns:a16="http://schemas.microsoft.com/office/drawing/2014/main" id="{9125C7B3-E019-FD2A-774B-D991B004EFFB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65" name="Дата 2">
            <a:extLst>
              <a:ext uri="{FF2B5EF4-FFF2-40B4-BE49-F238E27FC236}">
                <a16:creationId xmlns:a16="http://schemas.microsoft.com/office/drawing/2014/main" id="{94C1B40E-D353-05E6-7273-F04908904994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4B2B5E5-E439-45C6-BF15-9D539D7CE8C5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66" name="Образ слайда 3">
            <a:extLst>
              <a:ext uri="{FF2B5EF4-FFF2-40B4-BE49-F238E27FC236}">
                <a16:creationId xmlns:a16="http://schemas.microsoft.com/office/drawing/2014/main" id="{C77FF8C3-ADFD-83AD-F970-BFCC8AFAABC0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67" name="Заметки 4">
            <a:extLst>
              <a:ext uri="{FF2B5EF4-FFF2-40B4-BE49-F238E27FC236}">
                <a16:creationId xmlns:a16="http://schemas.microsoft.com/office/drawing/2014/main" id="{C3BE5F33-EC84-5BB3-494C-2C1C351781B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8" name="Нижний колонтитул 5">
            <a:extLst>
              <a:ext uri="{FF2B5EF4-FFF2-40B4-BE49-F238E27FC236}">
                <a16:creationId xmlns:a16="http://schemas.microsoft.com/office/drawing/2014/main" id="{E2266758-73AA-BAB4-3A22-CB91AD7DCB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69" name="Номер слайда 6">
            <a:extLst>
              <a:ext uri="{FF2B5EF4-FFF2-40B4-BE49-F238E27FC236}">
                <a16:creationId xmlns:a16="http://schemas.microsoft.com/office/drawing/2014/main" id="{0F7F70FC-4E8C-EBAB-BAA5-39604B09F0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14935E4-9101-4F24-9569-640475577FFD}" type="slidenum">
              <a:t>‹#›</a:t>
            </a:fld>
            <a:endParaRPr lang="ru-RU"/>
          </a:p>
        </p:txBody>
      </p:sp>
      <p:sp>
        <p:nvSpPr>
          <p:cNvPr id="70" name="Верхний колонтитул 1">
            <a:extLst>
              <a:ext uri="{FF2B5EF4-FFF2-40B4-BE49-F238E27FC236}">
                <a16:creationId xmlns:a16="http://schemas.microsoft.com/office/drawing/2014/main" id="{0393F31B-6574-76D1-E679-FD3DD4A1B492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71" name="Дата 2">
            <a:extLst>
              <a:ext uri="{FF2B5EF4-FFF2-40B4-BE49-F238E27FC236}">
                <a16:creationId xmlns:a16="http://schemas.microsoft.com/office/drawing/2014/main" id="{68707272-AC88-E81E-E1FE-3D4FDCE602DC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16DEAD0-CC06-4B7B-8D56-3841550734C6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72" name="Образ слайда 3">
            <a:extLst>
              <a:ext uri="{FF2B5EF4-FFF2-40B4-BE49-F238E27FC236}">
                <a16:creationId xmlns:a16="http://schemas.microsoft.com/office/drawing/2014/main" id="{7FA1EBA2-ADDD-E46F-718B-34B32DFA128B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73" name="Заметки 4">
            <a:extLst>
              <a:ext uri="{FF2B5EF4-FFF2-40B4-BE49-F238E27FC236}">
                <a16:creationId xmlns:a16="http://schemas.microsoft.com/office/drawing/2014/main" id="{A29BB927-BEE9-37EC-7172-1280A54FDFC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4" name="Нижний колонтитул 5">
            <a:extLst>
              <a:ext uri="{FF2B5EF4-FFF2-40B4-BE49-F238E27FC236}">
                <a16:creationId xmlns:a16="http://schemas.microsoft.com/office/drawing/2014/main" id="{F48D4DED-FA60-10E1-7EAC-DB9C7F3755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75" name="Номер слайда 6">
            <a:extLst>
              <a:ext uri="{FF2B5EF4-FFF2-40B4-BE49-F238E27FC236}">
                <a16:creationId xmlns:a16="http://schemas.microsoft.com/office/drawing/2014/main" id="{DC9C9FE8-7E4C-45B4-E533-2231EE9A04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A98F050-BEFE-4920-B72B-CF388BC7B84B}" type="slidenum">
              <a:t>‹#›</a:t>
            </a:fld>
            <a:endParaRPr lang="ru-RU"/>
          </a:p>
        </p:txBody>
      </p:sp>
      <p:sp>
        <p:nvSpPr>
          <p:cNvPr id="76" name="Верхний колонтитул 1">
            <a:extLst>
              <a:ext uri="{FF2B5EF4-FFF2-40B4-BE49-F238E27FC236}">
                <a16:creationId xmlns:a16="http://schemas.microsoft.com/office/drawing/2014/main" id="{5032090E-4E51-0EE4-8E76-E809243E86A1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77" name="Дата 2">
            <a:extLst>
              <a:ext uri="{FF2B5EF4-FFF2-40B4-BE49-F238E27FC236}">
                <a16:creationId xmlns:a16="http://schemas.microsoft.com/office/drawing/2014/main" id="{1A92903F-754D-1EA7-8627-0F6F236FD2C6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92C2487-3F3D-4A2C-B125-3B0A8D56E3BA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78" name="Образ слайда 3">
            <a:extLst>
              <a:ext uri="{FF2B5EF4-FFF2-40B4-BE49-F238E27FC236}">
                <a16:creationId xmlns:a16="http://schemas.microsoft.com/office/drawing/2014/main" id="{F91C30D3-70AC-000E-9637-43126F57B8F0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79" name="Заметки 4">
            <a:extLst>
              <a:ext uri="{FF2B5EF4-FFF2-40B4-BE49-F238E27FC236}">
                <a16:creationId xmlns:a16="http://schemas.microsoft.com/office/drawing/2014/main" id="{1D7FD0F0-A163-86D9-B176-033B69EBC2A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0" name="Нижний колонтитул 5">
            <a:extLst>
              <a:ext uri="{FF2B5EF4-FFF2-40B4-BE49-F238E27FC236}">
                <a16:creationId xmlns:a16="http://schemas.microsoft.com/office/drawing/2014/main" id="{C6E8C4FB-5516-6B2C-FDC7-B2E6136EF5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81" name="Номер слайда 6">
            <a:extLst>
              <a:ext uri="{FF2B5EF4-FFF2-40B4-BE49-F238E27FC236}">
                <a16:creationId xmlns:a16="http://schemas.microsoft.com/office/drawing/2014/main" id="{7E2B1F02-40BF-2B39-393D-D222E41402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E01EF1F-6774-4C4A-9D42-BB29E08100DB}" type="slidenum">
              <a:t>‹#›</a:t>
            </a:fld>
            <a:endParaRPr lang="ru-RU"/>
          </a:p>
        </p:txBody>
      </p:sp>
      <p:sp>
        <p:nvSpPr>
          <p:cNvPr id="82" name="Верхний колонтитул 1">
            <a:extLst>
              <a:ext uri="{FF2B5EF4-FFF2-40B4-BE49-F238E27FC236}">
                <a16:creationId xmlns:a16="http://schemas.microsoft.com/office/drawing/2014/main" id="{FDD7DA52-0976-BDDA-492E-86AA2706849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83" name="Дата 2">
            <a:extLst>
              <a:ext uri="{FF2B5EF4-FFF2-40B4-BE49-F238E27FC236}">
                <a16:creationId xmlns:a16="http://schemas.microsoft.com/office/drawing/2014/main" id="{C344D1E8-2F03-AB7C-B4DA-A5EF7483523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EE71CC1-2F13-431C-82DA-C6CDD1C63311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84" name="Образ слайда 3">
            <a:extLst>
              <a:ext uri="{FF2B5EF4-FFF2-40B4-BE49-F238E27FC236}">
                <a16:creationId xmlns:a16="http://schemas.microsoft.com/office/drawing/2014/main" id="{89A81DBE-3EEE-1959-777B-D361133A77A6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85" name="Заметки 4">
            <a:extLst>
              <a:ext uri="{FF2B5EF4-FFF2-40B4-BE49-F238E27FC236}">
                <a16:creationId xmlns:a16="http://schemas.microsoft.com/office/drawing/2014/main" id="{0A1F08F0-4E7E-6D7A-F33C-2CD4032CC72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6" name="Нижний колонтитул 5">
            <a:extLst>
              <a:ext uri="{FF2B5EF4-FFF2-40B4-BE49-F238E27FC236}">
                <a16:creationId xmlns:a16="http://schemas.microsoft.com/office/drawing/2014/main" id="{0869155A-3857-FF97-53F9-F2B04AAFBF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87" name="Номер слайда 6">
            <a:extLst>
              <a:ext uri="{FF2B5EF4-FFF2-40B4-BE49-F238E27FC236}">
                <a16:creationId xmlns:a16="http://schemas.microsoft.com/office/drawing/2014/main" id="{B222B3C4-F39E-B220-6E92-E494EA476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D52DD76-6C84-40D3-B245-10A55EE7C171}" type="slidenum">
              <a:t>‹#›</a:t>
            </a:fld>
            <a:endParaRPr lang="ru-RU"/>
          </a:p>
        </p:txBody>
      </p:sp>
      <p:sp>
        <p:nvSpPr>
          <p:cNvPr id="88" name="Header Placeholder 1">
            <a:extLst>
              <a:ext uri="{FF2B5EF4-FFF2-40B4-BE49-F238E27FC236}">
                <a16:creationId xmlns:a16="http://schemas.microsoft.com/office/drawing/2014/main" id="{81D61EB1-75EA-9012-96D7-DB20C2DFE971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E06B0A8-00C5-278D-B3B2-158AE983B4E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EEEBF8A-AE7B-48DA-BE41-DF8082FC9DE1}" type="datetime1">
              <a:rPr lang="ru-RU"/>
              <a:pPr lvl="0"/>
              <a:t>19.12.2022</a:t>
            </a:fld>
            <a:endParaRPr lang="en-US"/>
          </a:p>
        </p:txBody>
      </p:sp>
      <p:sp>
        <p:nvSpPr>
          <p:cNvPr id="90" name="Slide Image Placeholder 3">
            <a:extLst>
              <a:ext uri="{FF2B5EF4-FFF2-40B4-BE49-F238E27FC236}">
                <a16:creationId xmlns:a16="http://schemas.microsoft.com/office/drawing/2014/main" id="{2191445F-B6C4-A7B7-D41D-317AAE580471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91" name="Notes Placeholder 4">
            <a:extLst>
              <a:ext uri="{FF2B5EF4-FFF2-40B4-BE49-F238E27FC236}">
                <a16:creationId xmlns:a16="http://schemas.microsoft.com/office/drawing/2014/main" id="{A1425E76-4E50-407A-484E-3C7C77F0D17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" name="Footer Placeholder 5">
            <a:extLst>
              <a:ext uri="{FF2B5EF4-FFF2-40B4-BE49-F238E27FC236}">
                <a16:creationId xmlns:a16="http://schemas.microsoft.com/office/drawing/2014/main" id="{08E10252-C920-A3D7-E09C-45CED5C83B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3" name="Slide Number Placeholder 6">
            <a:extLst>
              <a:ext uri="{FF2B5EF4-FFF2-40B4-BE49-F238E27FC236}">
                <a16:creationId xmlns:a16="http://schemas.microsoft.com/office/drawing/2014/main" id="{7CD86977-5A40-2373-06EA-3E1C77D1E3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7D71D98-CA5A-4A10-A918-8B77D8C321B8}" type="slidenum">
              <a:t>‹#›</a:t>
            </a:fld>
            <a:endParaRPr lang="en-US"/>
          </a:p>
        </p:txBody>
      </p:sp>
      <p:sp>
        <p:nvSpPr>
          <p:cNvPr id="94" name="Верхний колонтитул 1">
            <a:extLst>
              <a:ext uri="{FF2B5EF4-FFF2-40B4-BE49-F238E27FC236}">
                <a16:creationId xmlns:a16="http://schemas.microsoft.com/office/drawing/2014/main" id="{CA554062-7E8C-EDF1-DB9A-C4293A061911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95" name="Дата 2">
            <a:extLst>
              <a:ext uri="{FF2B5EF4-FFF2-40B4-BE49-F238E27FC236}">
                <a16:creationId xmlns:a16="http://schemas.microsoft.com/office/drawing/2014/main" id="{FBA1480C-5782-4A4C-5F6B-33462E097EDC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969C20A-773A-49FA-BE32-F1CA222E527C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96" name="Образ слайда 3">
            <a:extLst>
              <a:ext uri="{FF2B5EF4-FFF2-40B4-BE49-F238E27FC236}">
                <a16:creationId xmlns:a16="http://schemas.microsoft.com/office/drawing/2014/main" id="{890EBB52-DA05-FE04-5CB8-4FE28C35EF61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97" name="Заметки 4">
            <a:extLst>
              <a:ext uri="{FF2B5EF4-FFF2-40B4-BE49-F238E27FC236}">
                <a16:creationId xmlns:a16="http://schemas.microsoft.com/office/drawing/2014/main" id="{2E828CE4-43E3-9CB8-C9B4-DA403F82400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8" name="Нижний колонтитул 5">
            <a:extLst>
              <a:ext uri="{FF2B5EF4-FFF2-40B4-BE49-F238E27FC236}">
                <a16:creationId xmlns:a16="http://schemas.microsoft.com/office/drawing/2014/main" id="{E43EB8F6-8786-526B-4CA5-C534F67BE8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99" name="Номер слайда 6">
            <a:extLst>
              <a:ext uri="{FF2B5EF4-FFF2-40B4-BE49-F238E27FC236}">
                <a16:creationId xmlns:a16="http://schemas.microsoft.com/office/drawing/2014/main" id="{EF8ACF1E-DCAC-7C87-C7A1-4A6A764DC8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18C421D-A06A-439E-96EB-2B98FF65C5B1}" type="slidenum">
              <a:t>‹#›</a:t>
            </a:fld>
            <a:endParaRPr lang="ru-RU"/>
          </a:p>
        </p:txBody>
      </p:sp>
      <p:sp>
        <p:nvSpPr>
          <p:cNvPr id="100" name="Верхний колонтитул 1">
            <a:extLst>
              <a:ext uri="{FF2B5EF4-FFF2-40B4-BE49-F238E27FC236}">
                <a16:creationId xmlns:a16="http://schemas.microsoft.com/office/drawing/2014/main" id="{7528802A-A36B-C2E3-7F03-E3F93D23F857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101" name="Дата 2">
            <a:extLst>
              <a:ext uri="{FF2B5EF4-FFF2-40B4-BE49-F238E27FC236}">
                <a16:creationId xmlns:a16="http://schemas.microsoft.com/office/drawing/2014/main" id="{36761816-94EC-EB90-BB5E-1909506B0DD3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66DC7A0-3E04-44FB-9532-89DA4AE50EC0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102" name="Образ слайда 3">
            <a:extLst>
              <a:ext uri="{FF2B5EF4-FFF2-40B4-BE49-F238E27FC236}">
                <a16:creationId xmlns:a16="http://schemas.microsoft.com/office/drawing/2014/main" id="{A9B3A836-6EBC-519F-14F8-30B942B17E1B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3" name="Заметки 4">
            <a:extLst>
              <a:ext uri="{FF2B5EF4-FFF2-40B4-BE49-F238E27FC236}">
                <a16:creationId xmlns:a16="http://schemas.microsoft.com/office/drawing/2014/main" id="{FAD81E76-05D0-60D2-8358-65C8DD835F2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" name="Нижний колонтитул 5">
            <a:extLst>
              <a:ext uri="{FF2B5EF4-FFF2-40B4-BE49-F238E27FC236}">
                <a16:creationId xmlns:a16="http://schemas.microsoft.com/office/drawing/2014/main" id="{319A0460-A239-7F01-C9BD-92E28EF17E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105" name="Номер слайда 6">
            <a:extLst>
              <a:ext uri="{FF2B5EF4-FFF2-40B4-BE49-F238E27FC236}">
                <a16:creationId xmlns:a16="http://schemas.microsoft.com/office/drawing/2014/main" id="{B3FC0F86-0604-907A-DAE5-2EB2DCEAFC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C5499FA-0C34-4467-BF4C-150236B65C32}" type="slidenum">
              <a:t>‹#›</a:t>
            </a:fld>
            <a:endParaRPr lang="ru-RU"/>
          </a:p>
        </p:txBody>
      </p:sp>
      <p:sp>
        <p:nvSpPr>
          <p:cNvPr id="106" name="Верхний колонтитул 1">
            <a:extLst>
              <a:ext uri="{FF2B5EF4-FFF2-40B4-BE49-F238E27FC236}">
                <a16:creationId xmlns:a16="http://schemas.microsoft.com/office/drawing/2014/main" id="{E2482ADA-4FD8-B735-5087-35958C12508F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107" name="Дата 2">
            <a:extLst>
              <a:ext uri="{FF2B5EF4-FFF2-40B4-BE49-F238E27FC236}">
                <a16:creationId xmlns:a16="http://schemas.microsoft.com/office/drawing/2014/main" id="{197EEFA6-CFE7-25A1-815E-FCDD90252919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51FAE56-8AE3-4969-A56C-E4BD9D3C0CC6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108" name="Образ слайда 3">
            <a:extLst>
              <a:ext uri="{FF2B5EF4-FFF2-40B4-BE49-F238E27FC236}">
                <a16:creationId xmlns:a16="http://schemas.microsoft.com/office/drawing/2014/main" id="{A80485BA-5ED8-CE82-C18A-7DFCCCC6D62F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9" name="Заметки 4">
            <a:extLst>
              <a:ext uri="{FF2B5EF4-FFF2-40B4-BE49-F238E27FC236}">
                <a16:creationId xmlns:a16="http://schemas.microsoft.com/office/drawing/2014/main" id="{921D7D88-05AD-CFA4-77F4-1F063530229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0" name="Нижний колонтитул 5">
            <a:extLst>
              <a:ext uri="{FF2B5EF4-FFF2-40B4-BE49-F238E27FC236}">
                <a16:creationId xmlns:a16="http://schemas.microsoft.com/office/drawing/2014/main" id="{EDAF89D4-2504-0CD9-892C-D093A6F0C7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111" name="Номер слайда 6">
            <a:extLst>
              <a:ext uri="{FF2B5EF4-FFF2-40B4-BE49-F238E27FC236}">
                <a16:creationId xmlns:a16="http://schemas.microsoft.com/office/drawing/2014/main" id="{40559102-DAD5-98D0-B77D-95531DA4EB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5D56386-3632-48C2-8CAD-D81244197964}" type="slidenum">
              <a:t>‹#›</a:t>
            </a:fld>
            <a:endParaRPr lang="ru-RU"/>
          </a:p>
        </p:txBody>
      </p:sp>
      <p:sp>
        <p:nvSpPr>
          <p:cNvPr id="112" name="Верхний колонтитул 1">
            <a:extLst>
              <a:ext uri="{FF2B5EF4-FFF2-40B4-BE49-F238E27FC236}">
                <a16:creationId xmlns:a16="http://schemas.microsoft.com/office/drawing/2014/main" id="{845ABBAF-528E-0E47-65A7-1D61538B2AD5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113" name="Дата 2">
            <a:extLst>
              <a:ext uri="{FF2B5EF4-FFF2-40B4-BE49-F238E27FC236}">
                <a16:creationId xmlns:a16="http://schemas.microsoft.com/office/drawing/2014/main" id="{6DE0E6A4-7470-0AB3-9F11-AF70FA9D09AD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358442" y="0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53B303B-E963-4C6D-8D5D-4D15B804B95C}" type="datetime1">
              <a:rPr lang="ru-RU"/>
              <a:pPr lvl="0"/>
              <a:t>19.12.2022</a:t>
            </a:fld>
            <a:endParaRPr lang="ru-RU"/>
          </a:p>
        </p:txBody>
      </p:sp>
      <p:sp>
        <p:nvSpPr>
          <p:cNvPr id="114" name="Образ слайда 3">
            <a:extLst>
              <a:ext uri="{FF2B5EF4-FFF2-40B4-BE49-F238E27FC236}">
                <a16:creationId xmlns:a16="http://schemas.microsoft.com/office/drawing/2014/main" id="{538544B2-98EB-E2E8-4885-F24A53156A10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057899" y="1285875"/>
            <a:ext cx="6172200" cy="347186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5" name="Заметки 4">
            <a:extLst>
              <a:ext uri="{FF2B5EF4-FFF2-40B4-BE49-F238E27FC236}">
                <a16:creationId xmlns:a16="http://schemas.microsoft.com/office/drawing/2014/main" id="{40926535-C41F-0BB6-9B4A-9E7B86B185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828800" y="4951411"/>
            <a:ext cx="14630400" cy="4049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6" name="Нижний колонтитул 5">
            <a:extLst>
              <a:ext uri="{FF2B5EF4-FFF2-40B4-BE49-F238E27FC236}">
                <a16:creationId xmlns:a16="http://schemas.microsoft.com/office/drawing/2014/main" id="{E83972CE-6DBF-915C-BAF7-732B4089EE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117" name="Номер слайда 6">
            <a:extLst>
              <a:ext uri="{FF2B5EF4-FFF2-40B4-BE49-F238E27FC236}">
                <a16:creationId xmlns:a16="http://schemas.microsoft.com/office/drawing/2014/main" id="{2B4ACE6B-F72B-C3B7-7874-9EE031A421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8442" y="9771058"/>
            <a:ext cx="7924803" cy="515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5482929-7585-48DE-94EF-6846B785DDC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0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ru-RU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gb969a85e0c_0_104:notes">
            <a:extLst>
              <a:ext uri="{FF2B5EF4-FFF2-40B4-BE49-F238E27FC236}">
                <a16:creationId xmlns:a16="http://schemas.microsoft.com/office/drawing/2014/main" id="{E84DFB2C-DCD8-EEC1-33C9-10502818F1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83;gb969a85e0c_0_104:notes">
            <a:extLst>
              <a:ext uri="{FF2B5EF4-FFF2-40B4-BE49-F238E27FC236}">
                <a16:creationId xmlns:a16="http://schemas.microsoft.com/office/drawing/2014/main" id="{29AD7F8E-FFB7-6E10-02E1-6B3DD6152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9;p23:notes">
            <a:extLst>
              <a:ext uri="{FF2B5EF4-FFF2-40B4-BE49-F238E27FC236}">
                <a16:creationId xmlns:a16="http://schemas.microsoft.com/office/drawing/2014/main" id="{A15492EC-D799-8580-FA7C-47572D69AF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270;p23:notes">
            <a:extLst>
              <a:ext uri="{FF2B5EF4-FFF2-40B4-BE49-F238E27FC236}">
                <a16:creationId xmlns:a16="http://schemas.microsoft.com/office/drawing/2014/main" id="{D67682BB-87D5-31D3-B00C-508ADC756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5;p24:notes">
            <a:extLst>
              <a:ext uri="{FF2B5EF4-FFF2-40B4-BE49-F238E27FC236}">
                <a16:creationId xmlns:a16="http://schemas.microsoft.com/office/drawing/2014/main" id="{4362E2E5-8959-B178-BA03-D3FE3C3629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276;p24:notes">
            <a:extLst>
              <a:ext uri="{FF2B5EF4-FFF2-40B4-BE49-F238E27FC236}">
                <a16:creationId xmlns:a16="http://schemas.microsoft.com/office/drawing/2014/main" id="{8545ABBE-2424-D67D-DD70-D7C5CDB9B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1;p25:notes">
            <a:extLst>
              <a:ext uri="{FF2B5EF4-FFF2-40B4-BE49-F238E27FC236}">
                <a16:creationId xmlns:a16="http://schemas.microsoft.com/office/drawing/2014/main" id="{7EA942BF-0C4C-A67E-B4A6-23D1BDCF83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282;p25:notes">
            <a:extLst>
              <a:ext uri="{FF2B5EF4-FFF2-40B4-BE49-F238E27FC236}">
                <a16:creationId xmlns:a16="http://schemas.microsoft.com/office/drawing/2014/main" id="{75BD8D28-D1A1-F22B-D20E-25FEBD84D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8;p26:notes">
            <a:extLst>
              <a:ext uri="{FF2B5EF4-FFF2-40B4-BE49-F238E27FC236}">
                <a16:creationId xmlns:a16="http://schemas.microsoft.com/office/drawing/2014/main" id="{6AF5E48A-6FE1-3AD7-E027-89F81F1AB6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289;p26:notes">
            <a:extLst>
              <a:ext uri="{FF2B5EF4-FFF2-40B4-BE49-F238E27FC236}">
                <a16:creationId xmlns:a16="http://schemas.microsoft.com/office/drawing/2014/main" id="{104FE26D-32B6-A9BB-5309-2BC20D469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5;p27:notes">
            <a:extLst>
              <a:ext uri="{FF2B5EF4-FFF2-40B4-BE49-F238E27FC236}">
                <a16:creationId xmlns:a16="http://schemas.microsoft.com/office/drawing/2014/main" id="{F6978264-2021-3AFF-4C4F-BAD4B787FB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296;p27:notes">
            <a:extLst>
              <a:ext uri="{FF2B5EF4-FFF2-40B4-BE49-F238E27FC236}">
                <a16:creationId xmlns:a16="http://schemas.microsoft.com/office/drawing/2014/main" id="{183DC017-491A-77B0-A767-86793FBBD2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2;p28:notes">
            <a:extLst>
              <a:ext uri="{FF2B5EF4-FFF2-40B4-BE49-F238E27FC236}">
                <a16:creationId xmlns:a16="http://schemas.microsoft.com/office/drawing/2014/main" id="{79E84BD2-BFEC-67AD-ACE0-BEAB7800D5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303;p28:notes">
            <a:extLst>
              <a:ext uri="{FF2B5EF4-FFF2-40B4-BE49-F238E27FC236}">
                <a16:creationId xmlns:a16="http://schemas.microsoft.com/office/drawing/2014/main" id="{D789585D-D13E-5950-516A-9521CAECE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9;p29:notes">
            <a:extLst>
              <a:ext uri="{FF2B5EF4-FFF2-40B4-BE49-F238E27FC236}">
                <a16:creationId xmlns:a16="http://schemas.microsoft.com/office/drawing/2014/main" id="{2B6DB36D-9506-53B9-0659-E1831B5508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310;p29:notes">
            <a:extLst>
              <a:ext uri="{FF2B5EF4-FFF2-40B4-BE49-F238E27FC236}">
                <a16:creationId xmlns:a16="http://schemas.microsoft.com/office/drawing/2014/main" id="{75EF7E83-280A-27A3-CB70-548CA44E6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6;p30:notes">
            <a:extLst>
              <a:ext uri="{FF2B5EF4-FFF2-40B4-BE49-F238E27FC236}">
                <a16:creationId xmlns:a16="http://schemas.microsoft.com/office/drawing/2014/main" id="{D31C78A1-1F79-A32C-E88D-0DAB7F41DA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317;p30:notes">
            <a:extLst>
              <a:ext uri="{FF2B5EF4-FFF2-40B4-BE49-F238E27FC236}">
                <a16:creationId xmlns:a16="http://schemas.microsoft.com/office/drawing/2014/main" id="{807C7CAA-4B74-DF79-F664-8700704E2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E3FDE954-DC9C-303A-C6D4-C550E456AE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F9C2103D-E82B-3EC8-2029-C5FF914EB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AA638E73-5AAE-AFE7-5DFC-536E529BDC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E2CB957B-4D89-AFD0-5DE5-67056D8B4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gb969a85e0c_0_110:notes">
            <a:extLst>
              <a:ext uri="{FF2B5EF4-FFF2-40B4-BE49-F238E27FC236}">
                <a16:creationId xmlns:a16="http://schemas.microsoft.com/office/drawing/2014/main" id="{08A540C0-443A-A77E-9828-E98477E2CC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90;gb969a85e0c_0_110:notes">
            <a:extLst>
              <a:ext uri="{FF2B5EF4-FFF2-40B4-BE49-F238E27FC236}">
                <a16:creationId xmlns:a16="http://schemas.microsoft.com/office/drawing/2014/main" id="{C9A32B0F-9C02-BB20-0CC0-C34451A76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378F22DD-CC67-5CB9-3CA4-5A4B5726DC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1AF45FAC-6577-EA43-D432-1CC50033E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4D450111-3691-AD63-B870-47F8134775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CEE038DF-01F2-BDC9-78B2-D4080DB87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4A121029-C6B1-3FF1-1A59-45FD2B4722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403454E2-70E4-E5A2-6B4D-79609266F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5D1B61AE-3739-E7A8-47DF-CA5148DB82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9F0C3E73-6703-B2B4-612D-09C8070D4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D9D10E19-25D3-8566-33EC-8D5B851A59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98A2F79C-0422-24B3-B340-2C86F4668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2FDA3D51-7A81-19B6-C7FA-39154EB63E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46C1B8B7-B01F-90F9-6044-E281A013F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FDA72F7C-4711-C000-C2DA-50877E43AB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A3CF4164-2FF8-87BA-856F-9CF250459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72A744E8-C7D6-40D0-F273-5E3DBB1580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5982DF57-C2ED-4DFB-44EB-BC5C9125C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ADEDD68D-6006-507A-B2B0-5F9D0AA8C4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BD465E43-EB4F-DDA3-C947-164D55894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C8902F3D-58CC-1112-5EAF-EC7753AEA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1E7980CC-D514-E3C1-98EC-A6A249B77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;p1:notes">
            <a:extLst>
              <a:ext uri="{FF2B5EF4-FFF2-40B4-BE49-F238E27FC236}">
                <a16:creationId xmlns:a16="http://schemas.microsoft.com/office/drawing/2014/main" id="{ACF3B7AC-EF94-6284-2CEC-72D1A99597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pPr marL="0" lvl="0" indent="0">
              <a:buNone/>
            </a:pPr>
            <a:r>
              <a:rPr lang="ru-RU" sz="1400"/>
              <a:t>Разделите ребят на группы по три человека. Выдайте каждой группе несколько листочков и ручки, чтобы им было проще расшифровывать слова.</a:t>
            </a:r>
            <a:endParaRPr lang="ru-RU"/>
          </a:p>
          <a:p>
            <a:pPr marL="0" lvl="0" indent="0">
              <a:buNone/>
            </a:pPr>
            <a:r>
              <a:rPr lang="ru-RU" sz="1400"/>
              <a:t>На следующем слайде зашифрованы слова из трех категорий: внешние устройства компьютера, внутренние устройства компьютера, ПО и система. Ребята могут придумать другие категории и объяснить свой выбор, это не будет ошибкой.</a:t>
            </a:r>
          </a:p>
        </p:txBody>
      </p:sp>
      <p:sp>
        <p:nvSpPr>
          <p:cNvPr id="3" name="Google Shape;96;p1:notes">
            <a:extLst>
              <a:ext uri="{FF2B5EF4-FFF2-40B4-BE49-F238E27FC236}">
                <a16:creationId xmlns:a16="http://schemas.microsoft.com/office/drawing/2014/main" id="{1ACBB3F5-173C-8A3D-9528-031D3BE0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AFB1C27F-A309-7A0A-9EB3-2B15CF1D2C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69A3EF96-EC7E-AD66-5A3A-3CAEDAAA7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8D42A5B8-59E1-53CB-305D-E44F6A72BB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E8DF149A-CF34-B2AA-96DF-DD5E3A9A0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69FA5BBD-5ADF-CB1C-155E-954462515E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3F0A6C29-3E35-57AA-79D4-C82DC1EBD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E4D65F44-A545-E475-D6E7-BE4588920B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A83E1EAE-3A76-6A0A-41C9-F5C7E0C86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>
            <a:extLst>
              <a:ext uri="{FF2B5EF4-FFF2-40B4-BE49-F238E27FC236}">
                <a16:creationId xmlns:a16="http://schemas.microsoft.com/office/drawing/2014/main" id="{D224E16D-179F-D33F-DC19-4E9E7489AA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104;p2:notes">
            <a:extLst>
              <a:ext uri="{FF2B5EF4-FFF2-40B4-BE49-F238E27FC236}">
                <a16:creationId xmlns:a16="http://schemas.microsoft.com/office/drawing/2014/main" id="{64FD6D4A-DAFA-8390-5DA5-BEF2F8250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21:notes">
            <a:extLst>
              <a:ext uri="{FF2B5EF4-FFF2-40B4-BE49-F238E27FC236}">
                <a16:creationId xmlns:a16="http://schemas.microsoft.com/office/drawing/2014/main" id="{C04A479A-9CAA-FA73-208D-4099E6CABA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pPr marL="0" lvl="0" indent="0">
              <a:buNone/>
            </a:pPr>
            <a:r>
              <a:rPr lang="ru-RU" sz="1400"/>
              <a:t>Ребята делятся на новые пары.</a:t>
            </a:r>
            <a:br>
              <a:rPr lang="ru-RU" sz="1400"/>
            </a:br>
            <a:r>
              <a:rPr lang="ru-RU" sz="1400"/>
              <a:t>Они просматривают картинки с играми и записывают их название. В конце проверяется количество правильных ответов.</a:t>
            </a:r>
          </a:p>
        </p:txBody>
      </p:sp>
      <p:sp>
        <p:nvSpPr>
          <p:cNvPr id="3" name="Google Shape;256;p21:notes">
            <a:extLst>
              <a:ext uri="{FF2B5EF4-FFF2-40B4-BE49-F238E27FC236}">
                <a16:creationId xmlns:a16="http://schemas.microsoft.com/office/drawing/2014/main" id="{C66969C6-AB18-FC86-6AFB-E9B7A3234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3;p22:notes">
            <a:extLst>
              <a:ext uri="{FF2B5EF4-FFF2-40B4-BE49-F238E27FC236}">
                <a16:creationId xmlns:a16="http://schemas.microsoft.com/office/drawing/2014/main" id="{BAAEEA6D-6B2D-B744-FD61-53843081FF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828800" y="4886325"/>
            <a:ext cx="14630400" cy="462929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Google Shape;264;p22:notes">
            <a:extLst>
              <a:ext uri="{FF2B5EF4-FFF2-40B4-BE49-F238E27FC236}">
                <a16:creationId xmlns:a16="http://schemas.microsoft.com/office/drawing/2014/main" id="{B5F51653-E524-0A1F-36B1-E06268A40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15000" y="771525"/>
            <a:ext cx="6859591" cy="38576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D-ShadowShort.png">
            <a:extLst>
              <a:ext uri="{FF2B5EF4-FFF2-40B4-BE49-F238E27FC236}">
                <a16:creationId xmlns:a16="http://schemas.microsoft.com/office/drawing/2014/main" id="{E95C5222-E878-8E42-B814-493A7E40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712" y="4243849"/>
            <a:ext cx="3077111" cy="2769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8">
            <a:extLst>
              <a:ext uri="{FF2B5EF4-FFF2-40B4-BE49-F238E27FC236}">
                <a16:creationId xmlns:a16="http://schemas.microsoft.com/office/drawing/2014/main" id="{F306C3BD-71EF-D4C7-E3F9-AA4907E1EEF4}"/>
              </a:ext>
            </a:extLst>
          </p:cNvPr>
          <p:cNvSpPr/>
          <p:nvPr/>
        </p:nvSpPr>
        <p:spPr>
          <a:xfrm>
            <a:off x="0" y="2590074"/>
            <a:ext cx="8968087" cy="166033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E719992-C158-DA32-84A6-7987981C796F}"/>
              </a:ext>
            </a:extLst>
          </p:cNvPr>
          <p:cNvSpPr/>
          <p:nvPr/>
        </p:nvSpPr>
        <p:spPr>
          <a:xfrm>
            <a:off x="9111712" y="2590074"/>
            <a:ext cx="3077111" cy="1660330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F0AF89-4BEC-5AF7-69DD-1686EAFAB3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0322" y="2733708"/>
            <a:ext cx="8144131" cy="1373072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048918-D537-B51D-F504-1A4AE91B37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1" cy="1117689"/>
          </a:xfr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2F43D5-8E2B-8F33-DCB9-CFB129F3FF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A887C2-7017-48FD-A77B-766A680E513B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C51167-C029-A2CF-7EB5-9D254FDDE2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23E916-D652-305C-E059-3786A4B5FD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255346" y="2750341"/>
            <a:ext cx="1171885" cy="1356439"/>
          </a:xfrm>
        </p:spPr>
        <p:txBody>
          <a:bodyPr/>
          <a:lstStyle>
            <a:lvl1pPr>
              <a:defRPr/>
            </a:lvl1pPr>
          </a:lstStyle>
          <a:p>
            <a:pPr lvl="0"/>
            <a:fld id="{C9513F87-20FA-440A-8776-59C2BE347F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D-ShadowShort.png">
            <a:extLst>
              <a:ext uri="{FF2B5EF4-FFF2-40B4-BE49-F238E27FC236}">
                <a16:creationId xmlns:a16="http://schemas.microsoft.com/office/drawing/2014/main" id="{802506B7-0475-2AF2-34F6-BD8420BE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5929618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D432AA66-2DA1-34F4-069F-5C6FF7815987}"/>
              </a:ext>
            </a:extLst>
          </p:cNvPr>
          <p:cNvSpPr/>
          <p:nvPr/>
        </p:nvSpPr>
        <p:spPr>
          <a:xfrm>
            <a:off x="0" y="4567985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B18ED41-463D-3409-09B1-5903DF9B2F90}"/>
              </a:ext>
            </a:extLst>
          </p:cNvPr>
          <p:cNvSpPr/>
          <p:nvPr/>
        </p:nvSpPr>
        <p:spPr>
          <a:xfrm>
            <a:off x="10585825" y="4567985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3D6162-4A06-C22F-7BB2-1FC2C33D3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322" y="4711619"/>
            <a:ext cx="9613855" cy="453048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81E33B6-DFE4-83D2-D6BA-6A73B51B17A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0322" y="609593"/>
            <a:ext cx="9613855" cy="3589577"/>
          </a:xfrm>
          <a:effectLst>
            <a:outerShdw dist="63496" dir="5039953" algn="tl">
              <a:srgbClr val="000000">
                <a:alpha val="41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ru-RU"/>
              <a:t>Вставка рисунка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DDAD8E-D5A0-FA06-E0FF-A2181C9582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0322" y="5169578"/>
            <a:ext cx="9613864" cy="6229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63AFBE2-0F50-7F24-AC81-BEA3267F83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99251B-69EE-4817-B918-1490BB7A9A47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D97E7A3-DC94-C5B7-BBFB-00F6577697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CA187F2-D158-5580-2C3F-08DC22A7DC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29450" y="4711308"/>
            <a:ext cx="1154146" cy="1090787"/>
          </a:xfrm>
        </p:spPr>
        <p:txBody>
          <a:bodyPr/>
          <a:lstStyle>
            <a:lvl1pPr>
              <a:defRPr/>
            </a:lvl1pPr>
          </a:lstStyle>
          <a:p>
            <a:pPr lvl="0"/>
            <a:fld id="{9F0C8C07-DAF0-40E5-99AF-6339836715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D-ShadowShort.png">
            <a:extLst>
              <a:ext uri="{FF2B5EF4-FFF2-40B4-BE49-F238E27FC236}">
                <a16:creationId xmlns:a16="http://schemas.microsoft.com/office/drawing/2014/main" id="{78C665A8-CE33-C387-2111-46B2106E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5929618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C831ACC9-5E10-F285-7273-0AEED31145F3}"/>
              </a:ext>
            </a:extLst>
          </p:cNvPr>
          <p:cNvSpPr/>
          <p:nvPr/>
        </p:nvSpPr>
        <p:spPr>
          <a:xfrm>
            <a:off x="0" y="4567985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88E365D-DB07-0C06-4382-78DA65835E63}"/>
              </a:ext>
            </a:extLst>
          </p:cNvPr>
          <p:cNvSpPr/>
          <p:nvPr/>
        </p:nvSpPr>
        <p:spPr>
          <a:xfrm>
            <a:off x="10585825" y="4567985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8FFE9B-965E-5052-D11C-DE735DF7E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322" y="609593"/>
            <a:ext cx="9613855" cy="359275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D747CE-777F-1E3E-4841-95066204EC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0322" y="4711610"/>
            <a:ext cx="9613855" cy="1090787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6441E59C-DAD8-1707-360B-BA140D7D07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5177C9-5C96-494E-A713-FADA5F8EC3DF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B85301E-01B5-F249-10D5-B56254AD65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B588442-4C79-E602-6E03-D0E85F3269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29450" y="4711610"/>
            <a:ext cx="1154146" cy="1090787"/>
          </a:xfrm>
        </p:spPr>
        <p:txBody>
          <a:bodyPr/>
          <a:lstStyle>
            <a:lvl1pPr>
              <a:defRPr/>
            </a:lvl1pPr>
          </a:lstStyle>
          <a:p>
            <a:pPr lvl="0"/>
            <a:fld id="{B58AE8CA-B6D5-4FB6-A01F-B57DBCE6F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9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D-ShadowShort.png">
            <a:extLst>
              <a:ext uri="{FF2B5EF4-FFF2-40B4-BE49-F238E27FC236}">
                <a16:creationId xmlns:a16="http://schemas.microsoft.com/office/drawing/2014/main" id="{F269344F-7BB3-2A00-ACFF-A5360302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5929618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3">
            <a:extLst>
              <a:ext uri="{FF2B5EF4-FFF2-40B4-BE49-F238E27FC236}">
                <a16:creationId xmlns:a16="http://schemas.microsoft.com/office/drawing/2014/main" id="{A96F3D67-8F7F-3459-5234-E512693A2895}"/>
              </a:ext>
            </a:extLst>
          </p:cNvPr>
          <p:cNvSpPr/>
          <p:nvPr/>
        </p:nvSpPr>
        <p:spPr>
          <a:xfrm>
            <a:off x="0" y="4567985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2926C8E-6504-18AF-BE59-858853AB3FFD}"/>
              </a:ext>
            </a:extLst>
          </p:cNvPr>
          <p:cNvSpPr/>
          <p:nvPr/>
        </p:nvSpPr>
        <p:spPr>
          <a:xfrm>
            <a:off x="10585825" y="4567985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316771-E73B-1777-E1BD-F368EFCD7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7857" y="609593"/>
            <a:ext cx="8718877" cy="30360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94DD9E-A640-F27F-A0C7-E635199965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02287" y="3653375"/>
            <a:ext cx="8156576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BB9AA69-553B-5384-5BB5-1277037AB4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0322" y="4711610"/>
            <a:ext cx="9613855" cy="1090787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639BAE8-2CEE-03D3-DDDB-F950F8F876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1FF1F0-8AAE-4326-9971-1B1FFB3F9335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3F02C0-5CE8-C7F4-61A1-7EA8D1C92E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883A5E7-E2F7-9BB4-1897-A8BFBD8BF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29450" y="4709928"/>
            <a:ext cx="1154146" cy="1090787"/>
          </a:xfrm>
        </p:spPr>
        <p:txBody>
          <a:bodyPr/>
          <a:lstStyle>
            <a:lvl1pPr>
              <a:defRPr/>
            </a:lvl1pPr>
          </a:lstStyle>
          <a:p>
            <a:pPr lvl="0"/>
            <a:fld id="{08769997-00ED-478D-AFF1-42B92A711420}" type="slidenum">
              <a:t>‹#›</a:t>
            </a:fld>
            <a:endParaRPr lang="en-US"/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E76C161E-6440-D2E1-1366-F9F40D08D2A2}"/>
              </a:ext>
            </a:extLst>
          </p:cNvPr>
          <p:cNvSpPr txBox="1"/>
          <p:nvPr/>
        </p:nvSpPr>
        <p:spPr>
          <a:xfrm>
            <a:off x="583570" y="74811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0" i="0" u="none" strike="noStrike" kern="0" cap="all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“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43878A23-7076-5FBD-2DA6-90E783C4C505}"/>
              </a:ext>
            </a:extLst>
          </p:cNvPr>
          <p:cNvSpPr txBox="1"/>
          <p:nvPr/>
        </p:nvSpPr>
        <p:spPr>
          <a:xfrm>
            <a:off x="9662812" y="3033522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0" i="0" u="none" strike="noStrike" kern="0" cap="all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33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D-ShadowShort.png">
            <a:extLst>
              <a:ext uri="{FF2B5EF4-FFF2-40B4-BE49-F238E27FC236}">
                <a16:creationId xmlns:a16="http://schemas.microsoft.com/office/drawing/2014/main" id="{9EAEB361-F296-8978-2D35-17E6ED24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5929618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84FBDC75-1FAA-79A1-85AD-3636EFF50FE9}"/>
              </a:ext>
            </a:extLst>
          </p:cNvPr>
          <p:cNvSpPr/>
          <p:nvPr/>
        </p:nvSpPr>
        <p:spPr>
          <a:xfrm>
            <a:off x="0" y="4567985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94810-78E7-35E0-815D-271F7802EA43}"/>
              </a:ext>
            </a:extLst>
          </p:cNvPr>
          <p:cNvSpPr/>
          <p:nvPr/>
        </p:nvSpPr>
        <p:spPr>
          <a:xfrm>
            <a:off x="10585825" y="4567985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552B1F-49D3-798B-0DEF-B7C005D1F8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322" y="4711610"/>
            <a:ext cx="9613864" cy="58853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99023C4-4526-BD60-016D-F98EAFB0F8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0322" y="5300145"/>
            <a:ext cx="9613864" cy="502252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64C08968-9BF0-774E-5D1A-5150E66721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FB9FCC-24AE-4859-89AE-D77134EC768C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7A7932-A9D6-1715-08AB-59A7FB6602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D3160C7-EFE8-7454-5509-E4D2BBA014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29450" y="4709928"/>
            <a:ext cx="1154146" cy="1090787"/>
          </a:xfrm>
        </p:spPr>
        <p:txBody>
          <a:bodyPr/>
          <a:lstStyle>
            <a:lvl1pPr>
              <a:defRPr/>
            </a:lvl1pPr>
          </a:lstStyle>
          <a:p>
            <a:pPr lvl="0"/>
            <a:fld id="{3C6A746E-27FE-4740-B07D-2CE34DBC43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0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HD-ShadowShort.png">
            <a:extLst>
              <a:ext uri="{FF2B5EF4-FFF2-40B4-BE49-F238E27FC236}">
                <a16:creationId xmlns:a16="http://schemas.microsoft.com/office/drawing/2014/main" id="{283AF8A3-51E4-A182-1AC9-D68E8CBF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1971236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E5C76159-0231-0687-87D6-9EC710AC1771}"/>
              </a:ext>
            </a:extLst>
          </p:cNvPr>
          <p:cNvSpPr/>
          <p:nvPr/>
        </p:nvSpPr>
        <p:spPr>
          <a:xfrm>
            <a:off x="0" y="609603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9FC2F5E-B8C9-E664-A95A-C558E9198980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34340-EFC1-56D6-BF5F-AF9A11248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221" y="753227"/>
            <a:ext cx="9624956" cy="1080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8A3BC0-A915-A04B-A164-DBC54D364A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0946" y="2336877"/>
            <a:ext cx="3070033" cy="576264"/>
          </a:xfrm>
        </p:spPr>
        <p:txBody>
          <a:bodyPr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70FFDC1-2E32-C2A8-9FC0-3D29A6C2C4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0322" y="3022677"/>
            <a:ext cx="3049697" cy="291351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4B446BF-6457-D632-488B-951A523BD9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56023" y="2336877"/>
            <a:ext cx="3063239" cy="576264"/>
          </a:xfrm>
        </p:spPr>
        <p:txBody>
          <a:bodyPr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A633844-B3A6-0778-11D5-D0588169E0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45471" y="3022677"/>
            <a:ext cx="3063239" cy="291351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A34A43-9E6B-F2FF-01BB-8BB6679CB5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24153" y="2336877"/>
            <a:ext cx="3070024" cy="576264"/>
          </a:xfrm>
        </p:spPr>
        <p:txBody>
          <a:bodyPr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627B26-9497-ACDF-B153-2CE2232D97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24153" y="3022677"/>
            <a:ext cx="3070024" cy="291351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0158FB73-20F0-E9A5-8A89-32C20132DF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EF6F10-A77A-4F03-8A0E-739BE4CD07DB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618EE07-B930-53C7-2125-C448E716ED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00D1177-2567-1CEF-8D1F-398624338C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E9361E-4CA6-485B-9C04-E46A268170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HD-ShadowShort.png">
            <a:extLst>
              <a:ext uri="{FF2B5EF4-FFF2-40B4-BE49-F238E27FC236}">
                <a16:creationId xmlns:a16="http://schemas.microsoft.com/office/drawing/2014/main" id="{8F2A8557-DFE2-27A4-ADA4-01FCA227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1971236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6">
            <a:extLst>
              <a:ext uri="{FF2B5EF4-FFF2-40B4-BE49-F238E27FC236}">
                <a16:creationId xmlns:a16="http://schemas.microsoft.com/office/drawing/2014/main" id="{328A97DA-E7BA-C833-5222-717CA9C3C022}"/>
              </a:ext>
            </a:extLst>
          </p:cNvPr>
          <p:cNvSpPr/>
          <p:nvPr/>
        </p:nvSpPr>
        <p:spPr>
          <a:xfrm>
            <a:off x="0" y="609603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61E4EEA-F9EB-9459-CC8F-A5408D26E6CA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B2FD90-D6FC-EED1-F704-9D6175A2BF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4BA4C7-8544-31B6-2D29-153D2E7E9B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0313" y="4297506"/>
            <a:ext cx="3049706" cy="576264"/>
          </a:xfrm>
        </p:spPr>
        <p:txBody>
          <a:bodyPr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56D9E1D-E3A7-541A-CCF9-A551FA29B83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0313" y="2336877"/>
            <a:ext cx="3049706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ru-RU"/>
              <a:t>Вставка рисунка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FE944DC-8204-5D02-9F27-9AF6D14A02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0313" y="4873761"/>
            <a:ext cx="3049706" cy="106242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2531C3-91F1-D451-5A90-C4231C38DF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45471" y="4297506"/>
            <a:ext cx="3063239" cy="576264"/>
          </a:xfrm>
        </p:spPr>
        <p:txBody>
          <a:bodyPr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88F112-643B-0B1C-8E14-C6779C43006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945471" y="2336877"/>
            <a:ext cx="3063239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ru-RU"/>
              <a:t>Вставка рисунка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BA37C1B-90E8-1BD0-7669-F2965AC836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44118" y="4873761"/>
            <a:ext cx="3067299" cy="106242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D50A0EF-9717-7E19-5F63-CF6396F963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30682" y="4297506"/>
            <a:ext cx="3063505" cy="576264"/>
          </a:xfrm>
        </p:spPr>
        <p:txBody>
          <a:bodyPr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57E1BC6F-DD7E-F884-FFE5-2BD3D1067A6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30672" y="2336877"/>
            <a:ext cx="306350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ru-RU"/>
              <a:t>Вставка рисунка</a:t>
            </a:r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6AD9E10-71B0-9D8D-173A-FBEC154EB7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30553" y="4873761"/>
            <a:ext cx="3067565" cy="106242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897B5DF7-751C-E3B9-6253-CE15D9F886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B07D34-7621-4939-BFC5-DF7513A55969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9BB4FFC-E2DB-7A64-36D9-DE11FF96FD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C5237C9-1DB7-D341-557A-2DB4037348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B67EA4-FD1A-4FAF-8470-DF11217772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9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D-ShadowShort.png">
            <a:extLst>
              <a:ext uri="{FF2B5EF4-FFF2-40B4-BE49-F238E27FC236}">
                <a16:creationId xmlns:a16="http://schemas.microsoft.com/office/drawing/2014/main" id="{6D760DFE-047F-7ECF-25CB-41CE8624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1971236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8">
            <a:extLst>
              <a:ext uri="{FF2B5EF4-FFF2-40B4-BE49-F238E27FC236}">
                <a16:creationId xmlns:a16="http://schemas.microsoft.com/office/drawing/2014/main" id="{17206A71-8BE8-5D89-8322-7150C26331B6}"/>
              </a:ext>
            </a:extLst>
          </p:cNvPr>
          <p:cNvSpPr/>
          <p:nvPr/>
        </p:nvSpPr>
        <p:spPr>
          <a:xfrm>
            <a:off x="0" y="609603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B7DA6FF-F041-345D-904C-DE7A1DEBE39F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E2821B-9EA0-B97F-CBD4-F9221A23BC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C320DB48-FFB3-66B1-DD6A-31FC403833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98264C6-51DA-A7D4-4DA9-7E10692EF6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C11096-898D-4BA7-9732-56C50C67215C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A61A79D-256A-2F4A-C091-B0B9F6E49F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8B4C6A-DE59-4C81-42A1-061BC547F5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D8E96-C256-4D31-A261-18ADB59460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4A9385C-A8BC-6CC5-66DA-1B006BA9EF70}"/>
              </a:ext>
            </a:extLst>
          </p:cNvPr>
          <p:cNvSpPr/>
          <p:nvPr/>
        </p:nvSpPr>
        <p:spPr>
          <a:xfrm rot="5400013">
            <a:off x="9868204" y="5372401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D39205CA-3EED-D6CF-047E-42EEF28C562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10129229" y="609593"/>
            <a:ext cx="1073798" cy="435376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945EDB6A-448A-017D-CBEE-97ED7385CDC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0322" y="609593"/>
            <a:ext cx="8870000" cy="53265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B2AA83-6FD2-7807-68C1-DB39B1C010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807122" y="5936184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A3FA47-C56F-4FD9-8E6B-BE1AD02F1A0F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02F458-F5F4-52CB-8EC7-7BE046BD51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0322" y="5936184"/>
            <a:ext cx="61268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21E481-66CE-4570-234C-4A2C128C2C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097545" y="5398635"/>
            <a:ext cx="1154146" cy="1090787"/>
          </a:xfrm>
        </p:spPr>
        <p:txBody>
          <a:bodyPr anchor="t" anchorCtr="1"/>
          <a:lstStyle>
            <a:lvl1pPr algn="ctr">
              <a:defRPr/>
            </a:lvl1pPr>
          </a:lstStyle>
          <a:p>
            <a:pPr lvl="0"/>
            <a:fld id="{9DB66919-E3BB-4F11-8C16-27E6ECBD1A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1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15">
            <a:extLst>
              <a:ext uri="{FF2B5EF4-FFF2-40B4-BE49-F238E27FC236}">
                <a16:creationId xmlns:a16="http://schemas.microsoft.com/office/drawing/2014/main" id="{B62729A6-EFE8-8167-355C-B69B336448D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4;p15">
            <a:extLst>
              <a:ext uri="{FF2B5EF4-FFF2-40B4-BE49-F238E27FC236}">
                <a16:creationId xmlns:a16="http://schemas.microsoft.com/office/drawing/2014/main" id="{45EC1420-E437-D0E7-998A-FE3E583C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3649" y="1688055"/>
            <a:ext cx="9480709" cy="1943100"/>
          </a:xfrm>
        </p:spPr>
        <p:txBody>
          <a:bodyPr lIns="0" tIns="0" rIns="0" bIns="0" anchor="t">
            <a:spAutoFit/>
          </a:bodyPr>
          <a:lstStyle>
            <a:lvl1pPr>
              <a:lnSpc>
                <a:spcPct val="100000"/>
              </a:lnSpc>
              <a:defRPr sz="12550" b="1">
                <a:solidFill>
                  <a:srgbClr val="055EA9"/>
                </a:solidFill>
                <a:ea typeface="Trebuchet MS"/>
                <a:cs typeface="Trebuchet MS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Google Shape;15;p15">
            <a:extLst>
              <a:ext uri="{FF2B5EF4-FFF2-40B4-BE49-F238E27FC236}">
                <a16:creationId xmlns:a16="http://schemas.microsoft.com/office/drawing/2014/main" id="{5DB75C7F-FC77-C955-34E3-CD7375C244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217920" y="9566910"/>
            <a:ext cx="5852160" cy="514350"/>
          </a:xfrm>
        </p:spPr>
        <p:txBody>
          <a:bodyPr lIns="0" tIns="0" rIns="0" bIns="0" anchor="t" anchorCtr="1">
            <a:spAutoFit/>
          </a:bodyPr>
          <a:lstStyle>
            <a:lvl1pPr algn="ctr">
              <a:defRPr lang="ru-RU">
                <a:solidFill>
                  <a:srgbClr val="888888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5" name="Google Shape;16;p15">
            <a:extLst>
              <a:ext uri="{FF2B5EF4-FFF2-40B4-BE49-F238E27FC236}">
                <a16:creationId xmlns:a16="http://schemas.microsoft.com/office/drawing/2014/main" id="{2585CED1-8D73-D27A-28DF-F92888166E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14400" y="9566910"/>
            <a:ext cx="4206240" cy="514350"/>
          </a:xfrm>
        </p:spPr>
        <p:txBody>
          <a:bodyPr lIns="0" tIns="0" rIns="0" bIns="0" anchor="t">
            <a:spAutoFit/>
          </a:bodyPr>
          <a:lstStyle>
            <a:lvl1pPr algn="l">
              <a:defRPr lang="ru-RU">
                <a:solidFill>
                  <a:srgbClr val="888888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Google Shape;17;p15">
            <a:extLst>
              <a:ext uri="{FF2B5EF4-FFF2-40B4-BE49-F238E27FC236}">
                <a16:creationId xmlns:a16="http://schemas.microsoft.com/office/drawing/2014/main" id="{FBCB8772-2A69-1858-0750-752C980E5C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3167360" y="9566910"/>
            <a:ext cx="4206240" cy="514350"/>
          </a:xfrm>
        </p:spPr>
        <p:txBody>
          <a:bodyPr lIns="0" tIns="0" rIns="0" bIns="0" anchor="t">
            <a:spAutoFit/>
          </a:bodyPr>
          <a:lstStyle>
            <a:lvl1pPr algn="r">
              <a:defRPr lang="ru-RU"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fld id="{ED3C23BF-C75C-481B-B2B9-F97C9A0D4B9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64410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16">
            <a:extLst>
              <a:ext uri="{FF2B5EF4-FFF2-40B4-BE49-F238E27FC236}">
                <a16:creationId xmlns:a16="http://schemas.microsoft.com/office/drawing/2014/main" id="{89B023E3-CDCB-E2D1-60D0-4F29EDBDEA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40097" y="4384657"/>
            <a:ext cx="7807805" cy="3387723"/>
          </a:xfrm>
        </p:spPr>
        <p:txBody>
          <a:bodyPr lIns="0" tIns="0" rIns="0" bIns="0">
            <a:spAutoFit/>
          </a:bodyPr>
          <a:lstStyle>
            <a:lvl1pPr marL="45720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055EA9"/>
                </a:solidFill>
                <a:ea typeface="Trebuchet MS"/>
                <a:cs typeface="Trebuchet MS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Google Shape;21;p16">
            <a:extLst>
              <a:ext uri="{FF2B5EF4-FFF2-40B4-BE49-F238E27FC236}">
                <a16:creationId xmlns:a16="http://schemas.microsoft.com/office/drawing/2014/main" id="{D876B0E4-E8EC-B82F-367A-86E12E51A7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217920" y="9566910"/>
            <a:ext cx="5852160" cy="514350"/>
          </a:xfrm>
        </p:spPr>
        <p:txBody>
          <a:bodyPr lIns="0" tIns="0" rIns="0" bIns="0" anchor="t" anchorCtr="1">
            <a:spAutoFit/>
          </a:bodyPr>
          <a:lstStyle>
            <a:lvl1pPr algn="ctr">
              <a:defRPr lang="ru-RU">
                <a:solidFill>
                  <a:srgbClr val="888888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4" name="Google Shape;22;p16">
            <a:extLst>
              <a:ext uri="{FF2B5EF4-FFF2-40B4-BE49-F238E27FC236}">
                <a16:creationId xmlns:a16="http://schemas.microsoft.com/office/drawing/2014/main" id="{0503B164-2577-BFFC-16DA-7FD1B6EBFC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14400" y="9566910"/>
            <a:ext cx="4206240" cy="514350"/>
          </a:xfrm>
        </p:spPr>
        <p:txBody>
          <a:bodyPr lIns="0" tIns="0" rIns="0" bIns="0" anchor="t">
            <a:spAutoFit/>
          </a:bodyPr>
          <a:lstStyle>
            <a:lvl1pPr algn="l">
              <a:defRPr lang="ru-RU">
                <a:solidFill>
                  <a:srgbClr val="888888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5" name="Google Shape;23;p16">
            <a:extLst>
              <a:ext uri="{FF2B5EF4-FFF2-40B4-BE49-F238E27FC236}">
                <a16:creationId xmlns:a16="http://schemas.microsoft.com/office/drawing/2014/main" id="{2383D8D5-70EC-1FC3-4ED2-103134349A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3167360" y="9566910"/>
            <a:ext cx="4206240" cy="514350"/>
          </a:xfrm>
        </p:spPr>
        <p:txBody>
          <a:bodyPr lIns="0" tIns="0" rIns="0" bIns="0" anchor="t">
            <a:spAutoFit/>
          </a:bodyPr>
          <a:lstStyle>
            <a:lvl1pPr algn="r">
              <a:defRPr lang="ru-RU"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fld id="{3D1B32E9-9CBA-4C5E-B89A-97FE12CEC18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52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HD-ShadowShort.png">
            <a:extLst>
              <a:ext uri="{FF2B5EF4-FFF2-40B4-BE49-F238E27FC236}">
                <a16:creationId xmlns:a16="http://schemas.microsoft.com/office/drawing/2014/main" id="{95A55E9C-78D6-31E0-62F6-B0F8B12C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1971236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6">
            <a:extLst>
              <a:ext uri="{FF2B5EF4-FFF2-40B4-BE49-F238E27FC236}">
                <a16:creationId xmlns:a16="http://schemas.microsoft.com/office/drawing/2014/main" id="{E03FD04C-382C-370A-4D86-293B8D3F68E3}"/>
              </a:ext>
            </a:extLst>
          </p:cNvPr>
          <p:cNvSpPr/>
          <p:nvPr/>
        </p:nvSpPr>
        <p:spPr>
          <a:xfrm>
            <a:off x="0" y="609603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DD878C4-E5A9-6509-200B-D58D57231A8E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9DB406-54BE-E574-0D25-E49AA16FA1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B414D5-40D1-F911-E8F9-6FC528FC61F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6F1E4F-F425-536D-19A9-7D6DECD432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0173CB-8BE0-4471-87A7-50798592770C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BEDF14-E127-EE31-575A-221FBB18A9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8BC1A0-2984-2A7F-9A59-7FB4B91F2D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A7A21-BC53-4D0D-8664-A9D9F6F072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6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gb92207c1fe_0_257">
            <a:extLst>
              <a:ext uri="{FF2B5EF4-FFF2-40B4-BE49-F238E27FC236}">
                <a16:creationId xmlns:a16="http://schemas.microsoft.com/office/drawing/2014/main" id="{04FD3C27-E343-E10E-6F16-E70F620F78A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55;gb92207c1fe_0_257">
            <a:extLst>
              <a:ext uri="{FF2B5EF4-FFF2-40B4-BE49-F238E27FC236}">
                <a16:creationId xmlns:a16="http://schemas.microsoft.com/office/drawing/2014/main" id="{9250F61F-6BCF-8476-9033-2A85EF8C6F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9368" y="1273548"/>
            <a:ext cx="8049298" cy="482702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Google Shape;56;gb92207c1fe_0_257">
            <a:extLst>
              <a:ext uri="{FF2B5EF4-FFF2-40B4-BE49-F238E27FC236}">
                <a16:creationId xmlns:a16="http://schemas.microsoft.com/office/drawing/2014/main" id="{626664BA-2AFE-1346-51FE-B7579C2A88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217920" y="9566910"/>
            <a:ext cx="5852095" cy="514496"/>
          </a:xfrm>
        </p:spPr>
        <p:txBody>
          <a:bodyPr lIns="0" tIns="0" rIns="0" bIns="0" anchor="t" anchorCtr="1"/>
          <a:lstStyle>
            <a:lvl1pPr algn="ctr">
              <a:defRPr lang="ru-RU">
                <a:solidFill>
                  <a:srgbClr val="888888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5" name="Google Shape;57;gb92207c1fe_0_257">
            <a:extLst>
              <a:ext uri="{FF2B5EF4-FFF2-40B4-BE49-F238E27FC236}">
                <a16:creationId xmlns:a16="http://schemas.microsoft.com/office/drawing/2014/main" id="{42CBFCA0-5ED8-8933-A259-AB48AF978F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14400" y="9566910"/>
            <a:ext cx="4206304" cy="514496"/>
          </a:xfrm>
        </p:spPr>
        <p:txBody>
          <a:bodyPr lIns="0" tIns="0" rIns="0" bIns="0" anchor="t"/>
          <a:lstStyle>
            <a:lvl1pPr algn="l">
              <a:defRPr lang="ru-RU">
                <a:solidFill>
                  <a:srgbClr val="888888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Google Shape;58;gb92207c1fe_0_257">
            <a:extLst>
              <a:ext uri="{FF2B5EF4-FFF2-40B4-BE49-F238E27FC236}">
                <a16:creationId xmlns:a16="http://schemas.microsoft.com/office/drawing/2014/main" id="{7C15E0F3-9351-C539-6FE8-59DD9B6A8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3167360" y="9566910"/>
            <a:ext cx="4206304" cy="514496"/>
          </a:xfrm>
        </p:spPr>
        <p:txBody>
          <a:bodyPr lIns="0" tIns="0" rIns="0" bIns="0" anchor="t"/>
          <a:lstStyle>
            <a:lvl1pPr algn="r">
              <a:defRPr lang="ru-RU"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fld id="{038FD4CE-E925-4FDC-AECE-9987FFEEBBA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7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D-ShadowShort.png">
            <a:extLst>
              <a:ext uri="{FF2B5EF4-FFF2-40B4-BE49-F238E27FC236}">
                <a16:creationId xmlns:a16="http://schemas.microsoft.com/office/drawing/2014/main" id="{095BB575-E475-A443-BDBC-67325907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4087898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8">
            <a:extLst>
              <a:ext uri="{FF2B5EF4-FFF2-40B4-BE49-F238E27FC236}">
                <a16:creationId xmlns:a16="http://schemas.microsoft.com/office/drawing/2014/main" id="{E4470F4E-4A6E-18BA-BFC5-809FAFC3FF38}"/>
              </a:ext>
            </a:extLst>
          </p:cNvPr>
          <p:cNvSpPr/>
          <p:nvPr/>
        </p:nvSpPr>
        <p:spPr>
          <a:xfrm>
            <a:off x="0" y="2726265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1B7CE78-3517-02BC-5C6A-78C8AAD41E94}"/>
              </a:ext>
            </a:extLst>
          </p:cNvPr>
          <p:cNvSpPr/>
          <p:nvPr/>
        </p:nvSpPr>
        <p:spPr>
          <a:xfrm>
            <a:off x="10585825" y="2726265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24D033-B428-34B3-98AB-FE6FA73533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322" y="2869899"/>
            <a:ext cx="9613864" cy="1090787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59A038-D6CC-84B2-145C-BEAD42675B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322" y="4232172"/>
            <a:ext cx="9613864" cy="1704020"/>
          </a:xfr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94962E-AFBD-6AEB-7919-05BA429A1A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02543D-3E06-4224-92AF-21E9F7E7E33D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B4AAAF-C3F7-7D16-2F20-949748606E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5C9497-6732-E874-85B8-ED0F7247CC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29450" y="2869899"/>
            <a:ext cx="1154146" cy="1090787"/>
          </a:xfrm>
        </p:spPr>
        <p:txBody>
          <a:bodyPr/>
          <a:lstStyle>
            <a:lvl1pPr>
              <a:defRPr/>
            </a:lvl1pPr>
          </a:lstStyle>
          <a:p>
            <a:pPr lvl="0"/>
            <a:fld id="{DC5A422B-91B4-430C-BA25-C2E0032D37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D-ShadowShort.png">
            <a:extLst>
              <a:ext uri="{FF2B5EF4-FFF2-40B4-BE49-F238E27FC236}">
                <a16:creationId xmlns:a16="http://schemas.microsoft.com/office/drawing/2014/main" id="{410EB8D0-6C05-E776-79AC-A6E24403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1971236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84B8B038-5AC4-929A-C18D-A11B4E473033}"/>
              </a:ext>
            </a:extLst>
          </p:cNvPr>
          <p:cNvSpPr/>
          <p:nvPr/>
        </p:nvSpPr>
        <p:spPr>
          <a:xfrm>
            <a:off x="0" y="609603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CB3B972-DBDC-81A1-561F-152E2436EE22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527034-2F64-2715-477F-9BC6398922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70C6F-0530-92F6-77D2-06539E6295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2" y="2336877"/>
            <a:ext cx="4698360" cy="35993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06DA595-F615-9115-FAF4-225FFCAE86F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594125" y="2336877"/>
            <a:ext cx="4700061" cy="35993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78920D8-1006-F946-39FD-4E258BA2FD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DB8D8-3DDB-40D6-95F1-782E54ED2470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D53F479-4A2F-6B16-7117-D334D27BB2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BBA01B7-13BC-2F91-E1D8-B237CC61EB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0D54FB-BC10-4FFB-85A9-D6AB804B46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D-ShadowShort.png">
            <a:extLst>
              <a:ext uri="{FF2B5EF4-FFF2-40B4-BE49-F238E27FC236}">
                <a16:creationId xmlns:a16="http://schemas.microsoft.com/office/drawing/2014/main" id="{A8CDFA57-497A-228D-EF7B-002298C4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1971236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1">
            <a:extLst>
              <a:ext uri="{FF2B5EF4-FFF2-40B4-BE49-F238E27FC236}">
                <a16:creationId xmlns:a16="http://schemas.microsoft.com/office/drawing/2014/main" id="{51D24064-ACF9-29C9-AA56-A6CD31CCA324}"/>
              </a:ext>
            </a:extLst>
          </p:cNvPr>
          <p:cNvSpPr/>
          <p:nvPr/>
        </p:nvSpPr>
        <p:spPr>
          <a:xfrm>
            <a:off x="0" y="609603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73DF22F-3B9D-B19B-BE73-23151EB0E996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576D7-F688-345F-1469-FB300BC781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D103CCF-FDE2-7FD8-375C-7A1D33E69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6353" y="2336877"/>
            <a:ext cx="4472330" cy="693133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6B67777-337D-F74F-AE6C-E56312114B1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0322" y="3030010"/>
            <a:ext cx="4698351" cy="2906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13F51-6D4B-7E2A-09EE-4EF6A5E0851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820155" y="2336877"/>
            <a:ext cx="4474031" cy="692072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2B6FFDC-EA98-370F-8931-25E7AE02ECC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594125" y="3030010"/>
            <a:ext cx="4700061" cy="2906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21648AE5-472C-DAAF-3C4F-D335967DCE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C8E46F-CE01-459B-8211-1366CF7F2D9E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1A85AC1F-7B13-8738-D2EB-4AA0D89011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3FDA96C5-B664-A838-7800-17F3D619F9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3DF45-EEFE-4F91-8F21-5AC85B40FF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D-ShadowShort.png">
            <a:extLst>
              <a:ext uri="{FF2B5EF4-FFF2-40B4-BE49-F238E27FC236}">
                <a16:creationId xmlns:a16="http://schemas.microsoft.com/office/drawing/2014/main" id="{244617CE-10C3-CD7D-76E3-D9C0B884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1971236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B2D5890E-EDC3-B8F2-279F-7005BB74D8FF}"/>
              </a:ext>
            </a:extLst>
          </p:cNvPr>
          <p:cNvSpPr/>
          <p:nvPr/>
        </p:nvSpPr>
        <p:spPr>
          <a:xfrm>
            <a:off x="0" y="609603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5069282-53EC-1653-07EE-88FE80B11C05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99A42B-E7FD-5CDD-B624-B92ED73780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7DC7174A-7BBE-8845-0324-106BC33BF5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307427-C89C-48AD-B901-95A4A789B331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ECCEEDD-9E42-290C-D69F-6B3E86575E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C86E81-1960-7ABD-E689-114B4FFCC9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FB9418-2A31-4AA8-80B1-2F8672552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732DD64-0B6C-72DA-0042-E8CB76C33F0C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AD04D23-BE4D-34B1-A9BC-CCAD271C8C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0AC22-2019-49A4-9854-77F68754B2ED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1D0ADD7-2D50-168B-E65E-21DDB467B9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49F1AB2-33F5-70E1-6C7A-F17DAC2B98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70CDAC-38F7-4D77-9E8E-BB2B1E1C76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D-ShadowShort.png">
            <a:extLst>
              <a:ext uri="{FF2B5EF4-FFF2-40B4-BE49-F238E27FC236}">
                <a16:creationId xmlns:a16="http://schemas.microsoft.com/office/drawing/2014/main" id="{1187C1F3-AEF6-B5E9-9379-14D2D08E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1971236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7D5A6834-EE96-BBB7-39B5-6134F7240579}"/>
              </a:ext>
            </a:extLst>
          </p:cNvPr>
          <p:cNvSpPr/>
          <p:nvPr/>
        </p:nvSpPr>
        <p:spPr>
          <a:xfrm>
            <a:off x="0" y="609603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30C75CC-9D20-D270-EB65-E45D95EBD787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79D2AA-AD69-AC44-FE51-DAFC4371F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322" y="753227"/>
            <a:ext cx="9613855" cy="1080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156D47-47F1-5F88-0FC1-6C943CD3F7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85842" y="2336877"/>
            <a:ext cx="5608335" cy="35993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78333B-B108-8B39-B1AB-F5DA59F689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0322" y="2336868"/>
            <a:ext cx="3790078" cy="3599316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E8651F3-9D90-70C3-15E7-CF2B6F716C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D155E-3676-4E7B-9BBB-10F10C62507A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88A63CC-2405-8248-8F8B-E191262D29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DAC49E6-6CA7-29B6-93C3-55B26E87DF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2D6F71-21CB-4B8D-9819-04C168C9BD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D-ShadowShort.png">
            <a:extLst>
              <a:ext uri="{FF2B5EF4-FFF2-40B4-BE49-F238E27FC236}">
                <a16:creationId xmlns:a16="http://schemas.microsoft.com/office/drawing/2014/main" id="{4C07D0CE-FD01-232F-0E18-EDE95FBA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1971236"/>
            <a:ext cx="1602998" cy="1442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FB794ED8-3D19-337D-A5BD-C368D9C21E55}"/>
              </a:ext>
            </a:extLst>
          </p:cNvPr>
          <p:cNvSpPr/>
          <p:nvPr/>
        </p:nvSpPr>
        <p:spPr>
          <a:xfrm>
            <a:off x="0" y="609603"/>
            <a:ext cx="10437811" cy="1368198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A438A65-3AA9-51E1-800E-2EAE73B62BE8}"/>
              </a:ext>
            </a:extLst>
          </p:cNvPr>
          <p:cNvSpPr/>
          <p:nvPr/>
        </p:nvSpPr>
        <p:spPr>
          <a:xfrm>
            <a:off x="10585825" y="609603"/>
            <a:ext cx="1602998" cy="1368198"/>
          </a:xfrm>
          <a:prstGeom prst="rect">
            <a:avLst/>
          </a:prstGeom>
          <a:solidFill>
            <a:srgbClr val="F09415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8FA92C-659C-FBB6-1600-2DAF9F9E7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322" y="753227"/>
            <a:ext cx="9613855" cy="1080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5C6E69-3A82-A907-649F-FF83BE58BB3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868329" y="2336877"/>
            <a:ext cx="5425848" cy="3599316"/>
          </a:xfrm>
          <a:effectLst>
            <a:outerShdw dist="63496" dir="5039953" algn="tl">
              <a:srgbClr val="000000">
                <a:alpha val="41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ru-RU"/>
              <a:t>Вставка рисунка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83A76D6-A201-8137-8AEF-923F86BA93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0322" y="2336877"/>
            <a:ext cx="3876260" cy="3599316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BFFA336-E81C-6EA0-F9A3-113D297225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F1DC8D-1492-417B-B651-764203216ED8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115AC34-C115-E03A-3FE1-D311573766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6699893-7D08-0F9E-870E-BD42582C71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07B667-7020-4E97-BD88-9F6AA5D526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925"/>
            </a:gs>
            <a:gs pos="100000">
              <a:srgbClr val="D54209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ashOverlay-FullResolve.png">
            <a:extLst>
              <a:ext uri="{FF2B5EF4-FFF2-40B4-BE49-F238E27FC236}">
                <a16:creationId xmlns:a16="http://schemas.microsoft.com/office/drawing/2014/main" id="{8FEE63E4-311D-2D5D-ED2A-FFBAD437103A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10000"/>
          </a:blip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268EE7F-D39D-D727-B178-667DA22AFA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322" y="753227"/>
            <a:ext cx="9613864" cy="108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FB49A7-97E6-4953-C100-7DB2E927A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322" y="2336877"/>
            <a:ext cx="9613864" cy="35993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7E1DC2-D241-354D-9F72-330D9168FC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550978" y="5936184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674BBB9B-A9CA-4A4A-AE12-D7464DB78D47}" type="datetime1">
              <a:rPr lang="en-US"/>
              <a:pPr lvl="0"/>
              <a:t>12/19/2022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B30CA9-CF74-19B5-3BE6-9CC854AC6F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0322" y="5936184"/>
            <a:ext cx="687066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3FDB58-B700-A9CC-53FE-80A0665124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729450" y="753227"/>
            <a:ext cx="1154146" cy="1090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E4723DE4-C3E4-42A1-9D0C-5F1537470E8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600" b="0" i="0" u="none" strike="noStrike" kern="1200" cap="none" spc="0" baseline="0">
          <a:solidFill>
            <a:srgbClr val="FFFFFF"/>
          </a:solidFill>
          <a:uFillTx/>
          <a:latin typeface="Trebuchet MS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ru-RU" sz="2400" b="0" i="0" u="none" strike="noStrike" kern="1200" cap="none" spc="0" baseline="0">
          <a:solidFill>
            <a:srgbClr val="FFFFFF"/>
          </a:solidFill>
          <a:uFillTx/>
          <a:latin typeface="Trebuchet M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000" b="0" i="0" u="none" strike="noStrike" kern="1200" cap="none" spc="0" baseline="0">
          <a:solidFill>
            <a:srgbClr val="FFFFFF"/>
          </a:solidFill>
          <a:uFillTx/>
          <a:latin typeface="Trebuchet M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FFFFFF"/>
          </a:solidFill>
          <a:uFillTx/>
          <a:latin typeface="Trebuchet M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600" b="0" i="0" u="none" strike="noStrike" kern="1200" cap="none" spc="0" baseline="0">
          <a:solidFill>
            <a:srgbClr val="FFFFFF"/>
          </a:solidFill>
          <a:uFillTx/>
          <a:latin typeface="Trebuchet M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600" b="0" i="0" u="none" strike="noStrike" kern="1200" cap="none" spc="0" baseline="0">
          <a:solidFill>
            <a:srgbClr val="FFFFFF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gb969a85e0c_0_104">
            <a:extLst>
              <a:ext uri="{FF2B5EF4-FFF2-40B4-BE49-F238E27FC236}">
                <a16:creationId xmlns:a16="http://schemas.microsoft.com/office/drawing/2014/main" id="{FD561ED0-28B1-3B1E-FD23-928E88D44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2124" y="6054306"/>
            <a:ext cx="13043751" cy="5121280"/>
          </a:xfrm>
        </p:spPr>
        <p:txBody>
          <a:bodyPr tIns="62224" anchorCtr="1">
            <a:noAutofit/>
          </a:bodyPr>
          <a:lstStyle/>
          <a:p>
            <a:pPr lvl="0" algn="ctr">
              <a:spcBef>
                <a:spcPts val="570"/>
              </a:spcBef>
            </a:pPr>
            <a:r>
              <a:rPr lang="ru-RU" sz="7200">
                <a:solidFill>
                  <a:srgbClr val="C00000"/>
                </a:solidFill>
                <a:latin typeface="Roboto"/>
              </a:rPr>
              <a:t>Посвящение в студенты</a:t>
            </a:r>
            <a:br>
              <a:rPr lang="ru-RU" sz="7200">
                <a:solidFill>
                  <a:srgbClr val="C00000"/>
                </a:solidFill>
                <a:latin typeface="Roboto"/>
              </a:rPr>
            </a:br>
            <a:r>
              <a:rPr lang="ru-RU" sz="7200">
                <a:solidFill>
                  <a:srgbClr val="C00000"/>
                </a:solidFill>
                <a:latin typeface="Roboto"/>
              </a:rPr>
              <a:t>Малой Компьютерной Академии</a:t>
            </a:r>
          </a:p>
        </p:txBody>
      </p:sp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B7D487E0-2779-381E-F5B0-93AB235C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00" y="1593689"/>
            <a:ext cx="4415198" cy="4415198"/>
          </a:xfrm>
          <a:prstGeom prst="rect">
            <a:avLst/>
          </a:prstGeom>
          <a:noFill/>
          <a:ln cap="flat">
            <a:noFill/>
          </a:ln>
          <a:effectLst>
            <a:outerShdw dist="50804" algn="tl">
              <a:srgbClr val="000000">
                <a:alpha val="43137"/>
              </a:srgbClr>
            </a:outerShdw>
          </a:effec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D977D731-7904-D6AC-65E4-247BF41DA9BA}"/>
              </a:ext>
            </a:extLst>
          </p:cNvPr>
          <p:cNvSpPr txBox="1"/>
          <p:nvPr/>
        </p:nvSpPr>
        <p:spPr>
          <a:xfrm>
            <a:off x="8233193" y="4225506"/>
            <a:ext cx="1828800" cy="1828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98AFB9B-C3EE-1F71-135B-81BB99190F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15080" y="2466390"/>
            <a:ext cx="15355921" cy="3693316"/>
          </a:xfrm>
        </p:spPr>
        <p:txBody>
          <a:bodyPr>
            <a:normAutofit/>
          </a:bodyPr>
          <a:lstStyle/>
          <a:p>
            <a:pPr lvl="0"/>
            <a:r>
              <a:rPr lang="ru-RU" sz="6000" dirty="0">
                <a:latin typeface="+mn-lt"/>
              </a:rPr>
              <a:t>5. занимается продвижением сайтов в поисковых системах и выводит их в лидеры поисковой выдачи по соответствующим запросам. Кто это?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1266349-F30D-39D7-C5BE-E6FBD05CB3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52303" y="1990822"/>
            <a:ext cx="15744102" cy="5539974"/>
          </a:xfrm>
        </p:spPr>
        <p:txBody>
          <a:bodyPr>
            <a:normAutofit/>
          </a:bodyPr>
          <a:lstStyle/>
          <a:p>
            <a:pPr lvl="0"/>
            <a:r>
              <a:rPr lang="ru-RU" sz="6000" dirty="0">
                <a:latin typeface="+mn-lt"/>
              </a:rPr>
              <a:t>6. создает приложения для устройств на определенной операционной системе. Он пишет код, работает над интерфейсом и дизайном, тестирует приложение и исправляет баги, а также адаптирует его под разные модели устройств. Кто это?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E3138063-6DF9-DE24-2566-3192FFB791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632938"/>
            <a:ext cx="15367900" cy="8835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r>
              <a:rPr lang="ru-RU" sz="9600" b="1"/>
              <a:t>ЗАДАНИЕ </a:t>
            </a:r>
            <a:r>
              <a:rPr lang="ru-RU" sz="9600"/>
              <a:t>2</a:t>
            </a:r>
            <a:br>
              <a:rPr lang="ru-RU" sz="6000"/>
            </a:br>
            <a:r>
              <a:rPr lang="ru-RU" sz="6000"/>
              <a:t>ОТВЕТЫ: УГАДАЙ ПРОФЕССИИ</a:t>
            </a:r>
            <a:br>
              <a:rPr lang="ru-RU" sz="6000"/>
            </a:br>
            <a:br>
              <a:rPr lang="ru-RU" sz="6000"/>
            </a:br>
            <a:endParaRPr lang="ru-RU" sz="6000" b="1">
              <a:solidFill>
                <a:srgbClr val="0070C0"/>
              </a:solidFill>
              <a:latin typeface="Roboto"/>
            </a:endParaRPr>
          </a:p>
        </p:txBody>
      </p:sp>
      <p:sp>
        <p:nvSpPr>
          <p:cNvPr id="3" name="Google Shape;108;p2">
            <a:extLst>
              <a:ext uri="{FF2B5EF4-FFF2-40B4-BE49-F238E27FC236}">
                <a16:creationId xmlns:a16="http://schemas.microsoft.com/office/drawing/2014/main" id="{F485884A-078E-491F-D2AC-13338AAB2FBA}"/>
              </a:ext>
            </a:extLst>
          </p:cNvPr>
          <p:cNvSpPr txBox="1"/>
          <p:nvPr/>
        </p:nvSpPr>
        <p:spPr>
          <a:xfrm>
            <a:off x="1010338" y="3058805"/>
            <a:ext cx="16314349" cy="84945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Roboto"/>
                <a:cs typeface="Roboto"/>
              </a:rPr>
              <a:t>1. Системный Администратор</a:t>
            </a:r>
            <a:endParaRPr lang="ru-RU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Roboto"/>
                <a:cs typeface="Roboto"/>
              </a:rPr>
              <a:t>2. Web-программист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Roboto"/>
                <a:cs typeface="Roboto"/>
              </a:rPr>
              <a:t>3. Специалист по информационно безопасности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Roboto"/>
                <a:cs typeface="Roboto"/>
              </a:rPr>
              <a:t>4. Киберспортсмен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Roboto"/>
                <a:cs typeface="Roboto"/>
              </a:rPr>
              <a:t>5. SEO-специалист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Roboto"/>
                <a:cs typeface="Roboto"/>
              </a:rPr>
              <a:t>6. Android-разработчик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endParaRPr lang="ru-RU" sz="6000" b="0" i="0" u="none" strike="noStrike" kern="0" cap="none" spc="0" baseline="0">
              <a:solidFill>
                <a:srgbClr val="FFFFFF"/>
              </a:solidFill>
              <a:uFillTx/>
              <a:latin typeface="Trebuchet MS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8;p21">
            <a:extLst>
              <a:ext uri="{FF2B5EF4-FFF2-40B4-BE49-F238E27FC236}">
                <a16:creationId xmlns:a16="http://schemas.microsoft.com/office/drawing/2014/main" id="{0D8F7458-3B43-AA63-38C2-F94A45E539CC}"/>
              </a:ext>
            </a:extLst>
          </p:cNvPr>
          <p:cNvSpPr/>
          <p:nvPr/>
        </p:nvSpPr>
        <p:spPr>
          <a:xfrm>
            <a:off x="11818171" y="5939064"/>
            <a:ext cx="6470276" cy="4132109"/>
          </a:xfrm>
          <a:custGeom>
            <a:avLst/>
            <a:gdLst>
              <a:gd name="f0" fmla="val w"/>
              <a:gd name="f1" fmla="val h"/>
              <a:gd name="f2" fmla="val 0"/>
              <a:gd name="f3" fmla="val 6503107"/>
              <a:gd name="f4" fmla="val 3924901"/>
              <a:gd name="f5" fmla="val 6300859"/>
              <a:gd name="f6" fmla="val 6"/>
              <a:gd name="f7" fmla="val 6485067"/>
              <a:gd name="f8" fmla="val 12452"/>
              <a:gd name="f9" fmla="val 6491080"/>
              <a:gd name="f10" fmla="val 1515095"/>
              <a:gd name="f11" fmla="val 6497094"/>
              <a:gd name="f12" fmla="val 2116073"/>
              <a:gd name="f13" fmla="val 3618716"/>
              <a:gd name="f14" fmla="val 5312662"/>
              <a:gd name="f15" fmla="val 3611075"/>
              <a:gd name="f16" fmla="val 3347489"/>
              <a:gd name="f17" fmla="val 3664378"/>
              <a:gd name="f18" fmla="val 1710629"/>
              <a:gd name="f19" fmla="val 3683557"/>
              <a:gd name="f20" fmla="val 1008512"/>
              <a:gd name="f21" fmla="val 4067825"/>
              <a:gd name="f22" fmla="val 465857"/>
              <a:gd name="f23" fmla="val 3866945"/>
              <a:gd name="f24" fmla="+- 0 0 76798"/>
              <a:gd name="f25" fmla="val 3666065"/>
              <a:gd name="f26" fmla="+- 0 0 60190"/>
              <a:gd name="f27" fmla="val 3031737"/>
              <a:gd name="f28" fmla="val 91559"/>
              <a:gd name="f29" fmla="val 2459096"/>
              <a:gd name="f30" fmla="val 244396"/>
              <a:gd name="f31" fmla="val 1890524"/>
              <a:gd name="f32" fmla="val 691447"/>
              <a:gd name="f33" fmla="val 1443700"/>
              <a:gd name="f34" fmla="val 1260935"/>
              <a:gd name="f35" fmla="val 1291106"/>
              <a:gd name="f36" fmla="val 5869713"/>
              <a:gd name="f37" fmla="val 56188"/>
              <a:gd name="f38" fmla="val 6012085"/>
              <a:gd name="f39" fmla="val 18039"/>
              <a:gd name="f40" fmla="val 6157024"/>
              <a:gd name="f41" fmla="+- 0 0 357"/>
              <a:gd name="f42" fmla="*/ f0 1 6503107"/>
              <a:gd name="f43" fmla="*/ f1 1 3924901"/>
              <a:gd name="f44" fmla="+- f4 0 f2"/>
              <a:gd name="f45" fmla="+- f3 0 f2"/>
              <a:gd name="f46" fmla="*/ f45 1 6503107"/>
              <a:gd name="f47" fmla="*/ f44 1 3924901"/>
              <a:gd name="f48" fmla="*/ f2 1 f46"/>
              <a:gd name="f49" fmla="*/ f3 1 f46"/>
              <a:gd name="f50" fmla="*/ f2 1 f47"/>
              <a:gd name="f51" fmla="*/ f4 1 f47"/>
              <a:gd name="f52" fmla="*/ f48 f42 1"/>
              <a:gd name="f53" fmla="*/ f49 f42 1"/>
              <a:gd name="f54" fmla="*/ f51 f43 1"/>
              <a:gd name="f55" fmla="*/ f5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55" r="f53" b="f54"/>
            <a:pathLst>
              <a:path w="6503107" h="3924901">
                <a:moveTo>
                  <a:pt x="f5" y="f6"/>
                </a:moveTo>
                <a:lnTo>
                  <a:pt x="f7" y="f8"/>
                </a:lnTo>
                <a:cubicBezTo>
                  <a:pt x="f9" y="f10"/>
                  <a:pt x="f11" y="f12"/>
                  <a:pt x="f3" y="f13"/>
                </a:cubicBezTo>
                <a:lnTo>
                  <a:pt x="f14" y="f15"/>
                </a:lnTo>
                <a:lnTo>
                  <a:pt x="f16" y="f17"/>
                </a:ln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cubicBezTo>
                  <a:pt x="f30" y="f31"/>
                  <a:pt x="f32" y="f33"/>
                  <a:pt x="f34" y="f35"/>
                </a:cubicBezTo>
                <a:lnTo>
                  <a:pt x="f36" y="f37"/>
                </a:lnTo>
                <a:cubicBezTo>
                  <a:pt x="f38" y="f39"/>
                  <a:pt x="f40" y="f41"/>
                  <a:pt x="f5" y="f6"/>
                </a:cubicBezTo>
                <a:close/>
              </a:path>
            </a:pathLst>
          </a:custGeom>
          <a:solidFill>
            <a:srgbClr val="0070C0"/>
          </a:soli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700" b="0" i="0" u="none" strike="noStrike" kern="0" cap="none" spc="0" baseline="0">
              <a:solidFill>
                <a:srgbClr val="0070C0"/>
              </a:solidFill>
              <a:uFillTx/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3" name="Google Shape;259;p21">
            <a:extLst>
              <a:ext uri="{FF2B5EF4-FFF2-40B4-BE49-F238E27FC236}">
                <a16:creationId xmlns:a16="http://schemas.microsoft.com/office/drawing/2014/main" id="{F6979A79-D8F7-0388-B383-3777FAD5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 flipH="1">
            <a:off x="13020425" y="2303300"/>
            <a:ext cx="5267574" cy="79836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4FDCBAB9-8703-B72A-2456-9820D9A59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77229"/>
            <a:ext cx="18288000" cy="28578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r>
              <a:rPr lang="ru-RU" sz="8800" b="1">
                <a:latin typeface="Roboto"/>
              </a:rPr>
              <a:t>ЗАДАНИЕ 3</a:t>
            </a:r>
            <a:br>
              <a:rPr lang="ru-RU" sz="8800" b="1">
                <a:latin typeface="Roboto"/>
              </a:rPr>
            </a:br>
            <a:r>
              <a:rPr lang="ru-RU" sz="8800" b="1">
                <a:latin typeface="Roboto"/>
              </a:rPr>
              <a:t>Компьютерные игры</a:t>
            </a:r>
            <a:endParaRPr lang="ru-RU"/>
          </a:p>
        </p:txBody>
      </p:sp>
      <p:sp>
        <p:nvSpPr>
          <p:cNvPr id="5" name="Google Shape;261;p21">
            <a:extLst>
              <a:ext uri="{FF2B5EF4-FFF2-40B4-BE49-F238E27FC236}">
                <a16:creationId xmlns:a16="http://schemas.microsoft.com/office/drawing/2014/main" id="{3AF77CC1-7D5E-5FC2-03E7-597182BED5A8}"/>
              </a:ext>
            </a:extLst>
          </p:cNvPr>
          <p:cNvSpPr txBox="1"/>
          <p:nvPr/>
        </p:nvSpPr>
        <p:spPr>
          <a:xfrm>
            <a:off x="681996" y="4509747"/>
            <a:ext cx="10895240" cy="46342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ru-RU" sz="4800" b="0" i="0" u="none" strike="noStrike" kern="0" cap="none" spc="0" baseline="0">
                <a:solidFill>
                  <a:srgbClr val="000000"/>
                </a:solidFill>
                <a:uFillTx/>
                <a:latin typeface="Roboto"/>
                <a:ea typeface="Roboto"/>
                <a:cs typeface="Roboto"/>
              </a:rPr>
            </a:br>
            <a:r>
              <a:rPr lang="ru-RU" sz="48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Ваша задача угадать, что за игра изображена на картинке и написать ее название.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6;p22">
            <a:extLst>
              <a:ext uri="{FF2B5EF4-FFF2-40B4-BE49-F238E27FC236}">
                <a16:creationId xmlns:a16="http://schemas.microsoft.com/office/drawing/2014/main" id="{39FEDF2A-2955-3B40-0106-44610A61CBF2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pic>
        <p:nvPicPr>
          <p:cNvPr id="3" name="Google Shape;267;p22" descr="Через расширение Microsoft Edge можно играть в ретро-игры Nintendo |  Видеоигры | Дайджест новостей | Клуб DNS">
            <a:extLst>
              <a:ext uri="{FF2B5EF4-FFF2-40B4-BE49-F238E27FC236}">
                <a16:creationId xmlns:a16="http://schemas.microsoft.com/office/drawing/2014/main" id="{D303DF66-C96D-D47C-4C4E-BE9B5EBC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74672" y="519114"/>
            <a:ext cx="16200004" cy="91665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;p23">
            <a:extLst>
              <a:ext uri="{FF2B5EF4-FFF2-40B4-BE49-F238E27FC236}">
                <a16:creationId xmlns:a16="http://schemas.microsoft.com/office/drawing/2014/main" id="{C69EE157-1C79-2CB7-693F-1C32D1A34549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pic>
        <p:nvPicPr>
          <p:cNvPr id="3" name="Google Shape;273;p23" descr="Zrzut ekranu – Oficjalna Minecraft Wiki Polska">
            <a:extLst>
              <a:ext uri="{FF2B5EF4-FFF2-40B4-BE49-F238E27FC236}">
                <a16:creationId xmlns:a16="http://schemas.microsoft.com/office/drawing/2014/main" id="{3964D925-2AE8-40D1-68B7-57D2D54911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74672" y="606420"/>
            <a:ext cx="16200004" cy="910439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24">
            <a:extLst>
              <a:ext uri="{FF2B5EF4-FFF2-40B4-BE49-F238E27FC236}">
                <a16:creationId xmlns:a16="http://schemas.microsoft.com/office/drawing/2014/main" id="{C5326FD6-EDC9-BEEC-5C7C-301902D1CF81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pic>
        <p:nvPicPr>
          <p:cNvPr id="3" name="Google Shape;279;p24" descr="Как повысить FPS в The Sims 4: Discover University (The Sims 4: В  университете), запустить игру на слабом ПК и получить 60 FPS - оптимизация">
            <a:extLst>
              <a:ext uri="{FF2B5EF4-FFF2-40B4-BE49-F238E27FC236}">
                <a16:creationId xmlns:a16="http://schemas.microsoft.com/office/drawing/2014/main" id="{806FF3C9-712F-17C6-DBDC-604910C257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55626" y="606420"/>
            <a:ext cx="16200004" cy="91124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25">
            <a:extLst>
              <a:ext uri="{FF2B5EF4-FFF2-40B4-BE49-F238E27FC236}">
                <a16:creationId xmlns:a16="http://schemas.microsoft.com/office/drawing/2014/main" id="{52EB5E5D-7D1E-AEDF-954D-6EC933C275C8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" name="Google Shape;285;p25" descr="Видео: графику GTA: San Andreas «подтянули» до уровня GTA V - ИА REGNUM">
            <a:extLst>
              <a:ext uri="{FF2B5EF4-FFF2-40B4-BE49-F238E27FC236}">
                <a16:creationId xmlns:a16="http://schemas.microsoft.com/office/drawing/2014/main" id="{9AC57091-EEC4-B7D2-D7F2-A008D812DD1D}"/>
              </a:ext>
            </a:extLst>
          </p:cNvPr>
          <p:cNvSpPr/>
          <p:nvPr/>
        </p:nvSpPr>
        <p:spPr>
          <a:xfrm>
            <a:off x="155576" y="-14446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4" name="Google Shape;286;p25" descr="Видео: графику GTA: San Andreas «подтянули» до уровня GTA V - ИА REGNUM">
            <a:extLst>
              <a:ext uri="{FF2B5EF4-FFF2-40B4-BE49-F238E27FC236}">
                <a16:creationId xmlns:a16="http://schemas.microsoft.com/office/drawing/2014/main" id="{5D2FCE6F-FC45-5694-6CA5-8A254696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2258" b="3480"/>
          <a:stretch>
            <a:fillRect/>
          </a:stretch>
        </p:blipFill>
        <p:spPr>
          <a:xfrm>
            <a:off x="533396" y="514350"/>
            <a:ext cx="16200004" cy="95440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26">
            <a:extLst>
              <a:ext uri="{FF2B5EF4-FFF2-40B4-BE49-F238E27FC236}">
                <a16:creationId xmlns:a16="http://schemas.microsoft.com/office/drawing/2014/main" id="{8603A11A-CE43-A164-D642-E6A07F02DDDE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" name="Google Shape;292;p26" descr="Видео: графику GTA: San Andreas «подтянули» до уровня GTA V - ИА REGNUM">
            <a:extLst>
              <a:ext uri="{FF2B5EF4-FFF2-40B4-BE49-F238E27FC236}">
                <a16:creationId xmlns:a16="http://schemas.microsoft.com/office/drawing/2014/main" id="{59CCB128-58EF-F563-AB94-171BBFFD06B9}"/>
              </a:ext>
            </a:extLst>
          </p:cNvPr>
          <p:cNvSpPr/>
          <p:nvPr/>
        </p:nvSpPr>
        <p:spPr>
          <a:xfrm>
            <a:off x="155576" y="-14446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4" name="Google Shape;293;p26" descr="https://i.ytimg.com/vi/rbKc7MCKV2w/maxresdefault.jpg">
            <a:extLst>
              <a:ext uri="{FF2B5EF4-FFF2-40B4-BE49-F238E27FC236}">
                <a16:creationId xmlns:a16="http://schemas.microsoft.com/office/drawing/2014/main" id="{01496A30-38BA-CB8B-6648-0BF1D66EC0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36579" y="571500"/>
            <a:ext cx="16200004" cy="91124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8;p27">
            <a:extLst>
              <a:ext uri="{FF2B5EF4-FFF2-40B4-BE49-F238E27FC236}">
                <a16:creationId xmlns:a16="http://schemas.microsoft.com/office/drawing/2014/main" id="{FD6479CC-9939-CB51-CB98-A55F1E2E79AC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" name="Google Shape;299;p27" descr="Видео: графику GTA: San Andreas «подтянули» до уровня GTA V - ИА REGNUM">
            <a:extLst>
              <a:ext uri="{FF2B5EF4-FFF2-40B4-BE49-F238E27FC236}">
                <a16:creationId xmlns:a16="http://schemas.microsoft.com/office/drawing/2014/main" id="{C7B189CB-9FD0-E6A9-BEB3-5500F68755F4}"/>
              </a:ext>
            </a:extLst>
          </p:cNvPr>
          <p:cNvSpPr/>
          <p:nvPr/>
        </p:nvSpPr>
        <p:spPr>
          <a:xfrm>
            <a:off x="155576" y="-14446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4" name="Google Shape;300;p27" descr="20 лет «Героям Меча и Магии 3». Чем живёт культовая игра сегодня |  Видеоигры, Игры | Мир фантастики и фэнтези">
            <a:extLst>
              <a:ext uri="{FF2B5EF4-FFF2-40B4-BE49-F238E27FC236}">
                <a16:creationId xmlns:a16="http://schemas.microsoft.com/office/drawing/2014/main" id="{BEFB3A55-8453-D911-38B5-14DCC33F46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55626" y="587373"/>
            <a:ext cx="16200004" cy="911592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gb969a85e0c_0_110">
            <a:extLst>
              <a:ext uri="{FF2B5EF4-FFF2-40B4-BE49-F238E27FC236}">
                <a16:creationId xmlns:a16="http://schemas.microsoft.com/office/drawing/2014/main" id="{C651ED95-71EC-F159-F15A-B350DA7583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631" y="2972037"/>
            <a:ext cx="17772607" cy="28578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r>
              <a:rPr lang="ru-RU" sz="8800" b="1">
                <a:latin typeface="Roboto"/>
              </a:rPr>
              <a:t>Чтобы стать настоящими студентами МКА вам нужно пройти несколько испытаний!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p28">
            <a:extLst>
              <a:ext uri="{FF2B5EF4-FFF2-40B4-BE49-F238E27FC236}">
                <a16:creationId xmlns:a16="http://schemas.microsoft.com/office/drawing/2014/main" id="{D42B3739-60CD-20C0-93E6-10B14270F159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" name="Google Shape;306;p28" descr="Видео: графику GTA: San Andreas «подтянули» до уровня GTA V - ИА REGNUM">
            <a:extLst>
              <a:ext uri="{FF2B5EF4-FFF2-40B4-BE49-F238E27FC236}">
                <a16:creationId xmlns:a16="http://schemas.microsoft.com/office/drawing/2014/main" id="{26E77219-9872-62E7-D352-8FBAFF7D1682}"/>
              </a:ext>
            </a:extLst>
          </p:cNvPr>
          <p:cNvSpPr/>
          <p:nvPr/>
        </p:nvSpPr>
        <p:spPr>
          <a:xfrm>
            <a:off x="155576" y="-14446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4" name="Google Shape;307;p28" descr="Portal 2 (PS3) Gameplay Part1 - YouTube">
            <a:extLst>
              <a:ext uri="{FF2B5EF4-FFF2-40B4-BE49-F238E27FC236}">
                <a16:creationId xmlns:a16="http://schemas.microsoft.com/office/drawing/2014/main" id="{D04D9BA6-9261-45A1-130E-D37EB929F4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50879" y="576264"/>
            <a:ext cx="16200004" cy="91124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2;p29">
            <a:extLst>
              <a:ext uri="{FF2B5EF4-FFF2-40B4-BE49-F238E27FC236}">
                <a16:creationId xmlns:a16="http://schemas.microsoft.com/office/drawing/2014/main" id="{D185EF94-7AE3-A184-3106-C2CE04D40F0F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" name="Google Shape;313;p29" descr="Видео: графику GTA: San Andreas «подтянули» до уровня GTA V - ИА REGNUM">
            <a:extLst>
              <a:ext uri="{FF2B5EF4-FFF2-40B4-BE49-F238E27FC236}">
                <a16:creationId xmlns:a16="http://schemas.microsoft.com/office/drawing/2014/main" id="{36C3C772-824A-3F5D-39A5-7F0E31D708E0}"/>
              </a:ext>
            </a:extLst>
          </p:cNvPr>
          <p:cNvSpPr/>
          <p:nvPr/>
        </p:nvSpPr>
        <p:spPr>
          <a:xfrm>
            <a:off x="155576" y="-14446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4" name="Google Shape;314;p29" descr="Fortnite (2020) Gameplay PC HD - YouTube">
            <a:extLst>
              <a:ext uri="{FF2B5EF4-FFF2-40B4-BE49-F238E27FC236}">
                <a16:creationId xmlns:a16="http://schemas.microsoft.com/office/drawing/2014/main" id="{48CB5025-3CC9-7A90-27A2-2120F92BED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12776" y="557207"/>
            <a:ext cx="16200004" cy="91124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0">
            <a:extLst>
              <a:ext uri="{FF2B5EF4-FFF2-40B4-BE49-F238E27FC236}">
                <a16:creationId xmlns:a16="http://schemas.microsoft.com/office/drawing/2014/main" id="{380D5ED5-5C3E-89A8-D12D-295D7D033FE6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" name="Google Shape;320;p30" descr="Видео: графику GTA: San Andreas «подтянули» до уровня GTA V - ИА REGNUM">
            <a:extLst>
              <a:ext uri="{FF2B5EF4-FFF2-40B4-BE49-F238E27FC236}">
                <a16:creationId xmlns:a16="http://schemas.microsoft.com/office/drawing/2014/main" id="{026D18C8-027B-8913-9F75-7378F406DBBF}"/>
              </a:ext>
            </a:extLst>
          </p:cNvPr>
          <p:cNvSpPr/>
          <p:nvPr/>
        </p:nvSpPr>
        <p:spPr>
          <a:xfrm>
            <a:off x="155576" y="-14446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321;p30">
            <a:extLst>
              <a:ext uri="{FF2B5EF4-FFF2-40B4-BE49-F238E27FC236}">
                <a16:creationId xmlns:a16="http://schemas.microsoft.com/office/drawing/2014/main" id="{53C8C09E-D0DF-AE36-7327-D99052474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77229"/>
            <a:ext cx="18288000" cy="28578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r>
              <a:rPr lang="ru-RU" sz="8800" b="1">
                <a:latin typeface="Roboto"/>
              </a:rPr>
              <a:t>Ответы</a:t>
            </a:r>
          </a:p>
        </p:txBody>
      </p:sp>
      <p:sp>
        <p:nvSpPr>
          <p:cNvPr id="5" name="Google Shape;322;p30">
            <a:extLst>
              <a:ext uri="{FF2B5EF4-FFF2-40B4-BE49-F238E27FC236}">
                <a16:creationId xmlns:a16="http://schemas.microsoft.com/office/drawing/2014/main" id="{D8DE93AA-78CC-C98E-A455-DDB434E044FF}"/>
              </a:ext>
            </a:extLst>
          </p:cNvPr>
          <p:cNvSpPr txBox="1"/>
          <p:nvPr/>
        </p:nvSpPr>
        <p:spPr>
          <a:xfrm>
            <a:off x="1837669" y="3152119"/>
            <a:ext cx="17072698" cy="44324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f-ZA" sz="72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1. Mario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f-ZA" sz="72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2. Minecraft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f-ZA" sz="72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3. Sims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f-ZA" sz="72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4. GTA</a:t>
            </a:r>
            <a:endParaRPr lang="af-ZA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f-ZA" sz="72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f-ZA" sz="72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Google Shape;323;p30">
            <a:extLst>
              <a:ext uri="{FF2B5EF4-FFF2-40B4-BE49-F238E27FC236}">
                <a16:creationId xmlns:a16="http://schemas.microsoft.com/office/drawing/2014/main" id="{33498C6B-32AA-89B9-5921-F32AD67A7540}"/>
              </a:ext>
            </a:extLst>
          </p:cNvPr>
          <p:cNvSpPr txBox="1"/>
          <p:nvPr/>
        </p:nvSpPr>
        <p:spPr>
          <a:xfrm>
            <a:off x="8711872" y="3059545"/>
            <a:ext cx="8828696" cy="46176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f-ZA" sz="72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5. Roblox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f-ZA" sz="72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6. Heroes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f-ZA" sz="72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7. Portal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f-ZA" sz="72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8. Fortnite</a:t>
            </a:r>
            <a:endParaRPr lang="af-ZA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14A6BDF9-D8D8-F9BB-286B-D2C2CE2D73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632938"/>
            <a:ext cx="15367900" cy="65453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r>
              <a:rPr lang="ru-RU" sz="9600" b="1"/>
              <a:t>ЗАДАНИЕ 5</a:t>
            </a:r>
            <a:br>
              <a:rPr lang="ru-RU" sz="9600" b="1"/>
            </a:br>
            <a:br>
              <a:rPr lang="ru-RU" sz="9600" b="1"/>
            </a:br>
            <a:r>
              <a:rPr lang="ru-RU" sz="4800" b="1"/>
              <a:t>Посовещайтесь группой и дайте один ответ</a:t>
            </a:r>
            <a:br>
              <a:rPr lang="ru-RU" sz="4800"/>
            </a:br>
            <a:endParaRPr lang="ru-RU" sz="6000" b="1">
              <a:solidFill>
                <a:srgbClr val="0070C0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C52458C9-C7DA-4CC7-0499-28F6F5B89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632938"/>
            <a:ext cx="15367900" cy="65453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br>
              <a:rPr lang="ru-RU" sz="9600" b="1"/>
            </a:br>
            <a:r>
              <a:rPr lang="ru-RU" sz="9600"/>
              <a:t>Что в России на 1 месте, а в Америке на 4? </a:t>
            </a:r>
            <a:br>
              <a:rPr lang="ru-RU" sz="9600"/>
            </a:br>
            <a:br>
              <a:rPr lang="ru-RU" sz="9600"/>
            </a:br>
            <a:endParaRPr lang="ru-RU"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CE9F509A-D30F-DF40-065F-B7E486FC8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2187948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(Буква Р) </a:t>
            </a:r>
            <a:br>
              <a:rPr lang="ru-RU" sz="9600"/>
            </a:br>
            <a:br>
              <a:rPr lang="ru-RU" sz="9600"/>
            </a:br>
            <a:endParaRPr lang="ru-RU"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C7D4564A-56FA-A744-1953-09676032A3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2187948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Какой рукой легче мешать сахар в чае?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AC48AAA1-63B5-6D6D-D780-29AECA3FA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2187948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(Той, которая держит ложку)</a:t>
            </a:r>
            <a:br>
              <a:rPr lang="ru-RU" sz="9600"/>
            </a:br>
            <a:r>
              <a:rPr lang="ru-RU" sz="9600"/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6DB36D6B-D268-9FE4-9BA4-A8B65E9393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2148081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Как можно нести жидкость в сите?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FEE21443-ECCE-EB23-8153-09EC1DD6F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2148081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(В замороженном виде)</a:t>
            </a:r>
            <a:br>
              <a:rPr lang="ru-RU" sz="9600"/>
            </a:br>
            <a:r>
              <a:rPr lang="ru-RU" sz="960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9;p1">
            <a:extLst>
              <a:ext uri="{FF2B5EF4-FFF2-40B4-BE49-F238E27FC236}">
                <a16:creationId xmlns:a16="http://schemas.microsoft.com/office/drawing/2014/main" id="{16E7A111-3738-00D1-4D20-FBD99337BB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 flipH="1">
            <a:off x="12894621" y="2560054"/>
            <a:ext cx="5267574" cy="79836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100;p1">
            <a:extLst>
              <a:ext uri="{FF2B5EF4-FFF2-40B4-BE49-F238E27FC236}">
                <a16:creationId xmlns:a16="http://schemas.microsoft.com/office/drawing/2014/main" id="{06FED319-05BA-5BF2-2F74-5FE8C9BBF1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77229"/>
            <a:ext cx="18288000" cy="28578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r>
              <a:rPr lang="ru-RU" sz="8800" b="1">
                <a:latin typeface="Roboto"/>
              </a:rPr>
              <a:t>ЗАДАНИЕ 1</a:t>
            </a:r>
            <a:br>
              <a:rPr lang="ru-RU" sz="8800" b="1">
                <a:latin typeface="Roboto"/>
              </a:rPr>
            </a:br>
            <a:r>
              <a:rPr lang="ru-RU" sz="8800" b="1">
                <a:latin typeface="Roboto"/>
              </a:rPr>
              <a:t>Устройство компьютера</a:t>
            </a:r>
          </a:p>
        </p:txBody>
      </p:sp>
      <p:sp>
        <p:nvSpPr>
          <p:cNvPr id="4" name="Google Shape;101;p1">
            <a:extLst>
              <a:ext uri="{FF2B5EF4-FFF2-40B4-BE49-F238E27FC236}">
                <a16:creationId xmlns:a16="http://schemas.microsoft.com/office/drawing/2014/main" id="{ECF5C81E-56C1-9487-678E-6F09B295060A}"/>
              </a:ext>
            </a:extLst>
          </p:cNvPr>
          <p:cNvSpPr txBox="1"/>
          <p:nvPr/>
        </p:nvSpPr>
        <p:spPr>
          <a:xfrm>
            <a:off x="681996" y="4509747"/>
            <a:ext cx="10895240" cy="46342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8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Разделитесь на 2 команды</a:t>
            </a:r>
            <a:endParaRPr lang="ru-RU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Roboto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8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.</a:t>
            </a:r>
            <a:endParaRPr lang="ru-RU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Roboto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800" b="0" i="0" u="none" strike="noStrike" kern="0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</a:rPr>
              <a:t>Ваша задача расшифровать слова на следующем слайде и разделить их на три категории.</a:t>
            </a:r>
            <a:endParaRPr lang="ru-RU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Roboto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97048804-76E6-3081-CADC-AAC7547247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2148081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Колесо, которое не двигается при езде? </a:t>
            </a:r>
            <a:br>
              <a:rPr lang="ru-RU" sz="9600"/>
            </a:br>
            <a:r>
              <a:rPr lang="ru-RU" sz="9600"/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CB49BE4A-9851-BCA8-75F7-DBD25C02A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2148081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(Запасное) </a:t>
            </a:r>
            <a:br>
              <a:rPr lang="ru-RU" sz="9600"/>
            </a:br>
            <a:r>
              <a:rPr lang="ru-RU" sz="9600"/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E83ABE41-15E6-AE2B-0EEB-D8E5C0BCFE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2148081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Если увидел зелёного человечка, то…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31B91BA1-ADCF-BD80-6FCA-9A3A68FD7D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2148081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(переходи дорогу)</a:t>
            </a:r>
            <a:br>
              <a:rPr lang="ru-RU" sz="9600"/>
            </a:br>
            <a:r>
              <a:rPr lang="ru-RU" sz="9600"/>
              <a:t> </a:t>
            </a:r>
          </a:p>
          <a:p>
            <a:pPr marL="12701" lvl="0" algn="ctr">
              <a:lnSpc>
                <a:spcPct val="100000"/>
              </a:lnSpc>
            </a:pPr>
            <a:endParaRPr lang="ru-RU" sz="9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31459C4B-640C-6DBF-D861-EF7FBB6D52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0337" y="2174653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В каком месяце 28 дней?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333445DB-0C7C-A996-9EE2-65AE11EA98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0337" y="2174653"/>
            <a:ext cx="15367900" cy="499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br>
              <a:rPr lang="ru-RU" sz="9600" b="1"/>
            </a:br>
            <a:r>
              <a:rPr lang="ru-RU" sz="9600"/>
              <a:t>(В любом) 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953FB13F-12E4-D7BE-CD94-7A09DE500D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34166" y="5689259"/>
            <a:ext cx="11419667" cy="3693316"/>
          </a:xfrm>
        </p:spPr>
        <p:txBody>
          <a:bodyPr lIns="0" tIns="0" rIns="0" bIns="0" anchorCtr="1">
            <a:spAutoFit/>
          </a:bodyPr>
          <a:lstStyle/>
          <a:p>
            <a:pPr marL="457200"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6000" b="1">
                <a:latin typeface="Roboto"/>
              </a:rPr>
              <a:t>Поздравляем!</a:t>
            </a:r>
            <a:br>
              <a:rPr lang="ru-RU" sz="6000" b="1">
                <a:latin typeface="Roboto"/>
              </a:rPr>
            </a:br>
            <a:r>
              <a:rPr lang="ru-RU" sz="6000" b="1">
                <a:latin typeface="Roboto"/>
              </a:rPr>
              <a:t>Вы успешно справились с испытаниями!</a:t>
            </a:r>
          </a:p>
          <a:p>
            <a:pPr marL="457200" lvl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6000" b="1">
              <a:solidFill>
                <a:srgbClr val="055EA9"/>
              </a:solidFill>
            </a:endParaRP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571B2BE4-5185-6051-9385-09F6A5DE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400" y="918277"/>
            <a:ext cx="4415198" cy="4415198"/>
          </a:xfrm>
          <a:prstGeom prst="rect">
            <a:avLst/>
          </a:prstGeom>
          <a:noFill/>
          <a:ln cap="flat">
            <a:noFill/>
          </a:ln>
          <a:effectLst>
            <a:outerShdw dist="50804" algn="tl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0432558F-961F-DDBA-7C63-4722D963D3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1922" y="1419679"/>
            <a:ext cx="8777097" cy="2857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0" compatLnSpc="1">
            <a:noAutofit/>
          </a:bodyPr>
          <a:lstStyle/>
          <a:p>
            <a:pPr marL="12701" lvl="0">
              <a:lnSpc>
                <a:spcPct val="100000"/>
              </a:lnSpc>
            </a:pPr>
            <a:r>
              <a:rPr lang="ru-RU" sz="6000"/>
              <a:t>1) витаалркуа</a:t>
            </a:r>
            <a:br>
              <a:rPr lang="ru-RU" sz="6000"/>
            </a:br>
            <a:r>
              <a:rPr lang="ru-RU" sz="6000"/>
              <a:t>2) ороминт</a:t>
            </a:r>
            <a:br>
              <a:rPr lang="ru-RU" sz="6000"/>
            </a:br>
            <a:r>
              <a:rPr lang="ru-RU" sz="6000"/>
              <a:t>3) лфай </a:t>
            </a:r>
            <a:br>
              <a:rPr lang="ru-RU" sz="6000"/>
            </a:br>
            <a:r>
              <a:rPr lang="ru-RU" sz="6000"/>
              <a:t>4) мшыь</a:t>
            </a:r>
            <a:br>
              <a:rPr lang="ru-RU" sz="6000"/>
            </a:br>
            <a:r>
              <a:rPr lang="ru-RU" sz="6000"/>
              <a:t>5) йкстиеж ксид</a:t>
            </a:r>
            <a:br>
              <a:rPr lang="ru-RU" sz="6000"/>
            </a:br>
            <a:r>
              <a:rPr lang="ru-RU" sz="6000"/>
              <a:t>6) рдрайев </a:t>
            </a:r>
            <a:br>
              <a:rPr lang="ru-RU" sz="6000"/>
            </a:br>
            <a:r>
              <a:rPr lang="ru-RU" sz="6000"/>
              <a:t>7) лркуе</a:t>
            </a:r>
            <a:br>
              <a:rPr lang="ru-RU" sz="6000"/>
            </a:br>
            <a:r>
              <a:rPr lang="ru-RU" sz="6000"/>
              <a:t>8) меникратаяс аалпт</a:t>
            </a:r>
            <a:br>
              <a:rPr lang="ru-RU" sz="6000"/>
            </a:br>
            <a:r>
              <a:rPr lang="ru-RU" sz="6000">
                <a:solidFill>
                  <a:srgbClr val="055EA9"/>
                </a:solidFill>
              </a:rPr>
              <a:t> </a:t>
            </a:r>
            <a:br>
              <a:rPr lang="ru-RU" sz="6000"/>
            </a:br>
            <a:endParaRPr lang="ru-RU" sz="6000" b="1">
              <a:solidFill>
                <a:srgbClr val="0070C0"/>
              </a:solidFill>
              <a:latin typeface="Roboto"/>
            </a:endParaRPr>
          </a:p>
        </p:txBody>
      </p:sp>
      <p:sp>
        <p:nvSpPr>
          <p:cNvPr id="3" name="Google Shape;107;p2">
            <a:extLst>
              <a:ext uri="{FF2B5EF4-FFF2-40B4-BE49-F238E27FC236}">
                <a16:creationId xmlns:a16="http://schemas.microsoft.com/office/drawing/2014/main" id="{B21F07B3-D78B-F053-1EF8-84A4B89366C5}"/>
              </a:ext>
            </a:extLst>
          </p:cNvPr>
          <p:cNvSpPr txBox="1"/>
          <p:nvPr/>
        </p:nvSpPr>
        <p:spPr>
          <a:xfrm>
            <a:off x="712994" y="2758433"/>
            <a:ext cx="10399297" cy="66335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5400" b="0" i="0" u="none" strike="noStrike" kern="0" cap="none" spc="0" baseline="0">
              <a:solidFill>
                <a:srgbClr val="0070C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" name="Google Shape;108;p2">
            <a:extLst>
              <a:ext uri="{FF2B5EF4-FFF2-40B4-BE49-F238E27FC236}">
                <a16:creationId xmlns:a16="http://schemas.microsoft.com/office/drawing/2014/main" id="{C50823F4-41D4-052B-F5DF-BC077484D247}"/>
              </a:ext>
            </a:extLst>
          </p:cNvPr>
          <p:cNvSpPr txBox="1"/>
          <p:nvPr/>
        </p:nvSpPr>
        <p:spPr>
          <a:xfrm>
            <a:off x="9293376" y="1188445"/>
            <a:ext cx="8689497" cy="84945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9) бве рекаам  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10) рзбуера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11) еадтваорки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12) цропреосс 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13) аорхитрва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14) репитнр 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15) еннпроаияцоа еситмас 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16) оклиокн</a:t>
            </a:r>
            <a:endParaRPr lang="ru-RU" sz="6000" b="1" i="0" u="none" strike="noStrike" kern="0" cap="none" spc="0" baseline="0">
              <a:solidFill>
                <a:srgbClr val="FFFFFF"/>
              </a:solidFill>
              <a:uFillTx/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146D2990-0FA5-4E0A-740E-78C01CF77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1922" y="1419679"/>
            <a:ext cx="8777097" cy="2857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0" compatLnSpc="1">
            <a:noAutofit/>
          </a:bodyPr>
          <a:lstStyle/>
          <a:p>
            <a:pPr marL="12701" lvl="0">
              <a:lnSpc>
                <a:spcPct val="100000"/>
              </a:lnSpc>
            </a:pPr>
            <a:r>
              <a:rPr lang="ru-RU" sz="6000"/>
              <a:t>1) клавиатура</a:t>
            </a:r>
            <a:br>
              <a:rPr lang="ru-RU" sz="6000"/>
            </a:br>
            <a:r>
              <a:rPr lang="ru-RU" sz="6000"/>
              <a:t>2) монитор</a:t>
            </a:r>
            <a:br>
              <a:rPr lang="ru-RU" sz="6000"/>
            </a:br>
            <a:r>
              <a:rPr lang="ru-RU" sz="6000"/>
              <a:t>3) файл</a:t>
            </a:r>
            <a:br>
              <a:rPr lang="ru-RU" sz="6000"/>
            </a:br>
            <a:r>
              <a:rPr lang="ru-RU" sz="6000"/>
              <a:t>4) мышь</a:t>
            </a:r>
            <a:br>
              <a:rPr lang="ru-RU" sz="6000"/>
            </a:br>
            <a:r>
              <a:rPr lang="ru-RU" sz="6000"/>
              <a:t>5) жесткий диск</a:t>
            </a:r>
            <a:br>
              <a:rPr lang="ru-RU" sz="6000"/>
            </a:br>
            <a:r>
              <a:rPr lang="ru-RU" sz="6000"/>
              <a:t>6) драйвер</a:t>
            </a:r>
            <a:br>
              <a:rPr lang="ru-RU" sz="6000"/>
            </a:br>
            <a:r>
              <a:rPr lang="ru-RU" sz="6000"/>
              <a:t>7) кулер</a:t>
            </a:r>
            <a:br>
              <a:rPr lang="ru-RU" sz="6000"/>
            </a:br>
            <a:r>
              <a:rPr lang="ru-RU" sz="6000"/>
              <a:t>8) материнская плата</a:t>
            </a:r>
            <a:br>
              <a:rPr lang="ru-RU" sz="6000"/>
            </a:br>
            <a:r>
              <a:rPr lang="ru-RU" sz="6000">
                <a:solidFill>
                  <a:srgbClr val="055EA9"/>
                </a:solidFill>
              </a:rPr>
              <a:t> </a:t>
            </a:r>
            <a:br>
              <a:rPr lang="ru-RU" sz="6000"/>
            </a:br>
            <a:endParaRPr lang="ru-RU" sz="6000" b="1">
              <a:solidFill>
                <a:srgbClr val="0070C0"/>
              </a:solidFill>
              <a:latin typeface="Roboto"/>
            </a:endParaRPr>
          </a:p>
        </p:txBody>
      </p:sp>
      <p:sp>
        <p:nvSpPr>
          <p:cNvPr id="3" name="Google Shape;108;p2">
            <a:extLst>
              <a:ext uri="{FF2B5EF4-FFF2-40B4-BE49-F238E27FC236}">
                <a16:creationId xmlns:a16="http://schemas.microsoft.com/office/drawing/2014/main" id="{1CEDA00B-1121-8C00-6615-7C4C217F75FB}"/>
              </a:ext>
            </a:extLst>
          </p:cNvPr>
          <p:cNvSpPr txBox="1"/>
          <p:nvPr/>
        </p:nvSpPr>
        <p:spPr>
          <a:xfrm>
            <a:off x="9293376" y="1188445"/>
            <a:ext cx="8689497" cy="84945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9) веб камера  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10) браузер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11) видеокарта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12) процессор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13) архиватор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14) принтер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15) операционная система</a:t>
            </a:r>
            <a:br>
              <a:rPr lang="ru-RU" sz="6000" b="0" i="0" u="none" strike="noStrike" kern="0" cap="none" spc="0" baseline="0"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</a:rPr>
            </a:br>
            <a:r>
              <a:rPr lang="ru-RU" sz="60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16) колонки</a:t>
            </a:r>
            <a:endParaRPr lang="ru-RU" sz="6000" b="0" i="0" u="none" strike="noStrike" kern="0" cap="none" spc="0" baseline="0">
              <a:solidFill>
                <a:srgbClr val="FFFFFF"/>
              </a:solidFill>
              <a:uFillTx/>
              <a:latin typeface="Trebuchet MS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DC787775-21A9-809A-F85B-1E0D190FF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847" y="632938"/>
            <a:ext cx="15367900" cy="8835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495" rIns="0" bIns="0" anchor="t" anchorCtr="1" compatLnSpc="1">
            <a:noAutofit/>
          </a:bodyPr>
          <a:lstStyle/>
          <a:p>
            <a:pPr marL="12701" lvl="0" algn="ctr">
              <a:lnSpc>
                <a:spcPct val="100000"/>
              </a:lnSpc>
            </a:pPr>
            <a:r>
              <a:rPr lang="ru-RU" sz="9600" b="1"/>
              <a:t>ЗАДАНИЕ </a:t>
            </a:r>
            <a:r>
              <a:rPr lang="ru-RU" sz="9600"/>
              <a:t>2</a:t>
            </a:r>
            <a:br>
              <a:rPr lang="ru-RU" sz="6000"/>
            </a:br>
            <a:r>
              <a:rPr lang="ru-RU" sz="6000"/>
              <a:t>УГАДАЙ ПРОФЕССИИ</a:t>
            </a:r>
            <a:br>
              <a:rPr lang="ru-RU" sz="6000"/>
            </a:br>
            <a:br>
              <a:rPr lang="ru-RU" sz="6000"/>
            </a:br>
            <a:endParaRPr lang="ru-RU" sz="6000" b="1">
              <a:solidFill>
                <a:srgbClr val="0070C0"/>
              </a:solidFill>
              <a:latin typeface="Roboto"/>
            </a:endParaRPr>
          </a:p>
        </p:txBody>
      </p:sp>
      <p:sp>
        <p:nvSpPr>
          <p:cNvPr id="3" name="Google Shape;108;p2">
            <a:extLst>
              <a:ext uri="{FF2B5EF4-FFF2-40B4-BE49-F238E27FC236}">
                <a16:creationId xmlns:a16="http://schemas.microsoft.com/office/drawing/2014/main" id="{ABD913A9-D696-FCCC-B39F-3AE2C681FE90}"/>
              </a:ext>
            </a:extLst>
          </p:cNvPr>
          <p:cNvSpPr txBox="1"/>
          <p:nvPr/>
        </p:nvSpPr>
        <p:spPr>
          <a:xfrm>
            <a:off x="1010338" y="3490127"/>
            <a:ext cx="16702540" cy="94179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60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1. работник, должностные обязанности которого подразумевают обеспечение штатной работы парка компьютерной техники, сети и программного обеспечения. Кто это?</a:t>
            </a:r>
            <a:endParaRPr lang="ru-RU" sz="6000" b="0" i="0" u="none" strike="noStrike" kern="0" cap="none" spc="0" baseline="0" dirty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ru-RU" sz="6000" b="0" i="0" u="none" strike="noStrike" kern="0" cap="none" spc="0" baseline="0" dirty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br>
              <a:rPr lang="ru-RU" sz="6000" b="0" i="0" u="none" strike="noStrike" kern="0" cap="none" spc="0" baseline="0" dirty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br>
              <a:rPr lang="ru-RU" sz="6000" b="0" i="0" u="none" strike="noStrike" kern="0" cap="none" spc="0" baseline="0" dirty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br>
              <a:rPr lang="ru-RU" sz="6000" b="0" i="0" u="none" strike="noStrike" kern="0" cap="none" spc="0" baseline="0" dirty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br>
              <a:rPr lang="ru-RU" sz="6000" b="0" i="0" u="none" strike="noStrike" kern="0" cap="none" spc="0" baseline="0" dirty="0">
                <a:solidFill>
                  <a:srgbClr val="000000"/>
                </a:solidFill>
                <a:uFillTx/>
                <a:latin typeface="Trebuchet MS"/>
                <a:ea typeface="Roboto"/>
                <a:cs typeface="Roboto"/>
              </a:rPr>
            </a:br>
            <a:endParaRPr lang="ru-RU" sz="6000" b="0" i="0" u="none" strike="noStrike" kern="0" cap="none" spc="0" baseline="0" dirty="0">
              <a:solidFill>
                <a:srgbClr val="FFFFFF"/>
              </a:solidFill>
              <a:uFillTx/>
              <a:latin typeface="Trebuchet MS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C28E3CF-C517-5AC5-474B-6E6A205F46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70022" y="2680938"/>
            <a:ext cx="16369524" cy="5539974"/>
          </a:xfrm>
        </p:spPr>
        <p:txBody>
          <a:bodyPr/>
          <a:lstStyle/>
          <a:p>
            <a:pPr lvl="0"/>
            <a:r>
              <a:rPr lang="ru-RU" sz="6000" dirty="0">
                <a:latin typeface="+mn-lt"/>
              </a:rPr>
              <a:t>2. </a:t>
            </a:r>
            <a:r>
              <a:rPr lang="ru-RU" sz="6000" dirty="0">
                <a:latin typeface="+mn-lt"/>
                <a:cs typeface="Calibri"/>
              </a:rPr>
              <a:t>специалист в области компьютерных технологий, а именно </a:t>
            </a:r>
            <a:r>
              <a:rPr lang="ru-RU" sz="6000" dirty="0" err="1">
                <a:latin typeface="+mn-lt"/>
                <a:cs typeface="Calibri"/>
              </a:rPr>
              <a:t>web</a:t>
            </a:r>
            <a:r>
              <a:rPr lang="ru-RU" sz="6000" dirty="0">
                <a:latin typeface="+mn-lt"/>
                <a:cs typeface="Calibri"/>
              </a:rPr>
              <a:t>-программирования. Он призван воплотить в жизнь проекты </a:t>
            </a:r>
            <a:r>
              <a:rPr lang="ru-RU" sz="6000" dirty="0" err="1">
                <a:latin typeface="+mn-lt"/>
                <a:cs typeface="Calibri"/>
              </a:rPr>
              <a:t>web</a:t>
            </a:r>
            <a:r>
              <a:rPr lang="ru-RU" sz="6000" dirty="0">
                <a:latin typeface="+mn-lt"/>
                <a:cs typeface="Calibri"/>
              </a:rPr>
              <a:t>-дизайнеров, создавая функционирующий сайт. Кто это?</a:t>
            </a:r>
            <a:br>
              <a:rPr lang="ru-RU" dirty="0">
                <a:latin typeface="Calibri"/>
                <a:cs typeface="Calibri"/>
              </a:rPr>
            </a:b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BF27B8-BF07-AE43-8436-0273EB8805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8097" y="2228054"/>
            <a:ext cx="16542044" cy="6532016"/>
          </a:xfrm>
        </p:spPr>
        <p:txBody>
          <a:bodyPr>
            <a:normAutofit/>
          </a:bodyPr>
          <a:lstStyle/>
          <a:p>
            <a:pPr lvl="0"/>
            <a:r>
              <a:rPr lang="ru-RU" sz="6000" dirty="0">
                <a:latin typeface="+mn-lt"/>
              </a:rPr>
              <a:t>3. человек, который разрабатывает аудиты компьютерных систем для обеспечения операционной безопасности и защиты от атак. Он осуществляет надзор и контроль за повседневным администрированием отдела информационной безопасности. Кто это?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AED3A7D-ABC9-F313-5B9A-27E38085E0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58213" y="2573112"/>
            <a:ext cx="15765673" cy="4616650"/>
          </a:xfrm>
        </p:spPr>
        <p:txBody>
          <a:bodyPr>
            <a:normAutofit/>
          </a:bodyPr>
          <a:lstStyle/>
          <a:p>
            <a:pPr lvl="0"/>
            <a:r>
              <a:rPr lang="ru-RU" sz="6000" dirty="0">
                <a:latin typeface="+mn-lt"/>
              </a:rPr>
              <a:t>4. человек, играющий в одну из дисциплин …..спорта на турнирах, соревнованиях. Зарабатывают игроки путем успешного выступления на турнирах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649</Words>
  <Application>Microsoft Office PowerPoint</Application>
  <PresentationFormat>Широкоэкранный</PresentationFormat>
  <Paragraphs>49</Paragraphs>
  <Slides>36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Quattrocento Sans</vt:lpstr>
      <vt:lpstr>Roboto</vt:lpstr>
      <vt:lpstr>Trebuchet MS</vt:lpstr>
      <vt:lpstr>TM04033917[[fn=Berlin]]_novariants</vt:lpstr>
      <vt:lpstr>Посвящение в студенты Малой Компьютерной Академии</vt:lpstr>
      <vt:lpstr>Чтобы стать настоящими студентами МКА вам нужно пройти несколько испытаний!</vt:lpstr>
      <vt:lpstr>ЗАДАНИЕ 1 Устройство компьютера</vt:lpstr>
      <vt:lpstr>1) витаалркуа 2) ороминт 3) лфай  4) мшыь 5) йкстиеж ксид 6) рдрайев  7) лркуе 8) меникратаяс аалпт   </vt:lpstr>
      <vt:lpstr>1) клавиатура 2) монитор 3) файл 4) мышь 5) жесткий диск 6) драйвер 7) кулер 8) материнская плата   </vt:lpstr>
      <vt:lpstr>ЗАДАНИЕ 2 УГАДАЙ ПРОФЕССИИ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2 ОТВЕТЫ: УГАДАЙ ПРОФЕССИИ  </vt:lpstr>
      <vt:lpstr>ЗАДАНИЕ 3 Компьютерные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Ответы</vt:lpstr>
      <vt:lpstr>ЗАДАНИЕ 5  Посовещайтесь группой и дайте один ответ </vt:lpstr>
      <vt:lpstr>  Что в России на 1 месте, а в Америке на 4?   </vt:lpstr>
      <vt:lpstr> (Буква Р)   </vt:lpstr>
      <vt:lpstr> Какой рукой легче мешать сахар в чае? </vt:lpstr>
      <vt:lpstr> (Той, которая держит ложку)  </vt:lpstr>
      <vt:lpstr> Как можно нести жидкость в сите? </vt:lpstr>
      <vt:lpstr> (В замороженном виде)  </vt:lpstr>
      <vt:lpstr> Колесо, которое не двигается при езде?   </vt:lpstr>
      <vt:lpstr> (Запасное)   </vt:lpstr>
      <vt:lpstr> Если увидел зелёного человечка, то… </vt:lpstr>
      <vt:lpstr> (переходи дорогу)   </vt:lpstr>
      <vt:lpstr> В каком месяце 28 дней? </vt:lpstr>
      <vt:lpstr> (В любом) 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Посвящение в студенты Малой Компьютерной Академии</dc:title>
  <dc:creator>Nikolay S</dc:creator>
  <cp:lastModifiedBy>Nikolay S</cp:lastModifiedBy>
  <cp:revision>24</cp:revision>
  <dcterms:created xsi:type="dcterms:W3CDTF">2020-09-16T06:33:29Z</dcterms:created>
  <dcterms:modified xsi:type="dcterms:W3CDTF">2022-12-19T13:15:24Z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2020-09-03T00:00:00Z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2020-09-16T00:00:00Z</vt:filetime>
  </property>
</Properties>
</file>